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66" r:id="rId1"/>
  </p:sldMasterIdLst>
  <p:notesMasterIdLst>
    <p:notesMasterId r:id="rId152"/>
  </p:notesMasterIdLst>
  <p:handoutMasterIdLst>
    <p:handoutMasterId r:id="rId153"/>
  </p:handoutMasterIdLst>
  <p:sldIdLst>
    <p:sldId id="525" r:id="rId2"/>
    <p:sldId id="876" r:id="rId3"/>
    <p:sldId id="1159" r:id="rId4"/>
    <p:sldId id="1216" r:id="rId5"/>
    <p:sldId id="1218" r:id="rId6"/>
    <p:sldId id="1219" r:id="rId7"/>
    <p:sldId id="1220" r:id="rId8"/>
    <p:sldId id="1221" r:id="rId9"/>
    <p:sldId id="1222" r:id="rId10"/>
    <p:sldId id="1223" r:id="rId11"/>
    <p:sldId id="1224" r:id="rId12"/>
    <p:sldId id="1225" r:id="rId13"/>
    <p:sldId id="1227" r:id="rId14"/>
    <p:sldId id="1229" r:id="rId15"/>
    <p:sldId id="1230" r:id="rId16"/>
    <p:sldId id="1231" r:id="rId17"/>
    <p:sldId id="1232" r:id="rId18"/>
    <p:sldId id="1318" r:id="rId19"/>
    <p:sldId id="1234" r:id="rId20"/>
    <p:sldId id="1235" r:id="rId21"/>
    <p:sldId id="1236" r:id="rId22"/>
    <p:sldId id="1237" r:id="rId23"/>
    <p:sldId id="1238" r:id="rId24"/>
    <p:sldId id="1239" r:id="rId25"/>
    <p:sldId id="1240" r:id="rId26"/>
    <p:sldId id="1241" r:id="rId27"/>
    <p:sldId id="1243" r:id="rId28"/>
    <p:sldId id="1244" r:id="rId29"/>
    <p:sldId id="1245" r:id="rId30"/>
    <p:sldId id="1246" r:id="rId31"/>
    <p:sldId id="1247" r:id="rId32"/>
    <p:sldId id="1248" r:id="rId33"/>
    <p:sldId id="1249" r:id="rId34"/>
    <p:sldId id="1296" r:id="rId35"/>
    <p:sldId id="1250" r:id="rId36"/>
    <p:sldId id="1251" r:id="rId37"/>
    <p:sldId id="1252" r:id="rId38"/>
    <p:sldId id="1298" r:id="rId39"/>
    <p:sldId id="1253" r:id="rId40"/>
    <p:sldId id="1254" r:id="rId41"/>
    <p:sldId id="1255" r:id="rId42"/>
    <p:sldId id="1256" r:id="rId43"/>
    <p:sldId id="1257" r:id="rId44"/>
    <p:sldId id="1258" r:id="rId45"/>
    <p:sldId id="1259" r:id="rId46"/>
    <p:sldId id="1323" r:id="rId47"/>
    <p:sldId id="1260" r:id="rId48"/>
    <p:sldId id="1299" r:id="rId49"/>
    <p:sldId id="1300" r:id="rId50"/>
    <p:sldId id="1319" r:id="rId51"/>
    <p:sldId id="1263" r:id="rId52"/>
    <p:sldId id="1301" r:id="rId53"/>
    <p:sldId id="1320" r:id="rId54"/>
    <p:sldId id="1303" r:id="rId55"/>
    <p:sldId id="1304" r:id="rId56"/>
    <p:sldId id="1305" r:id="rId57"/>
    <p:sldId id="1306" r:id="rId58"/>
    <p:sldId id="1307" r:id="rId59"/>
    <p:sldId id="1321" r:id="rId60"/>
    <p:sldId id="1266" r:id="rId61"/>
    <p:sldId id="1267" r:id="rId62"/>
    <p:sldId id="1268" r:id="rId63"/>
    <p:sldId id="1271" r:id="rId64"/>
    <p:sldId id="1272" r:id="rId65"/>
    <p:sldId id="1273" r:id="rId66"/>
    <p:sldId id="1325" r:id="rId67"/>
    <p:sldId id="1381" r:id="rId68"/>
    <p:sldId id="1275" r:id="rId69"/>
    <p:sldId id="1276" r:id="rId70"/>
    <p:sldId id="1277" r:id="rId71"/>
    <p:sldId id="1278" r:id="rId72"/>
    <p:sldId id="1279" r:id="rId73"/>
    <p:sldId id="1280" r:id="rId74"/>
    <p:sldId id="1281" r:id="rId75"/>
    <p:sldId id="1282" r:id="rId76"/>
    <p:sldId id="1283" r:id="rId77"/>
    <p:sldId id="1284" r:id="rId78"/>
    <p:sldId id="1310" r:id="rId79"/>
    <p:sldId id="1315" r:id="rId80"/>
    <p:sldId id="1311" r:id="rId81"/>
    <p:sldId id="1312" r:id="rId82"/>
    <p:sldId id="1314" r:id="rId83"/>
    <p:sldId id="1313" r:id="rId84"/>
    <p:sldId id="265" r:id="rId85"/>
    <p:sldId id="266" r:id="rId86"/>
    <p:sldId id="267" r:id="rId87"/>
    <p:sldId id="1316" r:id="rId88"/>
    <p:sldId id="269" r:id="rId89"/>
    <p:sldId id="1317" r:id="rId90"/>
    <p:sldId id="1285" r:id="rId91"/>
    <p:sldId id="1286" r:id="rId92"/>
    <p:sldId id="1287" r:id="rId93"/>
    <p:sldId id="1288" r:id="rId94"/>
    <p:sldId id="1324" r:id="rId95"/>
    <p:sldId id="1289" r:id="rId96"/>
    <p:sldId id="1290" r:id="rId97"/>
    <p:sldId id="1326" r:id="rId98"/>
    <p:sldId id="1291" r:id="rId99"/>
    <p:sldId id="1322" r:id="rId100"/>
    <p:sldId id="1328" r:id="rId101"/>
    <p:sldId id="1331" r:id="rId102"/>
    <p:sldId id="1330" r:id="rId103"/>
    <p:sldId id="1332" r:id="rId104"/>
    <p:sldId id="1333" r:id="rId105"/>
    <p:sldId id="270" r:id="rId106"/>
    <p:sldId id="272" r:id="rId107"/>
    <p:sldId id="273" r:id="rId108"/>
    <p:sldId id="298" r:id="rId109"/>
    <p:sldId id="274" r:id="rId110"/>
    <p:sldId id="275" r:id="rId111"/>
    <p:sldId id="1334" r:id="rId112"/>
    <p:sldId id="1335" r:id="rId113"/>
    <p:sldId id="1327" r:id="rId114"/>
    <p:sldId id="1339" r:id="rId115"/>
    <p:sldId id="1336" r:id="rId116"/>
    <p:sldId id="1340" r:id="rId117"/>
    <p:sldId id="1338" r:id="rId118"/>
    <p:sldId id="1337" r:id="rId119"/>
    <p:sldId id="1341" r:id="rId120"/>
    <p:sldId id="1342" r:id="rId121"/>
    <p:sldId id="1356" r:id="rId122"/>
    <p:sldId id="1376" r:id="rId123"/>
    <p:sldId id="1357" r:id="rId124"/>
    <p:sldId id="1358" r:id="rId125"/>
    <p:sldId id="1359" r:id="rId126"/>
    <p:sldId id="1360" r:id="rId127"/>
    <p:sldId id="1361" r:id="rId128"/>
    <p:sldId id="1362" r:id="rId129"/>
    <p:sldId id="1363" r:id="rId130"/>
    <p:sldId id="1366" r:id="rId131"/>
    <p:sldId id="1364" r:id="rId132"/>
    <p:sldId id="1365" r:id="rId133"/>
    <p:sldId id="1367" r:id="rId134"/>
    <p:sldId id="1368" r:id="rId135"/>
    <p:sldId id="1377" r:id="rId136"/>
    <p:sldId id="1378" r:id="rId137"/>
    <p:sldId id="1379" r:id="rId138"/>
    <p:sldId id="1343" r:id="rId139"/>
    <p:sldId id="1369" r:id="rId140"/>
    <p:sldId id="1370" r:id="rId141"/>
    <p:sldId id="1371" r:id="rId142"/>
    <p:sldId id="1372" r:id="rId143"/>
    <p:sldId id="1373" r:id="rId144"/>
    <p:sldId id="1351" r:id="rId145"/>
    <p:sldId id="1374" r:id="rId146"/>
    <p:sldId id="1380" r:id="rId147"/>
    <p:sldId id="1375" r:id="rId148"/>
    <p:sldId id="1293" r:id="rId149"/>
    <p:sldId id="1295" r:id="rId150"/>
    <p:sldId id="1294" r:id="rId151"/>
  </p:sldIdLst>
  <p:sldSz cx="9144000" cy="6858000" type="screen4x3"/>
  <p:notesSz cx="6858000" cy="9144000"/>
  <p:defaultTextStyle>
    <a:defPPr>
      <a:defRPr lang="zh-CN"/>
    </a:defPPr>
    <a:lvl1pPr algn="l" rtl="0" eaLnBrk="0" fontAlgn="base" hangingPunct="0">
      <a:spcBef>
        <a:spcPct val="0"/>
      </a:spcBef>
      <a:spcAft>
        <a:spcPct val="0"/>
      </a:spcAft>
      <a:defRPr b="1"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57B7F"/>
    <a:srgbClr val="8FC1F5"/>
    <a:srgbClr val="99CDFF"/>
    <a:srgbClr val="FF80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autoAdjust="0"/>
    <p:restoredTop sz="86671" autoAdjust="0"/>
  </p:normalViewPr>
  <p:slideViewPr>
    <p:cSldViewPr>
      <p:cViewPr varScale="1">
        <p:scale>
          <a:sx n="108" d="100"/>
          <a:sy n="108" d="100"/>
        </p:scale>
        <p:origin x="880"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982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CE18F464-DEA7-4524-8BC3-E55AE6CAF899}"/>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Arial" pitchFamily="34" charset="0"/>
              </a:defRPr>
            </a:lvl1pPr>
          </a:lstStyle>
          <a:p>
            <a:pPr>
              <a:defRPr/>
            </a:pPr>
            <a:endParaRPr lang="en-US" altLang="zh-CN"/>
          </a:p>
        </p:txBody>
      </p:sp>
      <p:sp>
        <p:nvSpPr>
          <p:cNvPr id="54275" name="Rectangle 3">
            <a:extLst>
              <a:ext uri="{FF2B5EF4-FFF2-40B4-BE49-F238E27FC236}">
                <a16:creationId xmlns:a16="http://schemas.microsoft.com/office/drawing/2014/main" id="{144CCF58-0DD9-44C5-9621-D7720D93F1D1}"/>
              </a:ext>
            </a:extLst>
          </p:cNvPr>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Arial" pitchFamily="34" charset="0"/>
              </a:defRPr>
            </a:lvl1pPr>
          </a:lstStyle>
          <a:p>
            <a:pPr>
              <a:defRPr/>
            </a:pPr>
            <a:fld id="{4DAB77EE-6780-4242-851F-66CEB57471FF}" type="datetime1">
              <a:rPr lang="zh-CN" altLang="en-US"/>
              <a:pPr>
                <a:defRPr/>
              </a:pPr>
              <a:t>2022/10/9</a:t>
            </a:fld>
            <a:endParaRPr lang="en-US" altLang="zh-CN"/>
          </a:p>
        </p:txBody>
      </p:sp>
      <p:sp>
        <p:nvSpPr>
          <p:cNvPr id="54276" name="Rectangle 4">
            <a:extLst>
              <a:ext uri="{FF2B5EF4-FFF2-40B4-BE49-F238E27FC236}">
                <a16:creationId xmlns:a16="http://schemas.microsoft.com/office/drawing/2014/main" id="{36EE700D-5697-4ED7-A9ED-07601EC61EBC}"/>
              </a:ext>
            </a:extLst>
          </p:cNvPr>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Arial" pitchFamily="34" charset="0"/>
              </a:defRPr>
            </a:lvl1pPr>
          </a:lstStyle>
          <a:p>
            <a:pPr>
              <a:defRPr/>
            </a:pPr>
            <a:endParaRPr lang="en-US" altLang="zh-CN"/>
          </a:p>
        </p:txBody>
      </p:sp>
      <p:sp>
        <p:nvSpPr>
          <p:cNvPr id="54277" name="Rectangle 5">
            <a:extLst>
              <a:ext uri="{FF2B5EF4-FFF2-40B4-BE49-F238E27FC236}">
                <a16:creationId xmlns:a16="http://schemas.microsoft.com/office/drawing/2014/main" id="{4F78C761-32C1-49D3-A116-8EC17344ACA4}"/>
              </a:ext>
            </a:extLst>
          </p:cNvPr>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Arial" panose="020B0604020202020204" pitchFamily="34" charset="0"/>
              </a:defRPr>
            </a:lvl1pPr>
          </a:lstStyle>
          <a:p>
            <a:pPr>
              <a:defRPr/>
            </a:pPr>
            <a:fld id="{387E9D60-17AD-EF41-AEB1-2A3948466F7E}" type="slidenum">
              <a:rPr lang="en-US" altLang="zh-CN"/>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BA3251B8-7735-4391-9830-033847880E10}"/>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Arial" pitchFamily="34" charset="0"/>
              </a:defRPr>
            </a:lvl1pPr>
          </a:lstStyle>
          <a:p>
            <a:pPr>
              <a:defRPr/>
            </a:pPr>
            <a:endParaRPr lang="en-US" altLang="zh-CN"/>
          </a:p>
        </p:txBody>
      </p:sp>
      <p:sp>
        <p:nvSpPr>
          <p:cNvPr id="52227" name="Rectangle 3">
            <a:extLst>
              <a:ext uri="{FF2B5EF4-FFF2-40B4-BE49-F238E27FC236}">
                <a16:creationId xmlns:a16="http://schemas.microsoft.com/office/drawing/2014/main" id="{2882A50A-A6F0-417B-8035-2440A4147747}"/>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Arial" pitchFamily="34" charset="0"/>
              </a:defRPr>
            </a:lvl1pPr>
          </a:lstStyle>
          <a:p>
            <a:pPr>
              <a:defRPr/>
            </a:pPr>
            <a:fld id="{5DF56109-6E73-CC44-B8B3-B7AEFFEEA97B}" type="datetime1">
              <a:rPr lang="zh-CN" altLang="en-US"/>
              <a:pPr>
                <a:defRPr/>
              </a:pPr>
              <a:t>2022/10/9</a:t>
            </a:fld>
            <a:endParaRPr lang="en-US" altLang="zh-CN"/>
          </a:p>
        </p:txBody>
      </p:sp>
      <p:sp>
        <p:nvSpPr>
          <p:cNvPr id="8196" name="Rectangle 4">
            <a:extLst>
              <a:ext uri="{FF2B5EF4-FFF2-40B4-BE49-F238E27FC236}">
                <a16:creationId xmlns:a16="http://schemas.microsoft.com/office/drawing/2014/main" id="{0619E2F3-AD44-9640-883E-4D859A9E3633}"/>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2229" name="Rectangle 5">
            <a:extLst>
              <a:ext uri="{FF2B5EF4-FFF2-40B4-BE49-F238E27FC236}">
                <a16:creationId xmlns:a16="http://schemas.microsoft.com/office/drawing/2014/main" id="{09F89085-869D-45B8-B2B5-EDDC22BFEF7A}"/>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2230" name="Rectangle 6">
            <a:extLst>
              <a:ext uri="{FF2B5EF4-FFF2-40B4-BE49-F238E27FC236}">
                <a16:creationId xmlns:a16="http://schemas.microsoft.com/office/drawing/2014/main" id="{52A66D01-B767-4843-8F6D-909D2FA0A428}"/>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Arial" pitchFamily="34" charset="0"/>
              </a:defRPr>
            </a:lvl1pPr>
          </a:lstStyle>
          <a:p>
            <a:pPr>
              <a:defRPr/>
            </a:pPr>
            <a:endParaRPr lang="en-US" altLang="zh-CN"/>
          </a:p>
        </p:txBody>
      </p:sp>
      <p:sp>
        <p:nvSpPr>
          <p:cNvPr id="52231" name="Rectangle 7">
            <a:extLst>
              <a:ext uri="{FF2B5EF4-FFF2-40B4-BE49-F238E27FC236}">
                <a16:creationId xmlns:a16="http://schemas.microsoft.com/office/drawing/2014/main" id="{38EB6A90-2C45-4C69-BD87-674956C3EA6A}"/>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Arial" panose="020B0604020202020204" pitchFamily="34" charset="0"/>
              </a:defRPr>
            </a:lvl1pPr>
          </a:lstStyle>
          <a:p>
            <a:pPr>
              <a:defRPr/>
            </a:pPr>
            <a:fld id="{451B06A0-E1CA-0E47-876A-012008BE83B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It</a:t>
            </a:r>
            <a:r>
              <a:rPr kumimoji="1" lang="zh-CN" altLang="en-US" dirty="0"/>
              <a:t> </a:t>
            </a:r>
            <a:r>
              <a:rPr kumimoji="1" lang="en-US" altLang="zh-CN" dirty="0"/>
              <a:t>is</a:t>
            </a:r>
            <a:r>
              <a:rPr kumimoji="1" lang="zh-CN" altLang="en-US" dirty="0"/>
              <a:t> </a:t>
            </a:r>
            <a:r>
              <a:rPr kumimoji="1" lang="en-US" altLang="zh-CN" dirty="0"/>
              <a:t>good</a:t>
            </a:r>
            <a:r>
              <a:rPr kumimoji="1" lang="zh-CN" altLang="en-US" dirty="0"/>
              <a:t> </a:t>
            </a:r>
            <a:r>
              <a:rPr kumimoji="1" lang="en-US" altLang="zh-CN" dirty="0"/>
              <a:t>enough</a:t>
            </a:r>
            <a:r>
              <a:rPr kumimoji="1" lang="zh-CN" altLang="en-US" dirty="0"/>
              <a:t> </a:t>
            </a:r>
            <a:r>
              <a:rPr kumimoji="1" lang="en-US" altLang="zh-CN" dirty="0"/>
              <a:t>to</a:t>
            </a:r>
            <a:r>
              <a:rPr kumimoji="1" lang="zh-CN" altLang="en-US" dirty="0"/>
              <a:t> </a:t>
            </a:r>
            <a:r>
              <a:rPr kumimoji="1" lang="en-US" altLang="zh-CN" dirty="0"/>
              <a:t>use</a:t>
            </a:r>
            <a:r>
              <a:rPr kumimoji="1" lang="zh-CN" altLang="en-US" dirty="0"/>
              <a:t> </a:t>
            </a:r>
            <a:r>
              <a:rPr kumimoji="1" lang="en-US" altLang="zh-CN" dirty="0"/>
              <a:t>a</a:t>
            </a:r>
            <a:r>
              <a:rPr kumimoji="1" lang="zh-CN" altLang="en-US" dirty="0"/>
              <a:t> </a:t>
            </a:r>
            <a:r>
              <a:rPr kumimoji="1" lang="en-US" altLang="zh-CN" dirty="0"/>
              <a:t>defined</a:t>
            </a:r>
            <a:r>
              <a:rPr kumimoji="1" lang="zh-CN" altLang="en-US" dirty="0"/>
              <a:t> </a:t>
            </a:r>
            <a:r>
              <a:rPr kumimoji="1" lang="en-US" altLang="zh-CN" dirty="0"/>
              <a:t>total</a:t>
            </a:r>
            <a:r>
              <a:rPr kumimoji="1" lang="zh-CN" altLang="en-US" dirty="0"/>
              <a:t> </a:t>
            </a:r>
            <a:r>
              <a:rPr kumimoji="1" lang="en-US" altLang="zh-CN" dirty="0"/>
              <a:t>order</a:t>
            </a:r>
            <a:r>
              <a:rPr kumimoji="1" lang="zh-CN" altLang="en-US" dirty="0"/>
              <a:t> </a:t>
            </a:r>
            <a:r>
              <a:rPr kumimoji="1" lang="en-US" altLang="zh-CN" dirty="0"/>
              <a:t>without</a:t>
            </a:r>
            <a:r>
              <a:rPr kumimoji="1" lang="zh-CN" altLang="en-US" dirty="0"/>
              <a:t> </a:t>
            </a:r>
            <a:r>
              <a:rPr kumimoji="1" lang="en-US" altLang="zh-CN" dirty="0"/>
              <a:t>physical</a:t>
            </a:r>
            <a:r>
              <a:rPr kumimoji="1" lang="zh-CN" altLang="en-US" dirty="0"/>
              <a:t> </a:t>
            </a:r>
            <a:r>
              <a:rPr kumimoji="1" lang="en-US" altLang="zh-CN" dirty="0"/>
              <a:t>indications.</a:t>
            </a:r>
          </a:p>
          <a:p>
            <a:endParaRPr kumimoji="1" lang="en-US" altLang="zh-CN" dirty="0"/>
          </a:p>
          <a:p>
            <a:r>
              <a:rPr kumimoji="1" lang="en-US" altLang="zh-CN" dirty="0"/>
              <a:t>(</a:t>
            </a:r>
            <a:r>
              <a:rPr kumimoji="1" lang="en-US" altLang="zh-CN" dirty="0" err="1"/>
              <a:t>Ti</a:t>
            </a:r>
            <a:r>
              <a:rPr kumimoji="1" lang="en-US" altLang="zh-CN" dirty="0"/>
              <a:t>,</a:t>
            </a:r>
            <a:r>
              <a:rPr kumimoji="1" lang="zh-CN" altLang="en-US" dirty="0"/>
              <a:t> </a:t>
            </a:r>
            <a:r>
              <a:rPr kumimoji="1" lang="en-US" altLang="zh-CN" dirty="0" err="1"/>
              <a:t>i</a:t>
            </a:r>
            <a:r>
              <a:rPr kumimoji="1" lang="en-US" altLang="zh-CN" dirty="0"/>
              <a:t>)</a:t>
            </a:r>
            <a:r>
              <a:rPr kumimoji="1" lang="zh-CN" altLang="en-US" dirty="0"/>
              <a:t> </a:t>
            </a:r>
            <a:r>
              <a:rPr kumimoji="1" lang="en-US" altLang="zh-CN" dirty="0"/>
              <a:t>&lt;</a:t>
            </a:r>
            <a:r>
              <a:rPr kumimoji="1" lang="zh-CN" altLang="en-US" dirty="0"/>
              <a:t> </a:t>
            </a:r>
            <a:r>
              <a:rPr kumimoji="1" lang="en-US" altLang="zh-CN" dirty="0"/>
              <a:t>(</a:t>
            </a:r>
            <a:r>
              <a:rPr kumimoji="1" lang="en-US" altLang="zh-CN" dirty="0" err="1"/>
              <a:t>Tj</a:t>
            </a:r>
            <a:r>
              <a:rPr kumimoji="1" lang="en-US" altLang="zh-CN" dirty="0"/>
              <a:t>,</a:t>
            </a:r>
            <a:r>
              <a:rPr kumimoji="1" lang="zh-CN" altLang="en-US" dirty="0"/>
              <a:t> </a:t>
            </a:r>
            <a:r>
              <a:rPr kumimoji="1" lang="en-US" altLang="zh-CN" dirty="0"/>
              <a:t>j)</a:t>
            </a:r>
            <a:r>
              <a:rPr kumimoji="1" lang="zh-CN" altLang="en-US" dirty="0"/>
              <a:t> </a:t>
            </a:r>
            <a:r>
              <a:rPr kumimoji="1" lang="en-US" altLang="zh-CN" dirty="0"/>
              <a:t>&lt;=&gt;</a:t>
            </a:r>
            <a:r>
              <a:rPr kumimoji="1" lang="zh-CN" altLang="en-US" dirty="0"/>
              <a:t> </a:t>
            </a:r>
            <a:r>
              <a:rPr kumimoji="1" lang="en-US" altLang="zh-CN" dirty="0" err="1"/>
              <a:t>Ti</a:t>
            </a:r>
            <a:r>
              <a:rPr kumimoji="1" lang="zh-CN" altLang="en-US" dirty="0"/>
              <a:t> </a:t>
            </a:r>
            <a:r>
              <a:rPr kumimoji="1" lang="en-US" altLang="zh-CN" dirty="0"/>
              <a:t>&lt;</a:t>
            </a:r>
            <a:r>
              <a:rPr kumimoji="1" lang="zh-CN" altLang="en-US" dirty="0"/>
              <a:t> </a:t>
            </a:r>
            <a:r>
              <a:rPr kumimoji="1" lang="en-US" altLang="zh-CN" dirty="0" err="1"/>
              <a:t>Tj</a:t>
            </a:r>
            <a:r>
              <a:rPr kumimoji="1" lang="zh-CN" altLang="en-US" dirty="0"/>
              <a:t> </a:t>
            </a:r>
            <a:r>
              <a:rPr kumimoji="1" lang="en-US" altLang="zh-CN" dirty="0"/>
              <a:t>or</a:t>
            </a:r>
            <a:r>
              <a:rPr kumimoji="1" lang="zh-CN" altLang="en-US" dirty="0"/>
              <a:t> </a:t>
            </a:r>
            <a:r>
              <a:rPr kumimoji="1" lang="en-US" altLang="zh-CN" dirty="0"/>
              <a:t>(</a:t>
            </a:r>
            <a:r>
              <a:rPr kumimoji="1" lang="en-US" altLang="zh-CN" dirty="0" err="1"/>
              <a:t>Ti</a:t>
            </a:r>
            <a:r>
              <a:rPr kumimoji="1" lang="en-US" altLang="zh-CN" dirty="0"/>
              <a:t>=</a:t>
            </a:r>
            <a:r>
              <a:rPr kumimoji="1" lang="en-US" altLang="zh-CN" dirty="0" err="1"/>
              <a:t>Tj</a:t>
            </a:r>
            <a:r>
              <a:rPr kumimoji="1" lang="en-US" altLang="zh-CN" dirty="0"/>
              <a:t>,</a:t>
            </a:r>
            <a:r>
              <a:rPr kumimoji="1" lang="zh-CN" altLang="en-US" dirty="0"/>
              <a:t> </a:t>
            </a:r>
            <a:r>
              <a:rPr kumimoji="1" lang="en-US" altLang="zh-CN" dirty="0" err="1"/>
              <a:t>i</a:t>
            </a:r>
            <a:r>
              <a:rPr kumimoji="1" lang="zh-CN" altLang="en-US" dirty="0"/>
              <a:t> </a:t>
            </a:r>
            <a:r>
              <a:rPr kumimoji="1" lang="en-US" altLang="zh-CN" dirty="0"/>
              <a:t>&lt;</a:t>
            </a:r>
            <a:r>
              <a:rPr kumimoji="1" lang="zh-CN" altLang="en-US" dirty="0"/>
              <a:t> </a:t>
            </a:r>
            <a:r>
              <a:rPr kumimoji="1" lang="en-US" altLang="zh-CN" dirty="0"/>
              <a:t>j)</a:t>
            </a:r>
          </a:p>
        </p:txBody>
      </p:sp>
      <p:sp>
        <p:nvSpPr>
          <p:cNvPr id="4" name="灯片编号占位符 3"/>
          <p:cNvSpPr>
            <a:spLocks noGrp="1"/>
          </p:cNvSpPr>
          <p:nvPr>
            <p:ph type="sldNum" sz="quarter" idx="5"/>
          </p:nvPr>
        </p:nvSpPr>
        <p:spPr/>
        <p:txBody>
          <a:bodyPr/>
          <a:lstStyle/>
          <a:p>
            <a:pPr>
              <a:defRPr/>
            </a:pPr>
            <a:fld id="{451B06A0-E1CA-0E47-876A-012008BE83B8}" type="slidenum">
              <a:rPr lang="en-US" altLang="zh-CN" smtClean="0"/>
              <a:pPr>
                <a:defRPr/>
              </a:pPr>
              <a:t>14</a:t>
            </a:fld>
            <a:endParaRPr lang="en-US" altLang="zh-CN"/>
          </a:p>
        </p:txBody>
      </p:sp>
    </p:spTree>
    <p:extLst>
      <p:ext uri="{BB962C8B-B14F-4D97-AF65-F5344CB8AC3E}">
        <p14:creationId xmlns:p14="http://schemas.microsoft.com/office/powerpoint/2010/main" val="13752717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2" name="Rectangle 6">
            <a:extLst>
              <a:ext uri="{FF2B5EF4-FFF2-40B4-BE49-F238E27FC236}">
                <a16:creationId xmlns:a16="http://schemas.microsoft.com/office/drawing/2014/main" id="{3BE19E41-4743-1D47-8C65-619442218A33}"/>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723900" algn="l"/>
                <a:tab pos="1447800" algn="l"/>
                <a:tab pos="2171700" algn="l"/>
                <a:tab pos="2895600" algn="l"/>
              </a:tabLst>
              <a:defRPr>
                <a:solidFill>
                  <a:schemeClr val="tx1"/>
                </a:solidFill>
                <a:latin typeface="Arial" panose="020B0604020202020204" pitchFamily="34" charset="0"/>
                <a:ea typeface="DejaVu Sans" charset="0"/>
                <a:cs typeface="DejaVu Sans" charset="0"/>
              </a:defRPr>
            </a:lvl1pPr>
            <a:lvl2pPr eaLnBrk="0">
              <a:tabLst>
                <a:tab pos="723900" algn="l"/>
                <a:tab pos="1447800" algn="l"/>
                <a:tab pos="2171700" algn="l"/>
                <a:tab pos="2895600" algn="l"/>
              </a:tabLst>
              <a:defRPr>
                <a:solidFill>
                  <a:schemeClr val="tx1"/>
                </a:solidFill>
                <a:latin typeface="Arial" panose="020B0604020202020204" pitchFamily="34" charset="0"/>
                <a:ea typeface="DejaVu Sans" charset="0"/>
                <a:cs typeface="DejaVu Sans" charset="0"/>
              </a:defRPr>
            </a:lvl2pPr>
            <a:lvl3pPr eaLnBrk="0">
              <a:tabLst>
                <a:tab pos="723900" algn="l"/>
                <a:tab pos="1447800" algn="l"/>
                <a:tab pos="2171700" algn="l"/>
                <a:tab pos="2895600" algn="l"/>
              </a:tabLst>
              <a:defRPr>
                <a:solidFill>
                  <a:schemeClr val="tx1"/>
                </a:solidFill>
                <a:latin typeface="Arial" panose="020B0604020202020204" pitchFamily="34" charset="0"/>
                <a:ea typeface="DejaVu Sans" charset="0"/>
                <a:cs typeface="DejaVu Sans" charset="0"/>
              </a:defRPr>
            </a:lvl3pPr>
            <a:lvl4pPr eaLnBrk="0">
              <a:tabLst>
                <a:tab pos="723900" algn="l"/>
                <a:tab pos="1447800" algn="l"/>
                <a:tab pos="2171700" algn="l"/>
                <a:tab pos="2895600" algn="l"/>
              </a:tabLst>
              <a:defRPr>
                <a:solidFill>
                  <a:schemeClr val="tx1"/>
                </a:solidFill>
                <a:latin typeface="Arial" panose="020B0604020202020204" pitchFamily="34" charset="0"/>
                <a:ea typeface="DejaVu Sans" charset="0"/>
                <a:cs typeface="DejaVu Sans" charset="0"/>
              </a:defRPr>
            </a:lvl4pPr>
            <a:lvl5pPr eaLnBrk="0">
              <a:tabLst>
                <a:tab pos="723900" algn="l"/>
                <a:tab pos="1447800" algn="l"/>
                <a:tab pos="2171700" algn="l"/>
                <a:tab pos="28956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DejaVu Sans" charset="0"/>
                <a:cs typeface="DejaVu Sans" charset="0"/>
              </a:defRPr>
            </a:lvl9pPr>
          </a:lstStyle>
          <a:p>
            <a:pPr eaLnBrk="1"/>
            <a:fld id="{C6683693-AFDC-BE42-9DDE-8BC0919AD66A}" type="slidenum">
              <a:rPr lang="en-US" altLang="zh-CN">
                <a:solidFill>
                  <a:srgbClr val="000000"/>
                </a:solidFill>
                <a:latin typeface="Times New Roman" panose="02020603050405020304" pitchFamily="18" charset="0"/>
              </a:rPr>
              <a:pPr eaLnBrk="1"/>
              <a:t>86</a:t>
            </a:fld>
            <a:endParaRPr lang="en-US" altLang="zh-CN">
              <a:solidFill>
                <a:srgbClr val="000000"/>
              </a:solidFill>
              <a:latin typeface="Times New Roman" panose="02020603050405020304" pitchFamily="18" charset="0"/>
            </a:endParaRPr>
          </a:p>
        </p:txBody>
      </p:sp>
      <p:sp>
        <p:nvSpPr>
          <p:cNvPr id="35843" name="Rectangle 1">
            <a:extLst>
              <a:ext uri="{FF2B5EF4-FFF2-40B4-BE49-F238E27FC236}">
                <a16:creationId xmlns:a16="http://schemas.microsoft.com/office/drawing/2014/main" id="{BD644FBE-A910-4D4C-9A46-A579270481BA}"/>
              </a:ext>
            </a:extLst>
          </p:cNvPr>
          <p:cNvSpPr txBox="1">
            <a:spLocks noGrp="1" noRot="1" noChangeAspect="1" noChangeArrowheads="1" noTextEdit="1"/>
          </p:cNvSpPr>
          <p:nvPr>
            <p:ph type="sldImg"/>
          </p:nvPr>
        </p:nvSpPr>
        <p:spPr>
          <a:xfrm>
            <a:off x="990600" y="776288"/>
            <a:ext cx="5118100" cy="3838575"/>
          </a:xfrm>
          <a:solidFill>
            <a:srgbClr val="FFFFFF"/>
          </a:solidFill>
          <a:ln>
            <a:solidFill>
              <a:srgbClr val="000000"/>
            </a:solidFill>
            <a:miter lim="800000"/>
            <a:headEnd/>
            <a:tailEnd/>
          </a:ln>
        </p:spPr>
      </p:sp>
      <p:sp>
        <p:nvSpPr>
          <p:cNvPr id="35844" name="Rectangle 2">
            <a:extLst>
              <a:ext uri="{FF2B5EF4-FFF2-40B4-BE49-F238E27FC236}">
                <a16:creationId xmlns:a16="http://schemas.microsoft.com/office/drawing/2014/main" id="{0BD4F5CD-2012-1644-85B6-7DE7E16693F2}"/>
              </a:ext>
            </a:extLst>
          </p:cNvPr>
          <p:cNvSpPr txBox="1">
            <a:spLocks noGrp="1" noChangeArrowheads="1"/>
          </p:cNvSpPr>
          <p:nvPr>
            <p:ph type="body" idx="1"/>
          </p:nvPr>
        </p:nvSpPr>
        <p:spPr>
          <a:xfrm>
            <a:off x="711200" y="4860925"/>
            <a:ext cx="5678488" cy="45132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zh-CN">
              <a:latin typeface="Times New Roman" panose="02020603050405020304" pitchFamily="18" charset="0"/>
            </a:endParaRPr>
          </a:p>
        </p:txBody>
      </p:sp>
    </p:spTree>
    <p:extLst>
      <p:ext uri="{BB962C8B-B14F-4D97-AF65-F5344CB8AC3E}">
        <p14:creationId xmlns:p14="http://schemas.microsoft.com/office/powerpoint/2010/main" val="3909159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90" name="Rectangle 6">
            <a:extLst>
              <a:ext uri="{FF2B5EF4-FFF2-40B4-BE49-F238E27FC236}">
                <a16:creationId xmlns:a16="http://schemas.microsoft.com/office/drawing/2014/main" id="{F9A229E4-96E6-1142-8A2B-5E1DB5344E1C}"/>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723900" algn="l"/>
                <a:tab pos="1447800" algn="l"/>
                <a:tab pos="2171700" algn="l"/>
                <a:tab pos="2895600" algn="l"/>
              </a:tabLst>
              <a:defRPr>
                <a:solidFill>
                  <a:schemeClr val="tx1"/>
                </a:solidFill>
                <a:latin typeface="Arial" panose="020B0604020202020204" pitchFamily="34" charset="0"/>
                <a:ea typeface="DejaVu Sans" charset="0"/>
                <a:cs typeface="DejaVu Sans" charset="0"/>
              </a:defRPr>
            </a:lvl1pPr>
            <a:lvl2pPr eaLnBrk="0">
              <a:tabLst>
                <a:tab pos="723900" algn="l"/>
                <a:tab pos="1447800" algn="l"/>
                <a:tab pos="2171700" algn="l"/>
                <a:tab pos="2895600" algn="l"/>
              </a:tabLst>
              <a:defRPr>
                <a:solidFill>
                  <a:schemeClr val="tx1"/>
                </a:solidFill>
                <a:latin typeface="Arial" panose="020B0604020202020204" pitchFamily="34" charset="0"/>
                <a:ea typeface="DejaVu Sans" charset="0"/>
                <a:cs typeface="DejaVu Sans" charset="0"/>
              </a:defRPr>
            </a:lvl2pPr>
            <a:lvl3pPr eaLnBrk="0">
              <a:tabLst>
                <a:tab pos="723900" algn="l"/>
                <a:tab pos="1447800" algn="l"/>
                <a:tab pos="2171700" algn="l"/>
                <a:tab pos="2895600" algn="l"/>
              </a:tabLst>
              <a:defRPr>
                <a:solidFill>
                  <a:schemeClr val="tx1"/>
                </a:solidFill>
                <a:latin typeface="Arial" panose="020B0604020202020204" pitchFamily="34" charset="0"/>
                <a:ea typeface="DejaVu Sans" charset="0"/>
                <a:cs typeface="DejaVu Sans" charset="0"/>
              </a:defRPr>
            </a:lvl3pPr>
            <a:lvl4pPr eaLnBrk="0">
              <a:tabLst>
                <a:tab pos="723900" algn="l"/>
                <a:tab pos="1447800" algn="l"/>
                <a:tab pos="2171700" algn="l"/>
                <a:tab pos="2895600" algn="l"/>
              </a:tabLst>
              <a:defRPr>
                <a:solidFill>
                  <a:schemeClr val="tx1"/>
                </a:solidFill>
                <a:latin typeface="Arial" panose="020B0604020202020204" pitchFamily="34" charset="0"/>
                <a:ea typeface="DejaVu Sans" charset="0"/>
                <a:cs typeface="DejaVu Sans" charset="0"/>
              </a:defRPr>
            </a:lvl4pPr>
            <a:lvl5pPr eaLnBrk="0">
              <a:tabLst>
                <a:tab pos="723900" algn="l"/>
                <a:tab pos="1447800" algn="l"/>
                <a:tab pos="2171700" algn="l"/>
                <a:tab pos="28956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DejaVu Sans" charset="0"/>
                <a:cs typeface="DejaVu Sans" charset="0"/>
              </a:defRPr>
            </a:lvl9pPr>
          </a:lstStyle>
          <a:p>
            <a:pPr eaLnBrk="1"/>
            <a:fld id="{292420AA-0CFB-D14C-9365-6609BE1BC33D}" type="slidenum">
              <a:rPr lang="en-US" altLang="zh-CN">
                <a:solidFill>
                  <a:srgbClr val="000000"/>
                </a:solidFill>
                <a:latin typeface="Times New Roman" panose="02020603050405020304" pitchFamily="18" charset="0"/>
              </a:rPr>
              <a:pPr eaLnBrk="1"/>
              <a:t>88</a:t>
            </a:fld>
            <a:endParaRPr lang="en-US" altLang="zh-CN">
              <a:solidFill>
                <a:srgbClr val="000000"/>
              </a:solidFill>
              <a:latin typeface="Times New Roman" panose="02020603050405020304" pitchFamily="18" charset="0"/>
            </a:endParaRPr>
          </a:p>
        </p:txBody>
      </p:sp>
      <p:sp>
        <p:nvSpPr>
          <p:cNvPr id="37891" name="Rectangle 1">
            <a:extLst>
              <a:ext uri="{FF2B5EF4-FFF2-40B4-BE49-F238E27FC236}">
                <a16:creationId xmlns:a16="http://schemas.microsoft.com/office/drawing/2014/main" id="{C5CDD66D-ACFD-D54F-B4A2-EE12EB3D6C69}"/>
              </a:ext>
            </a:extLst>
          </p:cNvPr>
          <p:cNvSpPr txBox="1">
            <a:spLocks noGrp="1" noRot="1" noChangeAspect="1" noChangeArrowheads="1" noTextEdit="1"/>
          </p:cNvSpPr>
          <p:nvPr>
            <p:ph type="sldImg"/>
          </p:nvPr>
        </p:nvSpPr>
        <p:spPr>
          <a:xfrm>
            <a:off x="990600" y="776288"/>
            <a:ext cx="5118100" cy="3838575"/>
          </a:xfrm>
          <a:solidFill>
            <a:srgbClr val="FFFFFF"/>
          </a:solidFill>
          <a:ln>
            <a:solidFill>
              <a:srgbClr val="000000"/>
            </a:solidFill>
            <a:miter lim="800000"/>
            <a:headEnd/>
            <a:tailEnd/>
          </a:ln>
        </p:spPr>
      </p:sp>
      <p:sp>
        <p:nvSpPr>
          <p:cNvPr id="37892" name="Text Box 2">
            <a:extLst>
              <a:ext uri="{FF2B5EF4-FFF2-40B4-BE49-F238E27FC236}">
                <a16:creationId xmlns:a16="http://schemas.microsoft.com/office/drawing/2014/main" id="{9643ED56-CD76-2343-A542-39E438621599}"/>
              </a:ext>
            </a:extLst>
          </p:cNvPr>
          <p:cNvSpPr txBox="1">
            <a:spLocks noGrp="1" noChangeArrowheads="1"/>
          </p:cNvSpPr>
          <p:nvPr>
            <p:ph type="body" idx="1"/>
          </p:nvPr>
        </p:nvSpPr>
        <p:spPr>
          <a:xfrm>
            <a:off x="711200" y="4860925"/>
            <a:ext cx="5678488" cy="45132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17640"/>
          <a:lstStyle/>
          <a:p>
            <a:pPr eaLnBrk="1">
              <a:lnSpc>
                <a:spcPct val="93000"/>
              </a:lnSpc>
              <a:spcBef>
                <a:spcPct val="0"/>
              </a:spcBef>
              <a:tabLst>
                <a:tab pos="723900" algn="l"/>
                <a:tab pos="1447800" algn="l"/>
                <a:tab pos="2171700" algn="l"/>
                <a:tab pos="2895600" algn="l"/>
                <a:tab pos="3619500" algn="l"/>
                <a:tab pos="4343400" algn="l"/>
                <a:tab pos="5067300" algn="l"/>
                <a:tab pos="5791200" algn="l"/>
              </a:tabLst>
            </a:pPr>
            <a:r>
              <a:rPr lang="en-US" altLang="zh-CN" sz="2000">
                <a:latin typeface="Arial" panose="020B0604020202020204" pitchFamily="34" charset="0"/>
                <a:ea typeface="DejaVu Sans" charset="0"/>
                <a:cs typeface="DejaVu Sans" charset="0"/>
              </a:rPr>
              <a:t>This might just as easily have happened.</a:t>
            </a:r>
          </a:p>
          <a:p>
            <a:pPr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zh-CN" sz="2000">
              <a:latin typeface="Arial" panose="020B0604020202020204" pitchFamily="34" charset="0"/>
              <a:ea typeface="DejaVu Sans" charset="0"/>
              <a:cs typeface="DejaVu Sans" charset="0"/>
            </a:endParaRPr>
          </a:p>
          <a:p>
            <a:pPr eaLnBrk="1">
              <a:lnSpc>
                <a:spcPct val="93000"/>
              </a:lnSpc>
              <a:spcBef>
                <a:spcPct val="0"/>
              </a:spcBef>
              <a:tabLst>
                <a:tab pos="723900" algn="l"/>
                <a:tab pos="1447800" algn="l"/>
                <a:tab pos="2171700" algn="l"/>
                <a:tab pos="2895600" algn="l"/>
                <a:tab pos="3619500" algn="l"/>
                <a:tab pos="4343400" algn="l"/>
                <a:tab pos="5067300" algn="l"/>
                <a:tab pos="5791200" algn="l"/>
              </a:tabLst>
            </a:pPr>
            <a:r>
              <a:rPr lang="en-US" altLang="zh-CN" sz="2000">
                <a:latin typeface="Arial" panose="020B0604020202020204" pitchFamily="34" charset="0"/>
                <a:ea typeface="DejaVu Sans" charset="0"/>
                <a:cs typeface="DejaVu Sans" charset="0"/>
              </a:rPr>
              <a:t>Dueling Proposers.</a:t>
            </a:r>
          </a:p>
        </p:txBody>
      </p:sp>
    </p:spTree>
    <p:extLst>
      <p:ext uri="{BB962C8B-B14F-4D97-AF65-F5344CB8AC3E}">
        <p14:creationId xmlns:p14="http://schemas.microsoft.com/office/powerpoint/2010/main" val="16277289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Arial" pitchFamily="34" charset="0"/>
                <a:ea typeface="宋体" pitchFamily="2" charset="-122"/>
                <a:cs typeface="+mn-cs"/>
              </a:rPr>
              <a:t>N-version programming, also known as </a:t>
            </a:r>
            <a:r>
              <a:rPr lang="en-US" altLang="zh-CN" sz="1200" b="0" i="0" kern="1200" dirty="0" err="1">
                <a:solidFill>
                  <a:schemeClr val="tx1"/>
                </a:solidFill>
                <a:effectLst/>
                <a:latin typeface="Arial" pitchFamily="34" charset="0"/>
                <a:ea typeface="宋体" pitchFamily="2" charset="-122"/>
                <a:cs typeface="+mn-cs"/>
              </a:rPr>
              <a:t>multiversion</a:t>
            </a:r>
            <a:r>
              <a:rPr lang="en-US" altLang="zh-CN" sz="1200" b="0" i="0" kern="1200" dirty="0">
                <a:solidFill>
                  <a:schemeClr val="tx1"/>
                </a:solidFill>
                <a:effectLst/>
                <a:latin typeface="Arial" pitchFamily="34" charset="0"/>
                <a:ea typeface="宋体" pitchFamily="2" charset="-122"/>
                <a:cs typeface="+mn-cs"/>
              </a:rPr>
              <a:t> programming or multiple-version dissimilar software, is a method or process in software engineering where multiple functionally equivalent programs are independently generated from the same initial specifications.</a:t>
            </a:r>
            <a:endParaRPr kumimoji="1" lang="zh-CN" altLang="en-US" dirty="0"/>
          </a:p>
        </p:txBody>
      </p:sp>
      <p:sp>
        <p:nvSpPr>
          <p:cNvPr id="4" name="灯片编号占位符 3"/>
          <p:cNvSpPr>
            <a:spLocks noGrp="1"/>
          </p:cNvSpPr>
          <p:nvPr>
            <p:ph type="sldNum" sz="quarter" idx="5"/>
          </p:nvPr>
        </p:nvSpPr>
        <p:spPr/>
        <p:txBody>
          <a:bodyPr/>
          <a:lstStyle/>
          <a:p>
            <a:pPr>
              <a:defRPr/>
            </a:pPr>
            <a:fld id="{451B06A0-E1CA-0E47-876A-012008BE83B8}" type="slidenum">
              <a:rPr lang="en-US" altLang="zh-CN" smtClean="0"/>
              <a:pPr>
                <a:defRPr/>
              </a:pPr>
              <a:t>99</a:t>
            </a:fld>
            <a:endParaRPr lang="en-US" altLang="zh-CN"/>
          </a:p>
        </p:txBody>
      </p:sp>
    </p:spTree>
    <p:extLst>
      <p:ext uri="{BB962C8B-B14F-4D97-AF65-F5344CB8AC3E}">
        <p14:creationId xmlns:p14="http://schemas.microsoft.com/office/powerpoint/2010/main" val="19230769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BDCE082-50B4-4940-9EF0-146CC713385E}" type="slidenum">
              <a:rPr lang="en-US" smtClean="0"/>
              <a:pPr/>
              <a:t>108</a:t>
            </a:fld>
            <a:endParaRPr lang="en-US" dirty="0"/>
          </a:p>
        </p:txBody>
      </p:sp>
    </p:spTree>
    <p:extLst>
      <p:ext uri="{BB962C8B-B14F-4D97-AF65-F5344CB8AC3E}">
        <p14:creationId xmlns:p14="http://schemas.microsoft.com/office/powerpoint/2010/main" val="8485314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a:extLst>
              <a:ext uri="{FF2B5EF4-FFF2-40B4-BE49-F238E27FC236}">
                <a16:creationId xmlns:a16="http://schemas.microsoft.com/office/drawing/2014/main" id="{2EB8F5F4-BB05-8F24-DADA-38BEF4BB1DCC}"/>
              </a:ext>
            </a:extLst>
          </p:cNvPr>
          <p:cNvSpPr>
            <a:spLocks noGrp="1" noRot="1" noChangeAspect="1" noChangeArrowheads="1" noTextEdit="1"/>
          </p:cNvSpPr>
          <p:nvPr>
            <p:ph type="sldImg"/>
          </p:nvPr>
        </p:nvSpPr>
        <p:spPr>
          <a:ln/>
        </p:spPr>
      </p:sp>
      <p:sp>
        <p:nvSpPr>
          <p:cNvPr id="8195" name="备注占位符 2">
            <a:extLst>
              <a:ext uri="{FF2B5EF4-FFF2-40B4-BE49-F238E27FC236}">
                <a16:creationId xmlns:a16="http://schemas.microsoft.com/office/drawing/2014/main" id="{8DC5B2E4-944D-0C52-545F-70B175889E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如果集群里的每一个节点上都运行着相同的确定性状态机</a:t>
            </a:r>
            <a:r>
              <a:rPr lang="en-US" altLang="zh-CN" b="1" i="1"/>
              <a:t>S</a:t>
            </a:r>
            <a:r>
              <a:rPr lang="zh-CN" altLang="en-US"/>
              <a:t>，并且所有的状态机刚开始都处于同样的初始状态</a:t>
            </a:r>
            <a:r>
              <a:rPr lang="en-US" altLang="zh-CN" b="1" i="1"/>
              <a:t>s</a:t>
            </a:r>
            <a:r>
              <a:rPr lang="en-US" altLang="zh-CN" b="1" i="1" baseline="-25000"/>
              <a:t>0</a:t>
            </a:r>
            <a:r>
              <a:rPr lang="zh-CN" altLang="en-US"/>
              <a:t>，那么给予这些状态机相同的输入序列</a:t>
            </a:r>
            <a:r>
              <a:rPr lang="en-US" altLang="zh-CN"/>
              <a:t>: </a:t>
            </a:r>
            <a:r>
              <a:rPr lang="en-US" altLang="zh-CN" i="1"/>
              <a:t>{i</a:t>
            </a:r>
            <a:r>
              <a:rPr lang="en-US" altLang="zh-CN" i="1" baseline="-25000"/>
              <a:t>1</a:t>
            </a:r>
            <a:r>
              <a:rPr lang="en-US" altLang="zh-CN" i="1"/>
              <a:t>, i</a:t>
            </a:r>
            <a:r>
              <a:rPr lang="en-US" altLang="zh-CN" i="1" baseline="-25000"/>
              <a:t>2</a:t>
            </a:r>
            <a:r>
              <a:rPr lang="en-US" altLang="zh-CN" i="1"/>
              <a:t>, i</a:t>
            </a:r>
            <a:r>
              <a:rPr lang="en-US" altLang="zh-CN" i="1" baseline="-25000"/>
              <a:t>3</a:t>
            </a:r>
            <a:r>
              <a:rPr lang="en-US" altLang="zh-CN" i="1"/>
              <a:t>, i</a:t>
            </a:r>
            <a:r>
              <a:rPr lang="en-US" altLang="zh-CN" i="1" baseline="-25000"/>
              <a:t>4</a:t>
            </a:r>
            <a:r>
              <a:rPr lang="en-US" altLang="zh-CN" i="1"/>
              <a:t>, i</a:t>
            </a:r>
            <a:r>
              <a:rPr lang="en-US" altLang="zh-CN" i="1" baseline="-25000"/>
              <a:t>5</a:t>
            </a:r>
            <a:r>
              <a:rPr lang="en-US" altLang="zh-CN" i="1"/>
              <a:t>, i</a:t>
            </a:r>
            <a:r>
              <a:rPr lang="en-US" altLang="zh-CN" i="1" baseline="-25000"/>
              <a:t>6</a:t>
            </a:r>
            <a:r>
              <a:rPr lang="en-US" altLang="zh-CN" i="1"/>
              <a:t>, …, i</a:t>
            </a:r>
            <a:r>
              <a:rPr lang="en-US" altLang="zh-CN" i="1" baseline="-25000"/>
              <a:t>n</a:t>
            </a:r>
            <a:r>
              <a:rPr lang="en-US" altLang="zh-CN" i="1"/>
              <a:t>}</a:t>
            </a:r>
            <a:r>
              <a:rPr lang="en-US" altLang="zh-CN"/>
              <a:t>, </a:t>
            </a:r>
            <a:r>
              <a:rPr lang="zh-CN" altLang="en-US"/>
              <a:t>这些状态机必然会经过相同的状态转换路径</a:t>
            </a:r>
            <a:r>
              <a:rPr lang="en-US" altLang="zh-CN"/>
              <a:t>: </a:t>
            </a:r>
            <a:r>
              <a:rPr lang="en-US" altLang="zh-CN" i="1"/>
              <a:t>s</a:t>
            </a:r>
            <a:r>
              <a:rPr lang="en-US" altLang="zh-CN" i="1" baseline="-25000"/>
              <a:t>0</a:t>
            </a:r>
            <a:r>
              <a:rPr lang="en-US" altLang="zh-CN" i="1"/>
              <a:t>-&gt;s</a:t>
            </a:r>
            <a:r>
              <a:rPr lang="en-US" altLang="zh-CN" i="1" baseline="-25000"/>
              <a:t>1</a:t>
            </a:r>
            <a:r>
              <a:rPr lang="en-US" altLang="zh-CN" i="1"/>
              <a:t>-&gt;s</a:t>
            </a:r>
            <a:r>
              <a:rPr lang="en-US" altLang="zh-CN" i="1" baseline="-25000"/>
              <a:t>2</a:t>
            </a:r>
            <a:r>
              <a:rPr lang="en-US" altLang="zh-CN" i="1"/>
              <a:t>-&gt;s</a:t>
            </a:r>
            <a:r>
              <a:rPr lang="en-US" altLang="zh-CN" i="1" baseline="-25000"/>
              <a:t>3</a:t>
            </a:r>
            <a:r>
              <a:rPr lang="en-US" altLang="zh-CN" i="1"/>
              <a:t>-&gt;…-&gt;s</a:t>
            </a:r>
            <a:r>
              <a:rPr lang="en-US" altLang="zh-CN" i="1" baseline="-25000"/>
              <a:t>n</a:t>
            </a:r>
            <a:r>
              <a:rPr lang="zh-CN" altLang="en-US"/>
              <a:t>最终达到相同的状态</a:t>
            </a:r>
            <a:r>
              <a:rPr lang="en-US" altLang="zh-CN"/>
              <a:t>s</a:t>
            </a:r>
            <a:r>
              <a:rPr lang="en-US" altLang="zh-CN" baseline="-25000"/>
              <a:t>n</a:t>
            </a:r>
            <a:r>
              <a:rPr lang="en-US" altLang="zh-CN"/>
              <a:t>, </a:t>
            </a:r>
            <a:r>
              <a:rPr lang="zh-CN" altLang="en-US"/>
              <a:t>同时生成相同的输出序列 </a:t>
            </a:r>
            <a:r>
              <a:rPr lang="en-US" altLang="zh-CN" i="1"/>
              <a:t>{o</a:t>
            </a:r>
            <a:r>
              <a:rPr lang="en-US" altLang="zh-CN" i="1" baseline="-25000"/>
              <a:t>1</a:t>
            </a:r>
            <a:r>
              <a:rPr lang="en-US" altLang="zh-CN" i="1"/>
              <a:t>(s</a:t>
            </a:r>
            <a:r>
              <a:rPr lang="en-US" altLang="zh-CN" i="1" baseline="-25000"/>
              <a:t>1</a:t>
            </a:r>
            <a:r>
              <a:rPr lang="en-US" altLang="zh-CN" i="1"/>
              <a:t>), o</a:t>
            </a:r>
            <a:r>
              <a:rPr lang="en-US" altLang="zh-CN" i="1" baseline="-25000"/>
              <a:t>2</a:t>
            </a:r>
            <a:r>
              <a:rPr lang="en-US" altLang="zh-CN" i="1"/>
              <a:t>(s</a:t>
            </a:r>
            <a:r>
              <a:rPr lang="en-US" altLang="zh-CN" i="1" baseline="-25000"/>
              <a:t>2</a:t>
            </a:r>
            <a:r>
              <a:rPr lang="en-US" altLang="zh-CN" i="1"/>
              <a:t>), o</a:t>
            </a:r>
            <a:r>
              <a:rPr lang="en-US" altLang="zh-CN" i="1" baseline="-25000"/>
              <a:t>3</a:t>
            </a:r>
            <a:r>
              <a:rPr lang="en-US" altLang="zh-CN" i="1"/>
              <a:t>(s</a:t>
            </a:r>
            <a:r>
              <a:rPr lang="en-US" altLang="zh-CN" i="1" baseline="-25000"/>
              <a:t>3</a:t>
            </a:r>
            <a:r>
              <a:rPr lang="en-US" altLang="zh-CN" i="1"/>
              <a:t>), …, o</a:t>
            </a:r>
            <a:r>
              <a:rPr lang="en-US" altLang="zh-CN" i="1" baseline="-25000"/>
              <a:t>n</a:t>
            </a:r>
            <a:r>
              <a:rPr lang="en-US" altLang="zh-CN" i="1"/>
              <a:t>(s</a:t>
            </a:r>
            <a:r>
              <a:rPr lang="en-US" altLang="zh-CN" i="1" baseline="-25000"/>
              <a:t>n</a:t>
            </a:r>
            <a:r>
              <a:rPr lang="en-US" altLang="zh-CN" i="1"/>
              <a:t>)}</a:t>
            </a:r>
            <a:r>
              <a:rPr lang="zh-CN" altLang="en-US"/>
              <a:t>。</a:t>
            </a:r>
          </a:p>
        </p:txBody>
      </p:sp>
      <p:sp>
        <p:nvSpPr>
          <p:cNvPr id="8196" name="灯片编号占位符 3">
            <a:extLst>
              <a:ext uri="{FF2B5EF4-FFF2-40B4-BE49-F238E27FC236}">
                <a16:creationId xmlns:a16="http://schemas.microsoft.com/office/drawing/2014/main" id="{BD4765E9-F895-4ACF-8C8B-19F3B60F95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2E689D2F-59AA-0E44-9F08-22EBD9C0D3A8}" type="slidenum">
              <a:rPr altLang="zh-CN" b="0">
                <a:latin typeface="Arial" panose="020B0604020202020204" pitchFamily="34" charset="0"/>
              </a:rPr>
              <a:pPr/>
              <a:t>122</a:t>
            </a:fld>
            <a:endParaRPr lang="zh-CN" altLang="zh-CN" b="0">
              <a:latin typeface="Arial" panose="020B0604020202020204" pitchFamily="34" charset="0"/>
            </a:endParaRPr>
          </a:p>
        </p:txBody>
      </p:sp>
    </p:spTree>
    <p:extLst>
      <p:ext uri="{BB962C8B-B14F-4D97-AF65-F5344CB8AC3E}">
        <p14:creationId xmlns:p14="http://schemas.microsoft.com/office/powerpoint/2010/main" val="4543448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a:extLst>
              <a:ext uri="{FF2B5EF4-FFF2-40B4-BE49-F238E27FC236}">
                <a16:creationId xmlns:a16="http://schemas.microsoft.com/office/drawing/2014/main" id="{24744B95-7210-7EF1-F973-BA6FBF08053A}"/>
              </a:ext>
            </a:extLst>
          </p:cNvPr>
          <p:cNvSpPr>
            <a:spLocks noGrp="1" noRot="1" noChangeAspect="1" noChangeArrowheads="1" noTextEdit="1"/>
          </p:cNvSpPr>
          <p:nvPr>
            <p:ph type="sldImg"/>
          </p:nvPr>
        </p:nvSpPr>
        <p:spPr>
          <a:ln/>
        </p:spPr>
      </p:sp>
      <p:sp>
        <p:nvSpPr>
          <p:cNvPr id="23555" name="备注占位符 2">
            <a:extLst>
              <a:ext uri="{FF2B5EF4-FFF2-40B4-BE49-F238E27FC236}">
                <a16:creationId xmlns:a16="http://schemas.microsoft.com/office/drawing/2014/main" id="{BC5FE522-3011-6E23-F0ED-6CD5530662C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3556" name="灯片编号占位符 3">
            <a:extLst>
              <a:ext uri="{FF2B5EF4-FFF2-40B4-BE49-F238E27FC236}">
                <a16:creationId xmlns:a16="http://schemas.microsoft.com/office/drawing/2014/main" id="{1D505B75-8A12-B071-C7C5-17226474D9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39FCE9FE-5115-D448-8BD9-6647CB476F85}" type="slidenum">
              <a:rPr altLang="zh-CN" b="0">
                <a:latin typeface="Arial" panose="020B0604020202020204" pitchFamily="34" charset="0"/>
              </a:rPr>
              <a:pPr/>
              <a:t>136</a:t>
            </a:fld>
            <a:endParaRPr lang="zh-CN" altLang="zh-CN" b="0">
              <a:latin typeface="Arial" panose="020B0604020202020204" pitchFamily="34" charset="0"/>
            </a:endParaRPr>
          </a:p>
        </p:txBody>
      </p:sp>
    </p:spTree>
    <p:extLst>
      <p:ext uri="{BB962C8B-B14F-4D97-AF65-F5344CB8AC3E}">
        <p14:creationId xmlns:p14="http://schemas.microsoft.com/office/powerpoint/2010/main" val="13868510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a:extLst>
              <a:ext uri="{FF2B5EF4-FFF2-40B4-BE49-F238E27FC236}">
                <a16:creationId xmlns:a16="http://schemas.microsoft.com/office/drawing/2014/main" id="{047F65FA-D3C5-6100-707D-B8747905E3C2}"/>
              </a:ext>
            </a:extLst>
          </p:cNvPr>
          <p:cNvSpPr>
            <a:spLocks noGrp="1" noRot="1" noChangeAspect="1" noChangeArrowheads="1" noTextEdit="1"/>
          </p:cNvSpPr>
          <p:nvPr>
            <p:ph type="sldImg"/>
          </p:nvPr>
        </p:nvSpPr>
        <p:spPr>
          <a:ln/>
        </p:spPr>
      </p:sp>
      <p:sp>
        <p:nvSpPr>
          <p:cNvPr id="25603" name="备注占位符 2">
            <a:extLst>
              <a:ext uri="{FF2B5EF4-FFF2-40B4-BE49-F238E27FC236}">
                <a16:creationId xmlns:a16="http://schemas.microsoft.com/office/drawing/2014/main" id="{17158BCF-C65D-4467-BEFE-09D7736A69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Q: Who can be elected here?? S1 √, s5 √, s4 X, s2/s3 √</a:t>
            </a:r>
          </a:p>
          <a:p>
            <a:endParaRPr lang="en-US" altLang="zh-CN"/>
          </a:p>
          <a:p>
            <a:r>
              <a:rPr lang="en-US" altLang="zh-CN"/>
              <a:t>How can s5 be elected?  S1 can fail, and then the rest of the system doesn’t know that epoch 4 ever existed.  S5 then has the highest epoch (3), so will get elected.</a:t>
            </a:r>
          </a:p>
          <a:p>
            <a:endParaRPr lang="zh-CN" altLang="en-US"/>
          </a:p>
        </p:txBody>
      </p:sp>
      <p:sp>
        <p:nvSpPr>
          <p:cNvPr id="25604" name="灯片编号占位符 3">
            <a:extLst>
              <a:ext uri="{FF2B5EF4-FFF2-40B4-BE49-F238E27FC236}">
                <a16:creationId xmlns:a16="http://schemas.microsoft.com/office/drawing/2014/main" id="{3BB188A2-A7F6-B32A-61CB-B13F268F2A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90784B3D-EC32-5B4E-89CB-496FEA0C9099}" type="slidenum">
              <a:rPr altLang="zh-CN" b="0">
                <a:latin typeface="Arial" panose="020B0604020202020204" pitchFamily="34" charset="0"/>
              </a:rPr>
              <a:pPr/>
              <a:t>137</a:t>
            </a:fld>
            <a:endParaRPr lang="zh-CN" altLang="zh-CN" b="0">
              <a:latin typeface="Arial" panose="020B0604020202020204" pitchFamily="34" charset="0"/>
            </a:endParaRPr>
          </a:p>
        </p:txBody>
      </p:sp>
    </p:spTree>
    <p:extLst>
      <p:ext uri="{BB962C8B-B14F-4D97-AF65-F5344CB8AC3E}">
        <p14:creationId xmlns:p14="http://schemas.microsoft.com/office/powerpoint/2010/main" val="1152723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451B06A0-E1CA-0E47-876A-012008BE83B8}" type="slidenum">
              <a:rPr lang="en-US" altLang="zh-CN" smtClean="0"/>
              <a:pPr>
                <a:defRPr/>
              </a:pPr>
              <a:t>36</a:t>
            </a:fld>
            <a:endParaRPr lang="en-US" altLang="zh-CN"/>
          </a:p>
        </p:txBody>
      </p:sp>
    </p:spTree>
    <p:extLst>
      <p:ext uri="{BB962C8B-B14F-4D97-AF65-F5344CB8AC3E}">
        <p14:creationId xmlns:p14="http://schemas.microsoft.com/office/powerpoint/2010/main" val="347050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451B06A0-E1CA-0E47-876A-012008BE83B8}" type="slidenum">
              <a:rPr lang="en-US" altLang="zh-CN" smtClean="0"/>
              <a:pPr>
                <a:defRPr/>
              </a:pPr>
              <a:t>37</a:t>
            </a:fld>
            <a:endParaRPr lang="en-US" altLang="zh-CN"/>
          </a:p>
        </p:txBody>
      </p:sp>
    </p:spTree>
    <p:extLst>
      <p:ext uri="{BB962C8B-B14F-4D97-AF65-F5344CB8AC3E}">
        <p14:creationId xmlns:p14="http://schemas.microsoft.com/office/powerpoint/2010/main" val="128444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Arial" pitchFamily="34" charset="0"/>
                <a:ea typeface="宋体" pitchFamily="2" charset="-122"/>
                <a:cs typeface="+mn-cs"/>
              </a:rPr>
              <a:t>Agreement follows from the fact that every correct process </a:t>
            </a:r>
            <a:r>
              <a:rPr lang="en-US" altLang="zh-CN" sz="1200" i="1" kern="1200" dirty="0">
                <a:solidFill>
                  <a:schemeClr val="tx1"/>
                </a:solidFill>
                <a:effectLst/>
                <a:latin typeface="Arial" pitchFamily="34" charset="0"/>
                <a:ea typeface="宋体" pitchFamily="2" charset="-122"/>
                <a:cs typeface="+mn-cs"/>
              </a:rPr>
              <a:t>B-multicast</a:t>
            </a:r>
            <a:r>
              <a:rPr lang="en-US" altLang="zh-CN" sz="1200" kern="1200" dirty="0">
                <a:solidFill>
                  <a:schemeClr val="tx1"/>
                </a:solidFill>
                <a:effectLst/>
                <a:latin typeface="Arial" pitchFamily="34" charset="0"/>
                <a:ea typeface="宋体" pitchFamily="2" charset="-122"/>
                <a:cs typeface="+mn-cs"/>
              </a:rPr>
              <a:t>s the message to the other processes after it has </a:t>
            </a:r>
            <a:r>
              <a:rPr lang="en-US" altLang="zh-CN" sz="1200" i="1" kern="1200" dirty="0">
                <a:solidFill>
                  <a:schemeClr val="tx1"/>
                </a:solidFill>
                <a:effectLst/>
                <a:latin typeface="Arial" pitchFamily="34" charset="0"/>
                <a:ea typeface="宋体" pitchFamily="2" charset="-122"/>
                <a:cs typeface="+mn-cs"/>
              </a:rPr>
              <a:t>B-deliver</a:t>
            </a:r>
            <a:r>
              <a:rPr lang="en-US" altLang="zh-CN" sz="1200" kern="1200" dirty="0">
                <a:solidFill>
                  <a:schemeClr val="tx1"/>
                </a:solidFill>
                <a:effectLst/>
                <a:latin typeface="Arial" pitchFamily="34" charset="0"/>
                <a:ea typeface="宋体" pitchFamily="2" charset="-122"/>
                <a:cs typeface="+mn-cs"/>
              </a:rPr>
              <a:t>ed it. If a correct process does not </a:t>
            </a:r>
            <a:r>
              <a:rPr lang="en-US" altLang="zh-CN" sz="1200" i="1" kern="1200" dirty="0">
                <a:solidFill>
                  <a:schemeClr val="tx1"/>
                </a:solidFill>
                <a:effectLst/>
                <a:latin typeface="Arial" pitchFamily="34" charset="0"/>
                <a:ea typeface="宋体" pitchFamily="2" charset="-122"/>
                <a:cs typeface="+mn-cs"/>
              </a:rPr>
              <a:t>R- deliver </a:t>
            </a:r>
            <a:r>
              <a:rPr lang="en-US" altLang="zh-CN" sz="1200" kern="1200" dirty="0">
                <a:solidFill>
                  <a:schemeClr val="tx1"/>
                </a:solidFill>
                <a:effectLst/>
                <a:latin typeface="Arial" pitchFamily="34" charset="0"/>
                <a:ea typeface="宋体" pitchFamily="2" charset="-122"/>
                <a:cs typeface="+mn-cs"/>
              </a:rPr>
              <a:t>the message, then this can only be because it never </a:t>
            </a:r>
            <a:r>
              <a:rPr lang="en-US" altLang="zh-CN" sz="1200" i="1" kern="1200" dirty="0">
                <a:solidFill>
                  <a:schemeClr val="tx1"/>
                </a:solidFill>
                <a:effectLst/>
                <a:latin typeface="Arial" pitchFamily="34" charset="0"/>
                <a:ea typeface="宋体" pitchFamily="2" charset="-122"/>
                <a:cs typeface="+mn-cs"/>
              </a:rPr>
              <a:t>B-deliver</a:t>
            </a:r>
            <a:r>
              <a:rPr lang="en-US" altLang="zh-CN" sz="1200" kern="1200" dirty="0">
                <a:solidFill>
                  <a:schemeClr val="tx1"/>
                </a:solidFill>
                <a:effectLst/>
                <a:latin typeface="Arial" pitchFamily="34" charset="0"/>
                <a:ea typeface="宋体" pitchFamily="2" charset="-122"/>
                <a:cs typeface="+mn-cs"/>
              </a:rPr>
              <a:t>ed it. That in turn can only be because no other correct process </a:t>
            </a:r>
            <a:r>
              <a:rPr lang="en-US" altLang="zh-CN" sz="1200" i="1" kern="1200" dirty="0">
                <a:solidFill>
                  <a:schemeClr val="tx1"/>
                </a:solidFill>
                <a:effectLst/>
                <a:latin typeface="Arial" pitchFamily="34" charset="0"/>
                <a:ea typeface="宋体" pitchFamily="2" charset="-122"/>
                <a:cs typeface="+mn-cs"/>
              </a:rPr>
              <a:t>B-deliver</a:t>
            </a:r>
            <a:r>
              <a:rPr lang="en-US" altLang="zh-CN" sz="1200" kern="1200" dirty="0">
                <a:solidFill>
                  <a:schemeClr val="tx1"/>
                </a:solidFill>
                <a:effectLst/>
                <a:latin typeface="Arial" pitchFamily="34" charset="0"/>
                <a:ea typeface="宋体" pitchFamily="2" charset="-122"/>
                <a:cs typeface="+mn-cs"/>
              </a:rPr>
              <a:t>ed it either; therefore none will </a:t>
            </a:r>
            <a:r>
              <a:rPr lang="en-US" altLang="zh-CN" sz="1200" i="1" kern="1200" dirty="0">
                <a:solidFill>
                  <a:schemeClr val="tx1"/>
                </a:solidFill>
                <a:effectLst/>
                <a:latin typeface="Arial" pitchFamily="34" charset="0"/>
                <a:ea typeface="宋体" pitchFamily="2" charset="-122"/>
                <a:cs typeface="+mn-cs"/>
              </a:rPr>
              <a:t>R-deliver </a:t>
            </a:r>
            <a:r>
              <a:rPr lang="en-US" altLang="zh-CN" sz="1200" kern="1200" dirty="0">
                <a:solidFill>
                  <a:schemeClr val="tx1"/>
                </a:solidFill>
                <a:effectLst/>
                <a:latin typeface="Arial" pitchFamily="34" charset="0"/>
                <a:ea typeface="宋体" pitchFamily="2" charset="-122"/>
                <a:cs typeface="+mn-cs"/>
              </a:rPr>
              <a:t>it. </a:t>
            </a:r>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pPr>
              <a:defRPr/>
            </a:pPr>
            <a:fld id="{451B06A0-E1CA-0E47-876A-012008BE83B8}" type="slidenum">
              <a:rPr lang="en-US" altLang="zh-CN" smtClean="0"/>
              <a:pPr>
                <a:defRPr/>
              </a:pPr>
              <a:t>39</a:t>
            </a:fld>
            <a:endParaRPr lang="en-US" altLang="zh-CN"/>
          </a:p>
        </p:txBody>
      </p:sp>
    </p:spTree>
    <p:extLst>
      <p:ext uri="{BB962C8B-B14F-4D97-AF65-F5344CB8AC3E}">
        <p14:creationId xmlns:p14="http://schemas.microsoft.com/office/powerpoint/2010/main" val="4092500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err="1">
                <a:solidFill>
                  <a:schemeClr val="tx1"/>
                </a:solidFill>
                <a:effectLst/>
                <a:latin typeface="Arial" pitchFamily="34" charset="0"/>
                <a:ea typeface="宋体" pitchFamily="2" charset="-122"/>
                <a:cs typeface="+mn-cs"/>
              </a:rPr>
              <a:t>Whenaprocess</a:t>
            </a:r>
            <a:r>
              <a:rPr lang="en-US" altLang="zh-CN" sz="1200" i="1" kern="1200" dirty="0" err="1">
                <a:solidFill>
                  <a:schemeClr val="tx1"/>
                </a:solidFill>
                <a:effectLst/>
                <a:latin typeface="Arial" pitchFamily="34" charset="0"/>
                <a:ea typeface="宋体" pitchFamily="2" charset="-122"/>
                <a:cs typeface="+mn-cs"/>
              </a:rPr>
              <a:t>pi</a:t>
            </a:r>
            <a:r>
              <a:rPr lang="en-US" altLang="zh-CN" sz="1200" i="1" kern="1200" dirty="0">
                <a:solidFill>
                  <a:schemeClr val="tx1"/>
                </a:solidFill>
                <a:effectLst/>
                <a:latin typeface="Arial" pitchFamily="34" charset="0"/>
                <a:ea typeface="宋体" pitchFamily="2" charset="-122"/>
                <a:cs typeface="+mn-cs"/>
              </a:rPr>
              <a:t> B-</a:t>
            </a:r>
            <a:r>
              <a:rPr lang="en-US" altLang="zh-CN" sz="1200" i="1" kern="1200" dirty="0" err="1">
                <a:solidFill>
                  <a:schemeClr val="tx1"/>
                </a:solidFill>
                <a:effectLst/>
                <a:latin typeface="Arial" pitchFamily="34" charset="0"/>
                <a:ea typeface="宋体" pitchFamily="2" charset="-122"/>
                <a:cs typeface="+mn-cs"/>
              </a:rPr>
              <a:t>deliver</a:t>
            </a:r>
            <a:r>
              <a:rPr lang="en-US" altLang="zh-CN" sz="1200" kern="1200" dirty="0" err="1">
                <a:solidFill>
                  <a:schemeClr val="tx1"/>
                </a:solidFill>
                <a:effectLst/>
                <a:latin typeface="Arial" pitchFamily="34" charset="0"/>
                <a:ea typeface="宋体" pitchFamily="2" charset="-122"/>
                <a:cs typeface="+mn-cs"/>
              </a:rPr>
              <a:t>samessagefrom</a:t>
            </a:r>
            <a:r>
              <a:rPr lang="en-US" altLang="zh-CN" sz="1200" i="1" kern="1200" dirty="0" err="1">
                <a:solidFill>
                  <a:schemeClr val="tx1"/>
                </a:solidFill>
                <a:effectLst/>
                <a:latin typeface="Arial" pitchFamily="34" charset="0"/>
                <a:ea typeface="宋体" pitchFamily="2" charset="-122"/>
                <a:cs typeface="+mn-cs"/>
              </a:rPr>
              <a:t>pj</a:t>
            </a:r>
            <a:r>
              <a:rPr lang="en-US" altLang="zh-CN" sz="1200" kern="1200" dirty="0" err="1">
                <a:solidFill>
                  <a:schemeClr val="tx1"/>
                </a:solidFill>
                <a:effectLst/>
                <a:latin typeface="Arial" pitchFamily="34" charset="0"/>
                <a:ea typeface="宋体" pitchFamily="2" charset="-122"/>
                <a:cs typeface="+mn-cs"/>
              </a:rPr>
              <a:t>,itmustplaceitinthehold</a:t>
            </a:r>
            <a:r>
              <a:rPr lang="en-US" altLang="zh-CN" sz="1200" kern="1200" dirty="0">
                <a:solidFill>
                  <a:schemeClr val="tx1"/>
                </a:solidFill>
                <a:effectLst/>
                <a:latin typeface="Arial" pitchFamily="34" charset="0"/>
                <a:ea typeface="宋体" pitchFamily="2" charset="-122"/>
                <a:cs typeface="+mn-cs"/>
              </a:rPr>
              <a:t>-back queue before it can </a:t>
            </a:r>
            <a:r>
              <a:rPr lang="en-US" altLang="zh-CN" sz="1200" i="1" kern="1200" dirty="0">
                <a:solidFill>
                  <a:schemeClr val="tx1"/>
                </a:solidFill>
                <a:effectLst/>
                <a:latin typeface="Arial" pitchFamily="34" charset="0"/>
                <a:ea typeface="宋体" pitchFamily="2" charset="-122"/>
                <a:cs typeface="+mn-cs"/>
              </a:rPr>
              <a:t>CO-deliver </a:t>
            </a:r>
            <a:r>
              <a:rPr lang="en-US" altLang="zh-CN" sz="1200" kern="1200" dirty="0">
                <a:solidFill>
                  <a:schemeClr val="tx1"/>
                </a:solidFill>
                <a:effectLst/>
                <a:latin typeface="Arial" pitchFamily="34" charset="0"/>
                <a:ea typeface="宋体" pitchFamily="2" charset="-122"/>
                <a:cs typeface="+mn-cs"/>
              </a:rPr>
              <a:t>it – that is, until it is assured that it has delivered any messages that causally preceded it. To establish this, </a:t>
            </a:r>
            <a:r>
              <a:rPr lang="en-US" altLang="zh-CN" sz="1200" i="1" kern="1200" dirty="0">
                <a:solidFill>
                  <a:schemeClr val="tx1"/>
                </a:solidFill>
                <a:effectLst/>
                <a:latin typeface="Arial" pitchFamily="34" charset="0"/>
                <a:ea typeface="宋体" pitchFamily="2" charset="-122"/>
                <a:cs typeface="+mn-cs"/>
              </a:rPr>
              <a:t>pi </a:t>
            </a:r>
            <a:r>
              <a:rPr lang="en-US" altLang="zh-CN" sz="1200" kern="1200" dirty="0">
                <a:solidFill>
                  <a:schemeClr val="tx1"/>
                </a:solidFill>
                <a:effectLst/>
                <a:latin typeface="Arial" pitchFamily="34" charset="0"/>
                <a:ea typeface="宋体" pitchFamily="2" charset="-122"/>
                <a:cs typeface="+mn-cs"/>
              </a:rPr>
              <a:t>waits until (a) it has delivered any earlier message sent by </a:t>
            </a:r>
            <a:r>
              <a:rPr lang="en-US" altLang="zh-CN" sz="1200" i="1" kern="1200" dirty="0" err="1">
                <a:solidFill>
                  <a:schemeClr val="tx1"/>
                </a:solidFill>
                <a:effectLst/>
                <a:latin typeface="Arial" pitchFamily="34" charset="0"/>
                <a:ea typeface="宋体" pitchFamily="2" charset="-122"/>
                <a:cs typeface="+mn-cs"/>
              </a:rPr>
              <a:t>pj</a:t>
            </a:r>
            <a:r>
              <a:rPr lang="en-US" altLang="zh-CN" sz="1200" i="1" kern="1200" dirty="0">
                <a:solidFill>
                  <a:schemeClr val="tx1"/>
                </a:solidFill>
                <a:effectLst/>
                <a:latin typeface="Arial" pitchFamily="34" charset="0"/>
                <a:ea typeface="宋体" pitchFamily="2" charset="-122"/>
                <a:cs typeface="+mn-cs"/>
              </a:rPr>
              <a:t> </a:t>
            </a:r>
            <a:r>
              <a:rPr lang="en-US" altLang="zh-CN" sz="1200" kern="1200" dirty="0">
                <a:solidFill>
                  <a:schemeClr val="tx1"/>
                </a:solidFill>
                <a:effectLst/>
                <a:latin typeface="Arial" pitchFamily="34" charset="0"/>
                <a:ea typeface="宋体" pitchFamily="2" charset="-122"/>
                <a:cs typeface="+mn-cs"/>
              </a:rPr>
              <a:t>, and (b) it has delivered any message that </a:t>
            </a:r>
            <a:r>
              <a:rPr lang="en-US" altLang="zh-CN" sz="1200" i="1" kern="1200" dirty="0" err="1">
                <a:solidFill>
                  <a:schemeClr val="tx1"/>
                </a:solidFill>
                <a:effectLst/>
                <a:latin typeface="Arial" pitchFamily="34" charset="0"/>
                <a:ea typeface="宋体" pitchFamily="2" charset="-122"/>
                <a:cs typeface="+mn-cs"/>
              </a:rPr>
              <a:t>pj</a:t>
            </a:r>
            <a:r>
              <a:rPr lang="en-US" altLang="zh-CN" sz="1200" i="1" kern="1200" dirty="0">
                <a:solidFill>
                  <a:schemeClr val="tx1"/>
                </a:solidFill>
                <a:effectLst/>
                <a:latin typeface="Arial" pitchFamily="34" charset="0"/>
                <a:ea typeface="宋体" pitchFamily="2" charset="-122"/>
                <a:cs typeface="+mn-cs"/>
              </a:rPr>
              <a:t> </a:t>
            </a:r>
            <a:r>
              <a:rPr lang="en-US" altLang="zh-CN" sz="1200" kern="1200" dirty="0">
                <a:solidFill>
                  <a:schemeClr val="tx1"/>
                </a:solidFill>
                <a:effectLst/>
                <a:latin typeface="Arial" pitchFamily="34" charset="0"/>
                <a:ea typeface="宋体" pitchFamily="2" charset="-122"/>
                <a:cs typeface="+mn-cs"/>
              </a:rPr>
              <a:t>had delivered at the time it multicast the message. </a:t>
            </a:r>
          </a:p>
          <a:p>
            <a:endParaRPr kumimoji="1" lang="zh-CN" altLang="en-US" dirty="0"/>
          </a:p>
        </p:txBody>
      </p:sp>
      <p:sp>
        <p:nvSpPr>
          <p:cNvPr id="4" name="灯片编号占位符 3"/>
          <p:cNvSpPr>
            <a:spLocks noGrp="1"/>
          </p:cNvSpPr>
          <p:nvPr>
            <p:ph type="sldNum" sz="quarter" idx="5"/>
          </p:nvPr>
        </p:nvSpPr>
        <p:spPr/>
        <p:txBody>
          <a:bodyPr/>
          <a:lstStyle/>
          <a:p>
            <a:pPr>
              <a:defRPr/>
            </a:pPr>
            <a:fld id="{451B06A0-E1CA-0E47-876A-012008BE83B8}" type="slidenum">
              <a:rPr lang="en-US" altLang="zh-CN" smtClean="0"/>
              <a:pPr>
                <a:defRPr/>
              </a:pPr>
              <a:t>53</a:t>
            </a:fld>
            <a:endParaRPr lang="en-US" altLang="zh-CN"/>
          </a:p>
        </p:txBody>
      </p:sp>
    </p:spTree>
    <p:extLst>
      <p:ext uri="{BB962C8B-B14F-4D97-AF65-F5344CB8AC3E}">
        <p14:creationId xmlns:p14="http://schemas.microsoft.com/office/powerpoint/2010/main" val="946093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a:extLst>
              <a:ext uri="{FF2B5EF4-FFF2-40B4-BE49-F238E27FC236}">
                <a16:creationId xmlns:a16="http://schemas.microsoft.com/office/drawing/2014/main" id="{168F8D2B-6A74-9FF8-809A-79C6031D3E06}"/>
              </a:ext>
            </a:extLst>
          </p:cNvPr>
          <p:cNvSpPr>
            <a:spLocks noGrp="1" noRot="1" noChangeAspect="1" noChangeArrowheads="1" noTextEdit="1"/>
          </p:cNvSpPr>
          <p:nvPr>
            <p:ph type="sldImg"/>
          </p:nvPr>
        </p:nvSpPr>
        <p:spPr>
          <a:ln/>
        </p:spPr>
      </p:sp>
      <p:sp>
        <p:nvSpPr>
          <p:cNvPr id="8195" name="备注占位符 2">
            <a:extLst>
              <a:ext uri="{FF2B5EF4-FFF2-40B4-BE49-F238E27FC236}">
                <a16:creationId xmlns:a16="http://schemas.microsoft.com/office/drawing/2014/main" id="{5754F30D-9455-0EBD-0D73-45FF119B9D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灯片编号占位符 3">
            <a:extLst>
              <a:ext uri="{FF2B5EF4-FFF2-40B4-BE49-F238E27FC236}">
                <a16:creationId xmlns:a16="http://schemas.microsoft.com/office/drawing/2014/main" id="{23BCA5D1-AC98-9EAC-8AEE-528EABBDDF6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fld id="{FE10C8F7-D806-C847-B29E-153870C64E8F}" type="slidenum">
              <a:rPr altLang="zh-CN" b="0" smtClean="0">
                <a:latin typeface="Arial" panose="020B0604020202020204" pitchFamily="34" charset="0"/>
              </a:rPr>
              <a:pPr/>
              <a:t>67</a:t>
            </a:fld>
            <a:endParaRPr lang="zh-CN" altLang="en-US" b="0">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最糟糕情况：每次</a:t>
            </a:r>
            <a:r>
              <a:rPr kumimoji="1" lang="en-US" altLang="zh-CN"/>
              <a:t>crash</a:t>
            </a:r>
            <a:r>
              <a:rPr kumimoji="1" lang="zh-CN" altLang="en-US"/>
              <a:t>一个进程，它碰巧只发了一个消息出去，下一轮这个进程也只发送给一个进程，碰巧也是它</a:t>
            </a:r>
            <a:r>
              <a:rPr kumimoji="1" lang="en-US" altLang="zh-CN"/>
              <a:t>crash</a:t>
            </a:r>
            <a:r>
              <a:rPr kumimoji="1" lang="zh-CN" altLang="en-US"/>
              <a:t>。如此，这个消息必须在 </a:t>
            </a:r>
            <a:r>
              <a:rPr kumimoji="1" lang="en-US" altLang="zh-CN"/>
              <a:t>f+1</a:t>
            </a:r>
            <a:r>
              <a:rPr kumimoji="1" lang="zh-CN" altLang="en-US"/>
              <a:t> 轮时才能被广泛接受</a:t>
            </a:r>
          </a:p>
        </p:txBody>
      </p:sp>
      <p:sp>
        <p:nvSpPr>
          <p:cNvPr id="4" name="灯片编号占位符 3"/>
          <p:cNvSpPr>
            <a:spLocks noGrp="1"/>
          </p:cNvSpPr>
          <p:nvPr>
            <p:ph type="sldNum" sz="quarter" idx="5"/>
          </p:nvPr>
        </p:nvSpPr>
        <p:spPr/>
        <p:txBody>
          <a:bodyPr/>
          <a:lstStyle/>
          <a:p>
            <a:pPr>
              <a:defRPr/>
            </a:pPr>
            <a:fld id="{451B06A0-E1CA-0E47-876A-012008BE83B8}" type="slidenum">
              <a:rPr lang="en-US" altLang="zh-CN"/>
              <a:pPr>
                <a:defRPr/>
              </a:pPr>
              <a:t>77</a:t>
            </a:fld>
            <a:endParaRPr lang="en-US" altLang="zh-CN"/>
          </a:p>
        </p:txBody>
      </p:sp>
    </p:spTree>
    <p:extLst>
      <p:ext uri="{BB962C8B-B14F-4D97-AF65-F5344CB8AC3E}">
        <p14:creationId xmlns:p14="http://schemas.microsoft.com/office/powerpoint/2010/main" val="208829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4" name="Rectangle 6">
            <a:extLst>
              <a:ext uri="{FF2B5EF4-FFF2-40B4-BE49-F238E27FC236}">
                <a16:creationId xmlns:a16="http://schemas.microsoft.com/office/drawing/2014/main" id="{F9A2DF23-E0BC-8345-9E25-EABDA1896F37}"/>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723900" algn="l"/>
                <a:tab pos="1447800" algn="l"/>
                <a:tab pos="2171700" algn="l"/>
                <a:tab pos="2895600" algn="l"/>
              </a:tabLst>
              <a:defRPr>
                <a:solidFill>
                  <a:schemeClr val="tx1"/>
                </a:solidFill>
                <a:latin typeface="Arial" panose="020B0604020202020204" pitchFamily="34" charset="0"/>
                <a:ea typeface="DejaVu Sans" charset="0"/>
                <a:cs typeface="DejaVu Sans" charset="0"/>
              </a:defRPr>
            </a:lvl1pPr>
            <a:lvl2pPr eaLnBrk="0">
              <a:tabLst>
                <a:tab pos="723900" algn="l"/>
                <a:tab pos="1447800" algn="l"/>
                <a:tab pos="2171700" algn="l"/>
                <a:tab pos="2895600" algn="l"/>
              </a:tabLst>
              <a:defRPr>
                <a:solidFill>
                  <a:schemeClr val="tx1"/>
                </a:solidFill>
                <a:latin typeface="Arial" panose="020B0604020202020204" pitchFamily="34" charset="0"/>
                <a:ea typeface="DejaVu Sans" charset="0"/>
                <a:cs typeface="DejaVu Sans" charset="0"/>
              </a:defRPr>
            </a:lvl2pPr>
            <a:lvl3pPr eaLnBrk="0">
              <a:tabLst>
                <a:tab pos="723900" algn="l"/>
                <a:tab pos="1447800" algn="l"/>
                <a:tab pos="2171700" algn="l"/>
                <a:tab pos="2895600" algn="l"/>
              </a:tabLst>
              <a:defRPr>
                <a:solidFill>
                  <a:schemeClr val="tx1"/>
                </a:solidFill>
                <a:latin typeface="Arial" panose="020B0604020202020204" pitchFamily="34" charset="0"/>
                <a:ea typeface="DejaVu Sans" charset="0"/>
                <a:cs typeface="DejaVu Sans" charset="0"/>
              </a:defRPr>
            </a:lvl3pPr>
            <a:lvl4pPr eaLnBrk="0">
              <a:tabLst>
                <a:tab pos="723900" algn="l"/>
                <a:tab pos="1447800" algn="l"/>
                <a:tab pos="2171700" algn="l"/>
                <a:tab pos="2895600" algn="l"/>
              </a:tabLst>
              <a:defRPr>
                <a:solidFill>
                  <a:schemeClr val="tx1"/>
                </a:solidFill>
                <a:latin typeface="Arial" panose="020B0604020202020204" pitchFamily="34" charset="0"/>
                <a:ea typeface="DejaVu Sans" charset="0"/>
                <a:cs typeface="DejaVu Sans" charset="0"/>
              </a:defRPr>
            </a:lvl4pPr>
            <a:lvl5pPr eaLnBrk="0">
              <a:tabLst>
                <a:tab pos="723900" algn="l"/>
                <a:tab pos="1447800" algn="l"/>
                <a:tab pos="2171700" algn="l"/>
                <a:tab pos="28956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DejaVu Sans" charset="0"/>
                <a:cs typeface="DejaVu Sans" charset="0"/>
              </a:defRPr>
            </a:lvl9pPr>
          </a:lstStyle>
          <a:p>
            <a:pPr eaLnBrk="1"/>
            <a:fld id="{9A7E07A9-9D59-6841-AAC8-1D4B7DDD9FFB}" type="slidenum">
              <a:rPr lang="en-US" altLang="zh-CN">
                <a:solidFill>
                  <a:srgbClr val="000000"/>
                </a:solidFill>
                <a:latin typeface="Times New Roman" panose="02020603050405020304" pitchFamily="18" charset="0"/>
              </a:rPr>
              <a:pPr eaLnBrk="1"/>
              <a:t>84</a:t>
            </a:fld>
            <a:endParaRPr lang="en-US" altLang="zh-CN">
              <a:solidFill>
                <a:srgbClr val="000000"/>
              </a:solidFill>
              <a:latin typeface="Times New Roman" panose="02020603050405020304" pitchFamily="18" charset="0"/>
            </a:endParaRPr>
          </a:p>
        </p:txBody>
      </p:sp>
      <p:sp>
        <p:nvSpPr>
          <p:cNvPr id="33795" name="Rectangle 1">
            <a:extLst>
              <a:ext uri="{FF2B5EF4-FFF2-40B4-BE49-F238E27FC236}">
                <a16:creationId xmlns:a16="http://schemas.microsoft.com/office/drawing/2014/main" id="{3DAF3723-8F20-354B-932C-EAD00EEE7FDD}"/>
              </a:ext>
            </a:extLst>
          </p:cNvPr>
          <p:cNvSpPr txBox="1">
            <a:spLocks noGrp="1" noRot="1" noChangeAspect="1" noChangeArrowheads="1" noTextEdit="1"/>
          </p:cNvSpPr>
          <p:nvPr>
            <p:ph type="sldImg"/>
          </p:nvPr>
        </p:nvSpPr>
        <p:spPr>
          <a:xfrm>
            <a:off x="990600" y="776288"/>
            <a:ext cx="5118100" cy="3838575"/>
          </a:xfrm>
          <a:solidFill>
            <a:srgbClr val="FFFFFF"/>
          </a:solidFill>
          <a:ln>
            <a:solidFill>
              <a:srgbClr val="000000"/>
            </a:solidFill>
            <a:miter lim="800000"/>
            <a:headEnd/>
            <a:tailEnd/>
          </a:ln>
        </p:spPr>
      </p:sp>
      <p:sp>
        <p:nvSpPr>
          <p:cNvPr id="33796" name="Text Box 2">
            <a:extLst>
              <a:ext uri="{FF2B5EF4-FFF2-40B4-BE49-F238E27FC236}">
                <a16:creationId xmlns:a16="http://schemas.microsoft.com/office/drawing/2014/main" id="{5B8AECC7-F872-0848-91E3-D0C665DF94A3}"/>
              </a:ext>
            </a:extLst>
          </p:cNvPr>
          <p:cNvSpPr txBox="1">
            <a:spLocks noGrp="1" noChangeArrowheads="1"/>
          </p:cNvSpPr>
          <p:nvPr>
            <p:ph type="body" idx="1"/>
          </p:nvPr>
        </p:nvSpPr>
        <p:spPr>
          <a:xfrm>
            <a:off x="711200" y="4860925"/>
            <a:ext cx="5678488" cy="45132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17640"/>
          <a:lstStyle/>
          <a:p>
            <a:pPr eaLnBrk="1">
              <a:lnSpc>
                <a:spcPct val="93000"/>
              </a:lnSpc>
              <a:spcBef>
                <a:spcPct val="0"/>
              </a:spcBef>
              <a:tabLst>
                <a:tab pos="723900" algn="l"/>
                <a:tab pos="1447800" algn="l"/>
                <a:tab pos="2171700" algn="l"/>
                <a:tab pos="2895600" algn="l"/>
                <a:tab pos="3619500" algn="l"/>
                <a:tab pos="4343400" algn="l"/>
                <a:tab pos="5067300" algn="l"/>
                <a:tab pos="5791200" algn="l"/>
              </a:tabLst>
            </a:pPr>
            <a:r>
              <a:rPr lang="en-US" altLang="zh-CN" sz="2000">
                <a:latin typeface="Arial" panose="020B0604020202020204" pitchFamily="34" charset="0"/>
                <a:ea typeface="DejaVu Sans" charset="0"/>
                <a:cs typeface="DejaVu Sans" charset="0"/>
              </a:rPr>
              <a:t>Prepare</a:t>
            </a:r>
          </a:p>
          <a:p>
            <a:pPr eaLnBrk="1">
              <a:lnSpc>
                <a:spcPct val="93000"/>
              </a:lnSpc>
              <a:spcBef>
                <a:spcPct val="0"/>
              </a:spcBef>
              <a:tabLst>
                <a:tab pos="723900" algn="l"/>
                <a:tab pos="1447800" algn="l"/>
                <a:tab pos="2171700" algn="l"/>
                <a:tab pos="2895600" algn="l"/>
                <a:tab pos="3619500" algn="l"/>
                <a:tab pos="4343400" algn="l"/>
                <a:tab pos="5067300" algn="l"/>
                <a:tab pos="5791200" algn="l"/>
              </a:tabLst>
            </a:pPr>
            <a:r>
              <a:rPr lang="en-US" altLang="zh-CN" sz="2000">
                <a:latin typeface="Arial" panose="020B0604020202020204" pitchFamily="34" charset="0"/>
                <a:ea typeface="DejaVu Sans" charset="0"/>
                <a:cs typeface="DejaVu Sans" charset="0"/>
              </a:rPr>
              <a:t>	Proposer knows value to propose, picks a number, sends proposal to quorum</a:t>
            </a:r>
          </a:p>
          <a:p>
            <a:pPr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zh-CN" sz="2000">
              <a:latin typeface="Arial" panose="020B0604020202020204" pitchFamily="34" charset="0"/>
              <a:ea typeface="DejaVu Sans" charset="0"/>
              <a:cs typeface="DejaVu Sans" charset="0"/>
            </a:endParaRPr>
          </a:p>
          <a:p>
            <a:pPr eaLnBrk="1">
              <a:lnSpc>
                <a:spcPct val="93000"/>
              </a:lnSpc>
              <a:spcBef>
                <a:spcPct val="0"/>
              </a:spcBef>
              <a:tabLst>
                <a:tab pos="723900" algn="l"/>
                <a:tab pos="1447800" algn="l"/>
                <a:tab pos="2171700" algn="l"/>
                <a:tab pos="2895600" algn="l"/>
                <a:tab pos="3619500" algn="l"/>
                <a:tab pos="4343400" algn="l"/>
                <a:tab pos="5067300" algn="l"/>
                <a:tab pos="5791200" algn="l"/>
              </a:tabLst>
            </a:pPr>
            <a:r>
              <a:rPr lang="en-US" altLang="zh-CN" sz="2000">
                <a:latin typeface="Arial" panose="020B0604020202020204" pitchFamily="34" charset="0"/>
                <a:ea typeface="DejaVu Sans" charset="0"/>
                <a:cs typeface="DejaVu Sans" charset="0"/>
              </a:rPr>
              <a:t>Promise</a:t>
            </a:r>
          </a:p>
          <a:p>
            <a:pPr eaLnBrk="1">
              <a:lnSpc>
                <a:spcPct val="93000"/>
              </a:lnSpc>
              <a:spcBef>
                <a:spcPct val="0"/>
              </a:spcBef>
              <a:tabLst>
                <a:tab pos="723900" algn="l"/>
                <a:tab pos="1447800" algn="l"/>
                <a:tab pos="2171700" algn="l"/>
                <a:tab pos="2895600" algn="l"/>
                <a:tab pos="3619500" algn="l"/>
                <a:tab pos="4343400" algn="l"/>
                <a:tab pos="5067300" algn="l"/>
                <a:tab pos="5791200" algn="l"/>
              </a:tabLst>
            </a:pPr>
            <a:r>
              <a:rPr lang="en-US" altLang="zh-CN" sz="2000">
                <a:latin typeface="Arial" panose="020B0604020202020204" pitchFamily="34" charset="0"/>
                <a:ea typeface="DejaVu Sans" charset="0"/>
                <a:cs typeface="DejaVu Sans" charset="0"/>
              </a:rPr>
              <a:t>	</a:t>
            </a:r>
          </a:p>
          <a:p>
            <a:pPr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zh-CN" sz="2000">
              <a:latin typeface="Arial" panose="020B0604020202020204" pitchFamily="34" charset="0"/>
              <a:ea typeface="DejaVu Sans" charset="0"/>
              <a:cs typeface="DejaVu Sans" charset="0"/>
            </a:endParaRPr>
          </a:p>
          <a:p>
            <a:pPr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zh-CN" sz="2000">
              <a:latin typeface="Arial" panose="020B0604020202020204" pitchFamily="34" charset="0"/>
              <a:ea typeface="DejaVu Sans" charset="0"/>
              <a:cs typeface="DejaVu Sans" charset="0"/>
            </a:endParaRPr>
          </a:p>
          <a:p>
            <a:pPr eaLnBrk="1">
              <a:lnSpc>
                <a:spcPct val="93000"/>
              </a:lnSpc>
              <a:spcBef>
                <a:spcPct val="0"/>
              </a:spcBef>
              <a:tabLst>
                <a:tab pos="723900" algn="l"/>
                <a:tab pos="1447800" algn="l"/>
                <a:tab pos="2171700" algn="l"/>
                <a:tab pos="2895600" algn="l"/>
                <a:tab pos="3619500" algn="l"/>
                <a:tab pos="4343400" algn="l"/>
                <a:tab pos="5067300" algn="l"/>
                <a:tab pos="5791200" algn="l"/>
              </a:tabLst>
            </a:pPr>
            <a:r>
              <a:rPr lang="en-US" altLang="zh-CN" sz="2000">
                <a:latin typeface="Arial" panose="020B0604020202020204" pitchFamily="34" charset="0"/>
                <a:ea typeface="DejaVu Sans" charset="0"/>
                <a:cs typeface="DejaVu Sans" charset="0"/>
              </a:rPr>
              <a:t>Note that acceptor only needs to remember its most recent promise and most recently-accepted proposal.  These are recorded to stable storage.</a:t>
            </a:r>
          </a:p>
          <a:p>
            <a:pPr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zh-CN" sz="2000">
              <a:latin typeface="Arial" panose="020B0604020202020204" pitchFamily="34" charset="0"/>
              <a:ea typeface="DejaVu Sans" charset="0"/>
              <a:cs typeface="DejaVu Sans" charset="0"/>
            </a:endParaRPr>
          </a:p>
          <a:p>
            <a:pPr eaLnBrk="1">
              <a:lnSpc>
                <a:spcPct val="93000"/>
              </a:lnSpc>
              <a:spcBef>
                <a:spcPct val="0"/>
              </a:spcBef>
              <a:tabLst>
                <a:tab pos="723900" algn="l"/>
                <a:tab pos="1447800" algn="l"/>
                <a:tab pos="2171700" algn="l"/>
                <a:tab pos="2895600" algn="l"/>
                <a:tab pos="3619500" algn="l"/>
                <a:tab pos="4343400" algn="l"/>
                <a:tab pos="5067300" algn="l"/>
                <a:tab pos="5791200" algn="l"/>
              </a:tabLst>
            </a:pPr>
            <a:r>
              <a:rPr lang="en-US" altLang="zh-CN" sz="2000">
                <a:latin typeface="Arial" panose="020B0604020202020204" pitchFamily="34" charset="0"/>
                <a:ea typeface="DejaVu Sans" charset="0"/>
                <a:cs typeface="DejaVu Sans" charset="0"/>
              </a:rPr>
              <a:t>Questions?</a:t>
            </a:r>
          </a:p>
        </p:txBody>
      </p:sp>
    </p:spTree>
    <p:extLst>
      <p:ext uri="{BB962C8B-B14F-4D97-AF65-F5344CB8AC3E}">
        <p14:creationId xmlns:p14="http://schemas.microsoft.com/office/powerpoint/2010/main" val="3877214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8" name="Rectangle 6">
            <a:extLst>
              <a:ext uri="{FF2B5EF4-FFF2-40B4-BE49-F238E27FC236}">
                <a16:creationId xmlns:a16="http://schemas.microsoft.com/office/drawing/2014/main" id="{661186AD-2A9D-3646-A80F-42BCE5D10F15}"/>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723900" algn="l"/>
                <a:tab pos="1447800" algn="l"/>
                <a:tab pos="2171700" algn="l"/>
                <a:tab pos="2895600" algn="l"/>
              </a:tabLst>
              <a:defRPr>
                <a:solidFill>
                  <a:schemeClr val="tx1"/>
                </a:solidFill>
                <a:latin typeface="Arial" panose="020B0604020202020204" pitchFamily="34" charset="0"/>
                <a:ea typeface="DejaVu Sans" charset="0"/>
                <a:cs typeface="DejaVu Sans" charset="0"/>
              </a:defRPr>
            </a:lvl1pPr>
            <a:lvl2pPr eaLnBrk="0">
              <a:tabLst>
                <a:tab pos="723900" algn="l"/>
                <a:tab pos="1447800" algn="l"/>
                <a:tab pos="2171700" algn="l"/>
                <a:tab pos="2895600" algn="l"/>
              </a:tabLst>
              <a:defRPr>
                <a:solidFill>
                  <a:schemeClr val="tx1"/>
                </a:solidFill>
                <a:latin typeface="Arial" panose="020B0604020202020204" pitchFamily="34" charset="0"/>
                <a:ea typeface="DejaVu Sans" charset="0"/>
                <a:cs typeface="DejaVu Sans" charset="0"/>
              </a:defRPr>
            </a:lvl2pPr>
            <a:lvl3pPr eaLnBrk="0">
              <a:tabLst>
                <a:tab pos="723900" algn="l"/>
                <a:tab pos="1447800" algn="l"/>
                <a:tab pos="2171700" algn="l"/>
                <a:tab pos="2895600" algn="l"/>
              </a:tabLst>
              <a:defRPr>
                <a:solidFill>
                  <a:schemeClr val="tx1"/>
                </a:solidFill>
                <a:latin typeface="Arial" panose="020B0604020202020204" pitchFamily="34" charset="0"/>
                <a:ea typeface="DejaVu Sans" charset="0"/>
                <a:cs typeface="DejaVu Sans" charset="0"/>
              </a:defRPr>
            </a:lvl3pPr>
            <a:lvl4pPr eaLnBrk="0">
              <a:tabLst>
                <a:tab pos="723900" algn="l"/>
                <a:tab pos="1447800" algn="l"/>
                <a:tab pos="2171700" algn="l"/>
                <a:tab pos="2895600" algn="l"/>
              </a:tabLst>
              <a:defRPr>
                <a:solidFill>
                  <a:schemeClr val="tx1"/>
                </a:solidFill>
                <a:latin typeface="Arial" panose="020B0604020202020204" pitchFamily="34" charset="0"/>
                <a:ea typeface="DejaVu Sans" charset="0"/>
                <a:cs typeface="DejaVu Sans" charset="0"/>
              </a:defRPr>
            </a:lvl4pPr>
            <a:lvl5pPr eaLnBrk="0">
              <a:tabLst>
                <a:tab pos="723900" algn="l"/>
                <a:tab pos="1447800" algn="l"/>
                <a:tab pos="2171700" algn="l"/>
                <a:tab pos="28956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DejaVu Sans" charset="0"/>
                <a:cs typeface="DejaVu Sans" charset="0"/>
              </a:defRPr>
            </a:lvl9pPr>
          </a:lstStyle>
          <a:p>
            <a:pPr eaLnBrk="1"/>
            <a:fld id="{A3D3CF23-0179-C945-9C39-47D6AF5313AA}" type="slidenum">
              <a:rPr lang="en-US" altLang="zh-CN">
                <a:solidFill>
                  <a:srgbClr val="000000"/>
                </a:solidFill>
                <a:latin typeface="Times New Roman" panose="02020603050405020304" pitchFamily="18" charset="0"/>
              </a:rPr>
              <a:pPr eaLnBrk="1"/>
              <a:t>85</a:t>
            </a:fld>
            <a:endParaRPr lang="en-US" altLang="zh-CN">
              <a:solidFill>
                <a:srgbClr val="000000"/>
              </a:solidFill>
              <a:latin typeface="Times New Roman" panose="02020603050405020304" pitchFamily="18" charset="0"/>
            </a:endParaRPr>
          </a:p>
        </p:txBody>
      </p:sp>
      <p:sp>
        <p:nvSpPr>
          <p:cNvPr id="34819" name="Rectangle 1">
            <a:extLst>
              <a:ext uri="{FF2B5EF4-FFF2-40B4-BE49-F238E27FC236}">
                <a16:creationId xmlns:a16="http://schemas.microsoft.com/office/drawing/2014/main" id="{F07D3B15-F040-E34B-8F36-379CA35417A0}"/>
              </a:ext>
            </a:extLst>
          </p:cNvPr>
          <p:cNvSpPr txBox="1">
            <a:spLocks noGrp="1" noRot="1" noChangeAspect="1" noChangeArrowheads="1" noTextEdit="1"/>
          </p:cNvSpPr>
          <p:nvPr>
            <p:ph type="sldImg"/>
          </p:nvPr>
        </p:nvSpPr>
        <p:spPr>
          <a:xfrm>
            <a:off x="990600" y="776288"/>
            <a:ext cx="5118100" cy="3838575"/>
          </a:xfrm>
          <a:solidFill>
            <a:srgbClr val="FFFFFF"/>
          </a:solidFill>
          <a:ln>
            <a:solidFill>
              <a:srgbClr val="000000"/>
            </a:solidFill>
            <a:miter lim="800000"/>
            <a:headEnd/>
            <a:tailEnd/>
          </a:ln>
        </p:spPr>
      </p:sp>
      <p:sp>
        <p:nvSpPr>
          <p:cNvPr id="34820" name="Text Box 2">
            <a:extLst>
              <a:ext uri="{FF2B5EF4-FFF2-40B4-BE49-F238E27FC236}">
                <a16:creationId xmlns:a16="http://schemas.microsoft.com/office/drawing/2014/main" id="{1B7AFB3C-3D62-1841-B953-888A91C6A984}"/>
              </a:ext>
            </a:extLst>
          </p:cNvPr>
          <p:cNvSpPr txBox="1">
            <a:spLocks noGrp="1" noChangeArrowheads="1"/>
          </p:cNvSpPr>
          <p:nvPr>
            <p:ph type="body" idx="1"/>
          </p:nvPr>
        </p:nvSpPr>
        <p:spPr>
          <a:xfrm>
            <a:off x="711200" y="4860925"/>
            <a:ext cx="5678488" cy="45132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tIns="17640"/>
          <a:lstStyle/>
          <a:p>
            <a:pPr eaLnBrk="1">
              <a:lnSpc>
                <a:spcPct val="93000"/>
              </a:lnSpc>
              <a:spcBef>
                <a:spcPct val="0"/>
              </a:spcBef>
              <a:tabLst>
                <a:tab pos="723900" algn="l"/>
                <a:tab pos="1447800" algn="l"/>
                <a:tab pos="2171700" algn="l"/>
                <a:tab pos="2895600" algn="l"/>
                <a:tab pos="3619500" algn="l"/>
                <a:tab pos="4343400" algn="l"/>
                <a:tab pos="5067300" algn="l"/>
                <a:tab pos="5791200" algn="l"/>
              </a:tabLst>
            </a:pPr>
            <a:r>
              <a:rPr lang="en-US" altLang="zh-CN" sz="2000">
                <a:latin typeface="Arial" panose="020B0604020202020204" pitchFamily="34" charset="0"/>
                <a:ea typeface="DejaVu Sans" charset="0"/>
                <a:cs typeface="DejaVu Sans" charset="0"/>
              </a:rPr>
              <a:t>Sends prepare request to a quorum (which happens to not include A2).</a:t>
            </a:r>
          </a:p>
        </p:txBody>
      </p:sp>
    </p:spTree>
    <p:extLst>
      <p:ext uri="{BB962C8B-B14F-4D97-AF65-F5344CB8AC3E}">
        <p14:creationId xmlns:p14="http://schemas.microsoft.com/office/powerpoint/2010/main" val="3261289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normAutofit/>
          </a:bodyPr>
          <a:lstStyle>
            <a:lvl1pPr algn="ctr">
              <a:defRPr sz="48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a:extLst>
              <a:ext uri="{FF2B5EF4-FFF2-40B4-BE49-F238E27FC236}">
                <a16:creationId xmlns:a16="http://schemas.microsoft.com/office/drawing/2014/main" id="{8EBFCB40-E051-A946-86F2-DF9EA18F2761}"/>
              </a:ext>
            </a:extLst>
          </p:cNvPr>
          <p:cNvSpPr>
            <a:spLocks noGrp="1"/>
          </p:cNvSpPr>
          <p:nvPr>
            <p:ph type="dt" sz="half" idx="10"/>
          </p:nvPr>
        </p:nvSpPr>
        <p:spPr/>
        <p:txBody>
          <a:bodyPr/>
          <a:lstStyle>
            <a:lvl1pPr>
              <a:defRPr/>
            </a:lvl1pPr>
          </a:lstStyle>
          <a:p>
            <a:pPr>
              <a:defRPr/>
            </a:pPr>
            <a:fld id="{28930D49-EB1B-5441-B227-F8BB03E9F4DE}" type="datetime1">
              <a:rPr lang="zh-CN" altLang="en-US" smtClean="0"/>
              <a:t>2022/10/9</a:t>
            </a:fld>
            <a:endParaRPr lang="zh-CN" altLang="en-US"/>
          </a:p>
        </p:txBody>
      </p:sp>
      <p:sp>
        <p:nvSpPr>
          <p:cNvPr id="5" name="Footer Placeholder 4">
            <a:extLst>
              <a:ext uri="{FF2B5EF4-FFF2-40B4-BE49-F238E27FC236}">
                <a16:creationId xmlns:a16="http://schemas.microsoft.com/office/drawing/2014/main" id="{64957BAF-DD57-8D40-81B1-8DCD13BA88F6}"/>
              </a:ext>
            </a:extLst>
          </p:cNvPr>
          <p:cNvSpPr>
            <a:spLocks noGrp="1"/>
          </p:cNvSpPr>
          <p:nvPr>
            <p:ph type="ftr" sz="quarter" idx="11"/>
          </p:nvPr>
        </p:nvSpPr>
        <p:spPr/>
        <p:txBody>
          <a:bodyPr/>
          <a:lstStyle>
            <a:lvl1pPr>
              <a:defRPr/>
            </a:lvl1pPr>
          </a:lstStyle>
          <a:p>
            <a:pPr>
              <a:defRPr/>
            </a:pPr>
            <a:r>
              <a:rPr lang="en-US" altLang="zh-CN"/>
              <a:t>Distributed System</a:t>
            </a:r>
            <a:endParaRPr lang="zh-CN" altLang="en-US"/>
          </a:p>
        </p:txBody>
      </p:sp>
      <p:sp>
        <p:nvSpPr>
          <p:cNvPr id="6" name="Slide Number Placeholder 5">
            <a:extLst>
              <a:ext uri="{FF2B5EF4-FFF2-40B4-BE49-F238E27FC236}">
                <a16:creationId xmlns:a16="http://schemas.microsoft.com/office/drawing/2014/main" id="{CEE7018F-E003-A347-9514-25CBD3EE3B7F}"/>
              </a:ext>
            </a:extLst>
          </p:cNvPr>
          <p:cNvSpPr>
            <a:spLocks noGrp="1"/>
          </p:cNvSpPr>
          <p:nvPr>
            <p:ph type="sldNum" sz="quarter" idx="12"/>
          </p:nvPr>
        </p:nvSpPr>
        <p:spPr/>
        <p:txBody>
          <a:bodyPr/>
          <a:lstStyle>
            <a:lvl1pPr>
              <a:defRPr/>
            </a:lvl1pPr>
          </a:lstStyle>
          <a:p>
            <a:pPr>
              <a:defRPr/>
            </a:pPr>
            <a:fld id="{B48EE62F-FEEA-0243-8D60-D5369CFAAE7A}" type="slidenum">
              <a:rPr lang="zh-CN" altLang="en-US"/>
              <a:pPr>
                <a:defRPr/>
              </a:pPr>
              <a:t>‹#›</a:t>
            </a:fld>
            <a:endParaRPr lang="zh-CN" altLang="en-US"/>
          </a:p>
        </p:txBody>
      </p:sp>
    </p:spTree>
    <p:extLst>
      <p:ext uri="{BB962C8B-B14F-4D97-AF65-F5344CB8AC3E}">
        <p14:creationId xmlns:p14="http://schemas.microsoft.com/office/powerpoint/2010/main" val="854898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a:extLst>
              <a:ext uri="{FF2B5EF4-FFF2-40B4-BE49-F238E27FC236}">
                <a16:creationId xmlns:a16="http://schemas.microsoft.com/office/drawing/2014/main" id="{E5E10B51-47ED-3E49-8F9A-52FCEE12B110}"/>
              </a:ext>
            </a:extLst>
          </p:cNvPr>
          <p:cNvSpPr>
            <a:spLocks noGrp="1"/>
          </p:cNvSpPr>
          <p:nvPr>
            <p:ph type="dt" sz="half" idx="10"/>
          </p:nvPr>
        </p:nvSpPr>
        <p:spPr/>
        <p:txBody>
          <a:bodyPr/>
          <a:lstStyle>
            <a:lvl1pPr>
              <a:defRPr/>
            </a:lvl1pPr>
          </a:lstStyle>
          <a:p>
            <a:pPr>
              <a:defRPr/>
            </a:pPr>
            <a:fld id="{D6AFCEA4-B4D8-1244-BD51-19E26DDDFC31}" type="datetime1">
              <a:rPr lang="zh-CN" altLang="en-US" smtClean="0"/>
              <a:t>2022/10/9</a:t>
            </a:fld>
            <a:endParaRPr lang="zh-CN" altLang="en-US"/>
          </a:p>
        </p:txBody>
      </p:sp>
      <p:sp>
        <p:nvSpPr>
          <p:cNvPr id="5" name="Footer Placeholder 4">
            <a:extLst>
              <a:ext uri="{FF2B5EF4-FFF2-40B4-BE49-F238E27FC236}">
                <a16:creationId xmlns:a16="http://schemas.microsoft.com/office/drawing/2014/main" id="{C2D859A0-5625-7146-AA5F-6ED25D09D39A}"/>
              </a:ext>
            </a:extLst>
          </p:cNvPr>
          <p:cNvSpPr>
            <a:spLocks noGrp="1"/>
          </p:cNvSpPr>
          <p:nvPr>
            <p:ph type="ftr" sz="quarter" idx="11"/>
          </p:nvPr>
        </p:nvSpPr>
        <p:spPr/>
        <p:txBody>
          <a:bodyPr/>
          <a:lstStyle>
            <a:lvl1pPr>
              <a:defRPr/>
            </a:lvl1pPr>
          </a:lstStyle>
          <a:p>
            <a:pPr>
              <a:defRPr/>
            </a:pPr>
            <a:r>
              <a:rPr lang="en-US" altLang="zh-CN"/>
              <a:t>Distributed System</a:t>
            </a:r>
            <a:endParaRPr lang="zh-CN" altLang="en-US"/>
          </a:p>
        </p:txBody>
      </p:sp>
      <p:sp>
        <p:nvSpPr>
          <p:cNvPr id="6" name="Slide Number Placeholder 5">
            <a:extLst>
              <a:ext uri="{FF2B5EF4-FFF2-40B4-BE49-F238E27FC236}">
                <a16:creationId xmlns:a16="http://schemas.microsoft.com/office/drawing/2014/main" id="{89E6A247-2ACD-064F-930D-5C992D6372B3}"/>
              </a:ext>
            </a:extLst>
          </p:cNvPr>
          <p:cNvSpPr>
            <a:spLocks noGrp="1"/>
          </p:cNvSpPr>
          <p:nvPr>
            <p:ph type="sldNum" sz="quarter" idx="12"/>
          </p:nvPr>
        </p:nvSpPr>
        <p:spPr/>
        <p:txBody>
          <a:bodyPr/>
          <a:lstStyle>
            <a:lvl1pPr>
              <a:defRPr/>
            </a:lvl1pPr>
          </a:lstStyle>
          <a:p>
            <a:pPr>
              <a:defRPr/>
            </a:pPr>
            <a:fld id="{16B3ACCF-21D7-5742-964D-681984C86EAD}" type="slidenum">
              <a:rPr lang="zh-CN" altLang="en-US"/>
              <a:pPr>
                <a:defRPr/>
              </a:pPr>
              <a:t>‹#›</a:t>
            </a:fld>
            <a:endParaRPr lang="zh-CN" altLang="en-US"/>
          </a:p>
        </p:txBody>
      </p:sp>
    </p:spTree>
    <p:extLst>
      <p:ext uri="{BB962C8B-B14F-4D97-AF65-F5344CB8AC3E}">
        <p14:creationId xmlns:p14="http://schemas.microsoft.com/office/powerpoint/2010/main" val="1536272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a:extLst>
              <a:ext uri="{FF2B5EF4-FFF2-40B4-BE49-F238E27FC236}">
                <a16:creationId xmlns:a16="http://schemas.microsoft.com/office/drawing/2014/main" id="{6ABAFBCD-CA8E-F643-9E42-17FC0E835365}"/>
              </a:ext>
            </a:extLst>
          </p:cNvPr>
          <p:cNvSpPr>
            <a:spLocks noGrp="1"/>
          </p:cNvSpPr>
          <p:nvPr>
            <p:ph type="dt" sz="half" idx="10"/>
          </p:nvPr>
        </p:nvSpPr>
        <p:spPr/>
        <p:txBody>
          <a:bodyPr/>
          <a:lstStyle>
            <a:lvl1pPr>
              <a:defRPr/>
            </a:lvl1pPr>
          </a:lstStyle>
          <a:p>
            <a:pPr>
              <a:defRPr/>
            </a:pPr>
            <a:fld id="{3BA1FBF5-F414-EB4C-85F1-4928EB0FAD33}" type="datetime1">
              <a:rPr lang="zh-CN" altLang="en-US" smtClean="0"/>
              <a:t>2022/10/9</a:t>
            </a:fld>
            <a:endParaRPr lang="zh-CN" altLang="en-US"/>
          </a:p>
        </p:txBody>
      </p:sp>
      <p:sp>
        <p:nvSpPr>
          <p:cNvPr id="5" name="Footer Placeholder 4">
            <a:extLst>
              <a:ext uri="{FF2B5EF4-FFF2-40B4-BE49-F238E27FC236}">
                <a16:creationId xmlns:a16="http://schemas.microsoft.com/office/drawing/2014/main" id="{C6BFACB4-83EF-404B-ADD9-ADD66095B3BA}"/>
              </a:ext>
            </a:extLst>
          </p:cNvPr>
          <p:cNvSpPr>
            <a:spLocks noGrp="1"/>
          </p:cNvSpPr>
          <p:nvPr>
            <p:ph type="ftr" sz="quarter" idx="11"/>
          </p:nvPr>
        </p:nvSpPr>
        <p:spPr/>
        <p:txBody>
          <a:bodyPr/>
          <a:lstStyle>
            <a:lvl1pPr>
              <a:defRPr/>
            </a:lvl1pPr>
          </a:lstStyle>
          <a:p>
            <a:pPr>
              <a:defRPr/>
            </a:pPr>
            <a:r>
              <a:rPr lang="en-US" altLang="zh-CN"/>
              <a:t>Distributed System</a:t>
            </a:r>
            <a:endParaRPr lang="zh-CN" altLang="en-US"/>
          </a:p>
        </p:txBody>
      </p:sp>
      <p:sp>
        <p:nvSpPr>
          <p:cNvPr id="6" name="Slide Number Placeholder 5">
            <a:extLst>
              <a:ext uri="{FF2B5EF4-FFF2-40B4-BE49-F238E27FC236}">
                <a16:creationId xmlns:a16="http://schemas.microsoft.com/office/drawing/2014/main" id="{06A528C1-2C3B-FC4A-801F-D193E5352E2C}"/>
              </a:ext>
            </a:extLst>
          </p:cNvPr>
          <p:cNvSpPr>
            <a:spLocks noGrp="1"/>
          </p:cNvSpPr>
          <p:nvPr>
            <p:ph type="sldNum" sz="quarter" idx="12"/>
          </p:nvPr>
        </p:nvSpPr>
        <p:spPr/>
        <p:txBody>
          <a:bodyPr/>
          <a:lstStyle>
            <a:lvl1pPr>
              <a:defRPr/>
            </a:lvl1pPr>
          </a:lstStyle>
          <a:p>
            <a:pPr>
              <a:defRPr/>
            </a:pPr>
            <a:fld id="{427E98B1-2843-CF4C-BE08-2A9A178AF92D}" type="slidenum">
              <a:rPr lang="zh-CN" altLang="en-US"/>
              <a:pPr>
                <a:defRPr/>
              </a:pPr>
              <a:t>‹#›</a:t>
            </a:fld>
            <a:endParaRPr lang="zh-CN" altLang="en-US"/>
          </a:p>
        </p:txBody>
      </p:sp>
    </p:spTree>
    <p:extLst>
      <p:ext uri="{BB962C8B-B14F-4D97-AF65-F5344CB8AC3E}">
        <p14:creationId xmlns:p14="http://schemas.microsoft.com/office/powerpoint/2010/main" val="5298483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a:extLst>
              <a:ext uri="{FF2B5EF4-FFF2-40B4-BE49-F238E27FC236}">
                <a16:creationId xmlns:a16="http://schemas.microsoft.com/office/drawing/2014/main" id="{1CCC5BC3-70E1-974A-8626-2F769BE319E7}"/>
              </a:ext>
            </a:extLst>
          </p:cNvPr>
          <p:cNvSpPr>
            <a:spLocks noGrp="1" noChangeArrowheads="1"/>
          </p:cNvSpPr>
          <p:nvPr>
            <p:ph type="dt" sz="half" idx="10"/>
          </p:nvPr>
        </p:nvSpPr>
        <p:spPr/>
        <p:txBody>
          <a:bodyPr/>
          <a:lstStyle>
            <a:lvl1pPr>
              <a:defRPr kumimoji="0"/>
            </a:lvl1pPr>
          </a:lstStyle>
          <a:p>
            <a:pPr>
              <a:defRPr/>
            </a:pPr>
            <a:fld id="{73A40441-C91D-8F43-A263-2E263D88AC87}" type="datetime1">
              <a:rPr lang="zh-CN" altLang="en-US" smtClean="0"/>
              <a:t>2022/10/9</a:t>
            </a:fld>
            <a:endParaRPr lang="en-US" altLang="zh-CN"/>
          </a:p>
        </p:txBody>
      </p:sp>
      <p:sp>
        <p:nvSpPr>
          <p:cNvPr id="6" name="Rectangle 12">
            <a:extLst>
              <a:ext uri="{FF2B5EF4-FFF2-40B4-BE49-F238E27FC236}">
                <a16:creationId xmlns:a16="http://schemas.microsoft.com/office/drawing/2014/main" id="{8D7E2213-3665-1043-BF2F-0AF660F5F14F}"/>
              </a:ext>
            </a:extLst>
          </p:cNvPr>
          <p:cNvSpPr>
            <a:spLocks noGrp="1" noChangeArrowheads="1"/>
          </p:cNvSpPr>
          <p:nvPr>
            <p:ph type="ftr" sz="quarter" idx="11"/>
          </p:nvPr>
        </p:nvSpPr>
        <p:spPr/>
        <p:txBody>
          <a:bodyPr/>
          <a:lstStyle>
            <a:lvl1pPr>
              <a:defRPr kumimoji="0"/>
            </a:lvl1pPr>
          </a:lstStyle>
          <a:p>
            <a:pPr>
              <a:defRPr/>
            </a:pPr>
            <a:r>
              <a:rPr lang="en-US" altLang="zh-CN"/>
              <a:t>Distributed System</a:t>
            </a:r>
          </a:p>
        </p:txBody>
      </p:sp>
      <p:sp>
        <p:nvSpPr>
          <p:cNvPr id="7" name="Rectangle 13">
            <a:extLst>
              <a:ext uri="{FF2B5EF4-FFF2-40B4-BE49-F238E27FC236}">
                <a16:creationId xmlns:a16="http://schemas.microsoft.com/office/drawing/2014/main" id="{14878580-E34C-3541-801A-097643E5D9E0}"/>
              </a:ext>
            </a:extLst>
          </p:cNvPr>
          <p:cNvSpPr>
            <a:spLocks noGrp="1" noChangeArrowheads="1"/>
          </p:cNvSpPr>
          <p:nvPr>
            <p:ph type="sldNum" sz="quarter" idx="12"/>
          </p:nvPr>
        </p:nvSpPr>
        <p:spPr/>
        <p:txBody>
          <a:bodyPr/>
          <a:lstStyle>
            <a:lvl1pPr>
              <a:defRPr kumimoji="0"/>
            </a:lvl1pPr>
          </a:lstStyle>
          <a:p>
            <a:pPr>
              <a:defRPr/>
            </a:pPr>
            <a:fld id="{AD649FE0-3184-D749-BA08-ED4037C0C74F}" type="slidenum">
              <a:rPr lang="en-US" altLang="zh-CN"/>
              <a:pPr>
                <a:defRPr/>
              </a:pPr>
              <a:t>‹#›</a:t>
            </a:fld>
            <a:endParaRPr lang="en-US" altLang="zh-CN"/>
          </a:p>
        </p:txBody>
      </p:sp>
    </p:spTree>
    <p:extLst>
      <p:ext uri="{BB962C8B-B14F-4D97-AF65-F5344CB8AC3E}">
        <p14:creationId xmlns:p14="http://schemas.microsoft.com/office/powerpoint/2010/main" val="36092310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11">
            <a:extLst>
              <a:ext uri="{FF2B5EF4-FFF2-40B4-BE49-F238E27FC236}">
                <a16:creationId xmlns:a16="http://schemas.microsoft.com/office/drawing/2014/main" id="{3CC356A6-F105-3E44-ADA2-0503FCEB4347}"/>
              </a:ext>
            </a:extLst>
          </p:cNvPr>
          <p:cNvSpPr>
            <a:spLocks noGrp="1" noChangeArrowheads="1"/>
          </p:cNvSpPr>
          <p:nvPr>
            <p:ph type="dt" sz="half" idx="10"/>
          </p:nvPr>
        </p:nvSpPr>
        <p:spPr/>
        <p:txBody>
          <a:bodyPr/>
          <a:lstStyle>
            <a:lvl1pPr>
              <a:defRPr kumimoji="0"/>
            </a:lvl1pPr>
          </a:lstStyle>
          <a:p>
            <a:pPr>
              <a:defRPr/>
            </a:pPr>
            <a:fld id="{B9AB6BCE-B14F-764D-8851-8029517BD8B8}" type="datetime1">
              <a:rPr lang="zh-CN" altLang="en-US" smtClean="0"/>
              <a:t>2022/10/9</a:t>
            </a:fld>
            <a:endParaRPr lang="en-US" altLang="zh-CN"/>
          </a:p>
        </p:txBody>
      </p:sp>
      <p:sp>
        <p:nvSpPr>
          <p:cNvPr id="7" name="Rectangle 12">
            <a:extLst>
              <a:ext uri="{FF2B5EF4-FFF2-40B4-BE49-F238E27FC236}">
                <a16:creationId xmlns:a16="http://schemas.microsoft.com/office/drawing/2014/main" id="{B40ED783-6871-8D44-BDC2-85A90424A75F}"/>
              </a:ext>
            </a:extLst>
          </p:cNvPr>
          <p:cNvSpPr>
            <a:spLocks noGrp="1" noChangeArrowheads="1"/>
          </p:cNvSpPr>
          <p:nvPr>
            <p:ph type="ftr" sz="quarter" idx="11"/>
          </p:nvPr>
        </p:nvSpPr>
        <p:spPr/>
        <p:txBody>
          <a:bodyPr/>
          <a:lstStyle>
            <a:lvl1pPr>
              <a:defRPr kumimoji="0"/>
            </a:lvl1pPr>
          </a:lstStyle>
          <a:p>
            <a:pPr>
              <a:defRPr/>
            </a:pPr>
            <a:r>
              <a:rPr lang="en-US" altLang="zh-CN"/>
              <a:t>Distributed System</a:t>
            </a:r>
          </a:p>
        </p:txBody>
      </p:sp>
      <p:sp>
        <p:nvSpPr>
          <p:cNvPr id="8" name="Rectangle 13">
            <a:extLst>
              <a:ext uri="{FF2B5EF4-FFF2-40B4-BE49-F238E27FC236}">
                <a16:creationId xmlns:a16="http://schemas.microsoft.com/office/drawing/2014/main" id="{6DA822CE-BC0E-7345-8A1E-086513030198}"/>
              </a:ext>
            </a:extLst>
          </p:cNvPr>
          <p:cNvSpPr>
            <a:spLocks noGrp="1" noChangeArrowheads="1"/>
          </p:cNvSpPr>
          <p:nvPr>
            <p:ph type="sldNum" sz="quarter" idx="12"/>
          </p:nvPr>
        </p:nvSpPr>
        <p:spPr/>
        <p:txBody>
          <a:bodyPr/>
          <a:lstStyle>
            <a:lvl1pPr>
              <a:defRPr kumimoji="0"/>
            </a:lvl1pPr>
          </a:lstStyle>
          <a:p>
            <a:pPr>
              <a:defRPr/>
            </a:pPr>
            <a:fld id="{C8EE224A-CF34-A249-B910-8D880AFF24B0}" type="slidenum">
              <a:rPr lang="en-US" altLang="zh-CN"/>
              <a:pPr>
                <a:defRPr/>
              </a:pPr>
              <a:t>‹#›</a:t>
            </a:fld>
            <a:endParaRPr lang="en-US" altLang="zh-CN"/>
          </a:p>
        </p:txBody>
      </p:sp>
    </p:spTree>
    <p:extLst>
      <p:ext uri="{BB962C8B-B14F-4D97-AF65-F5344CB8AC3E}">
        <p14:creationId xmlns:p14="http://schemas.microsoft.com/office/powerpoint/2010/main" val="586009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C304A02-65D7-144F-9206-960D29D0350F}"/>
              </a:ext>
            </a:extLst>
          </p:cNvPr>
          <p:cNvSpPr/>
          <p:nvPr userDrawn="1"/>
        </p:nvSpPr>
        <p:spPr>
          <a:xfrm>
            <a:off x="0" y="928688"/>
            <a:ext cx="9144000" cy="152400"/>
          </a:xfrm>
          <a:prstGeom prst="rect">
            <a:avLst/>
          </a:prstGeom>
          <a:gradFill flip="none" rotWithShape="1">
            <a:gsLst>
              <a:gs pos="0">
                <a:schemeClr val="bg1">
                  <a:tint val="93000"/>
                  <a:satMod val="150000"/>
                  <a:shade val="98000"/>
                  <a:lumMod val="102000"/>
                </a:schemeClr>
              </a:gs>
              <a:gs pos="45000">
                <a:schemeClr val="bg1">
                  <a:tint val="98000"/>
                  <a:satMod val="130000"/>
                  <a:shade val="90000"/>
                  <a:lumMod val="103000"/>
                </a:schemeClr>
              </a:gs>
              <a:gs pos="100000">
                <a:schemeClr val="bg2">
                  <a:lumMod val="9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zh-CN" altLang="en-US"/>
          </a:p>
        </p:txBody>
      </p:sp>
      <p:sp>
        <p:nvSpPr>
          <p:cNvPr id="2" name="Title 1"/>
          <p:cNvSpPr>
            <a:spLocks noGrp="1"/>
          </p:cNvSpPr>
          <p:nvPr>
            <p:ph type="title"/>
          </p:nvPr>
        </p:nvSpPr>
        <p:spPr>
          <a:xfrm>
            <a:off x="628650" y="0"/>
            <a:ext cx="7588250" cy="928690"/>
          </a:xfrm>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3">
            <a:extLst>
              <a:ext uri="{FF2B5EF4-FFF2-40B4-BE49-F238E27FC236}">
                <a16:creationId xmlns:a16="http://schemas.microsoft.com/office/drawing/2014/main" id="{8F24E1E5-84C1-5F45-931E-EA0A436962E2}"/>
              </a:ext>
            </a:extLst>
          </p:cNvPr>
          <p:cNvSpPr>
            <a:spLocks noGrp="1"/>
          </p:cNvSpPr>
          <p:nvPr>
            <p:ph type="dt" sz="half" idx="10"/>
          </p:nvPr>
        </p:nvSpPr>
        <p:spPr/>
        <p:txBody>
          <a:bodyPr/>
          <a:lstStyle>
            <a:lvl1pPr>
              <a:defRPr/>
            </a:lvl1pPr>
          </a:lstStyle>
          <a:p>
            <a:pPr>
              <a:defRPr/>
            </a:pPr>
            <a:fld id="{B69BE2D9-7B74-3A42-B26E-0EB35D274F9E}" type="datetime1">
              <a:rPr lang="zh-CN" altLang="en-US" smtClean="0"/>
              <a:t>2022/10/9</a:t>
            </a:fld>
            <a:endParaRPr lang="zh-CN" altLang="en-US"/>
          </a:p>
        </p:txBody>
      </p:sp>
      <p:sp>
        <p:nvSpPr>
          <p:cNvPr id="6" name="Footer Placeholder 4">
            <a:extLst>
              <a:ext uri="{FF2B5EF4-FFF2-40B4-BE49-F238E27FC236}">
                <a16:creationId xmlns:a16="http://schemas.microsoft.com/office/drawing/2014/main" id="{B9B66600-E483-3340-8908-91B3540669B3}"/>
              </a:ext>
            </a:extLst>
          </p:cNvPr>
          <p:cNvSpPr>
            <a:spLocks noGrp="1"/>
          </p:cNvSpPr>
          <p:nvPr>
            <p:ph type="ftr" sz="quarter" idx="11"/>
          </p:nvPr>
        </p:nvSpPr>
        <p:spPr/>
        <p:txBody>
          <a:bodyPr/>
          <a:lstStyle>
            <a:lvl1pPr>
              <a:defRPr/>
            </a:lvl1pPr>
          </a:lstStyle>
          <a:p>
            <a:pPr>
              <a:defRPr/>
            </a:pPr>
            <a:r>
              <a:rPr lang="en-US" altLang="zh-CN"/>
              <a:t>Distributed System</a:t>
            </a:r>
            <a:endParaRPr lang="zh-CN" altLang="en-US"/>
          </a:p>
        </p:txBody>
      </p:sp>
      <p:sp>
        <p:nvSpPr>
          <p:cNvPr id="7" name="Slide Number Placeholder 5">
            <a:extLst>
              <a:ext uri="{FF2B5EF4-FFF2-40B4-BE49-F238E27FC236}">
                <a16:creationId xmlns:a16="http://schemas.microsoft.com/office/drawing/2014/main" id="{9D5BC295-9FA8-6F4D-9699-9B970DACB732}"/>
              </a:ext>
            </a:extLst>
          </p:cNvPr>
          <p:cNvSpPr>
            <a:spLocks noGrp="1"/>
          </p:cNvSpPr>
          <p:nvPr>
            <p:ph type="sldNum" sz="quarter" idx="12"/>
          </p:nvPr>
        </p:nvSpPr>
        <p:spPr/>
        <p:txBody>
          <a:bodyPr/>
          <a:lstStyle>
            <a:lvl1pPr>
              <a:defRPr/>
            </a:lvl1pPr>
          </a:lstStyle>
          <a:p>
            <a:pPr>
              <a:defRPr/>
            </a:pPr>
            <a:fld id="{F58659B2-D2A8-BA42-BB8D-94882DBFBDBE}" type="slidenum">
              <a:rPr lang="zh-CN" altLang="en-US"/>
              <a:pPr>
                <a:defRPr/>
              </a:pPr>
              <a:t>‹#›</a:t>
            </a:fld>
            <a:endParaRPr lang="zh-CN" altLang="en-US"/>
          </a:p>
        </p:txBody>
      </p:sp>
    </p:spTree>
    <p:extLst>
      <p:ext uri="{BB962C8B-B14F-4D97-AF65-F5344CB8AC3E}">
        <p14:creationId xmlns:p14="http://schemas.microsoft.com/office/powerpoint/2010/main" val="3473871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normAutofit/>
          </a:bodyPr>
          <a:lstStyle>
            <a:lvl1pPr>
              <a:defRPr sz="48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lumMod val="50000"/>
                    <a:lumOff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a:extLst>
              <a:ext uri="{FF2B5EF4-FFF2-40B4-BE49-F238E27FC236}">
                <a16:creationId xmlns:a16="http://schemas.microsoft.com/office/drawing/2014/main" id="{6261D1BC-9FEA-8349-A130-E1993E9FE073}"/>
              </a:ext>
            </a:extLst>
          </p:cNvPr>
          <p:cNvSpPr>
            <a:spLocks noGrp="1"/>
          </p:cNvSpPr>
          <p:nvPr>
            <p:ph type="dt" sz="half" idx="10"/>
          </p:nvPr>
        </p:nvSpPr>
        <p:spPr/>
        <p:txBody>
          <a:bodyPr/>
          <a:lstStyle>
            <a:lvl1pPr>
              <a:defRPr/>
            </a:lvl1pPr>
          </a:lstStyle>
          <a:p>
            <a:pPr>
              <a:defRPr/>
            </a:pPr>
            <a:fld id="{6D91A04A-442C-EE40-9F12-143C29FDE802}" type="datetime1">
              <a:rPr lang="zh-CN" altLang="en-US" smtClean="0"/>
              <a:t>2022/10/9</a:t>
            </a:fld>
            <a:endParaRPr lang="zh-CN" altLang="en-US"/>
          </a:p>
        </p:txBody>
      </p:sp>
      <p:sp>
        <p:nvSpPr>
          <p:cNvPr id="5" name="Footer Placeholder 4">
            <a:extLst>
              <a:ext uri="{FF2B5EF4-FFF2-40B4-BE49-F238E27FC236}">
                <a16:creationId xmlns:a16="http://schemas.microsoft.com/office/drawing/2014/main" id="{4B83441A-71C5-B84B-A1F5-EDF4447FDE93}"/>
              </a:ext>
            </a:extLst>
          </p:cNvPr>
          <p:cNvSpPr>
            <a:spLocks noGrp="1"/>
          </p:cNvSpPr>
          <p:nvPr>
            <p:ph type="ftr" sz="quarter" idx="11"/>
          </p:nvPr>
        </p:nvSpPr>
        <p:spPr/>
        <p:txBody>
          <a:bodyPr/>
          <a:lstStyle>
            <a:lvl1pPr>
              <a:defRPr/>
            </a:lvl1pPr>
          </a:lstStyle>
          <a:p>
            <a:pPr>
              <a:defRPr/>
            </a:pPr>
            <a:r>
              <a:rPr lang="en-US" altLang="zh-CN"/>
              <a:t>Distributed System</a:t>
            </a:r>
            <a:endParaRPr lang="zh-CN" altLang="en-US"/>
          </a:p>
        </p:txBody>
      </p:sp>
      <p:sp>
        <p:nvSpPr>
          <p:cNvPr id="6" name="Slide Number Placeholder 5">
            <a:extLst>
              <a:ext uri="{FF2B5EF4-FFF2-40B4-BE49-F238E27FC236}">
                <a16:creationId xmlns:a16="http://schemas.microsoft.com/office/drawing/2014/main" id="{59EC3DB5-AAF6-A84B-98BB-12BF960AE6BF}"/>
              </a:ext>
            </a:extLst>
          </p:cNvPr>
          <p:cNvSpPr>
            <a:spLocks noGrp="1"/>
          </p:cNvSpPr>
          <p:nvPr>
            <p:ph type="sldNum" sz="quarter" idx="12"/>
          </p:nvPr>
        </p:nvSpPr>
        <p:spPr/>
        <p:txBody>
          <a:bodyPr/>
          <a:lstStyle>
            <a:lvl1pPr>
              <a:defRPr/>
            </a:lvl1pPr>
          </a:lstStyle>
          <a:p>
            <a:pPr>
              <a:defRPr/>
            </a:pPr>
            <a:fld id="{0A66CE0A-DD84-4D47-BA38-728BC8CCBEE6}" type="slidenum">
              <a:rPr lang="zh-CN" altLang="en-US"/>
              <a:pPr>
                <a:defRPr/>
              </a:pPr>
              <a:t>‹#›</a:t>
            </a:fld>
            <a:endParaRPr lang="zh-CN" altLang="en-US"/>
          </a:p>
        </p:txBody>
      </p:sp>
    </p:spTree>
    <p:extLst>
      <p:ext uri="{BB962C8B-B14F-4D97-AF65-F5344CB8AC3E}">
        <p14:creationId xmlns:p14="http://schemas.microsoft.com/office/powerpoint/2010/main" val="36004479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4B3E6E7-E897-9949-8FDF-1FC225380B10}"/>
              </a:ext>
            </a:extLst>
          </p:cNvPr>
          <p:cNvSpPr/>
          <p:nvPr userDrawn="1"/>
        </p:nvSpPr>
        <p:spPr>
          <a:xfrm>
            <a:off x="0" y="928688"/>
            <a:ext cx="9144000" cy="152400"/>
          </a:xfrm>
          <a:prstGeom prst="rect">
            <a:avLst/>
          </a:prstGeom>
          <a:gradFill flip="none" rotWithShape="1">
            <a:gsLst>
              <a:gs pos="0">
                <a:schemeClr val="bg1">
                  <a:tint val="93000"/>
                  <a:satMod val="150000"/>
                  <a:shade val="98000"/>
                  <a:lumMod val="102000"/>
                </a:schemeClr>
              </a:gs>
              <a:gs pos="45000">
                <a:schemeClr val="bg1">
                  <a:tint val="98000"/>
                  <a:satMod val="130000"/>
                  <a:shade val="90000"/>
                  <a:lumMod val="103000"/>
                </a:schemeClr>
              </a:gs>
              <a:gs pos="100000">
                <a:schemeClr val="bg2">
                  <a:lumMod val="9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zh-CN" altLang="en-US"/>
          </a:p>
        </p:txBody>
      </p:sp>
      <p:sp>
        <p:nvSpPr>
          <p:cNvPr id="2" name="Title 1"/>
          <p:cNvSpPr>
            <a:spLocks noGrp="1"/>
          </p:cNvSpPr>
          <p:nvPr>
            <p:ph type="title"/>
          </p:nvPr>
        </p:nvSpPr>
        <p:spPr>
          <a:xfrm>
            <a:off x="628650" y="0"/>
            <a:ext cx="7588250" cy="928690"/>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081090"/>
            <a:ext cx="3886200" cy="509587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081090"/>
            <a:ext cx="3886200" cy="509587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Date Placeholder 4">
            <a:extLst>
              <a:ext uri="{FF2B5EF4-FFF2-40B4-BE49-F238E27FC236}">
                <a16:creationId xmlns:a16="http://schemas.microsoft.com/office/drawing/2014/main" id="{A753E106-A10B-C14E-8294-190358F3F249}"/>
              </a:ext>
            </a:extLst>
          </p:cNvPr>
          <p:cNvSpPr>
            <a:spLocks noGrp="1"/>
          </p:cNvSpPr>
          <p:nvPr>
            <p:ph type="dt" sz="half" idx="10"/>
          </p:nvPr>
        </p:nvSpPr>
        <p:spPr/>
        <p:txBody>
          <a:bodyPr/>
          <a:lstStyle>
            <a:lvl1pPr>
              <a:defRPr/>
            </a:lvl1pPr>
          </a:lstStyle>
          <a:p>
            <a:pPr>
              <a:defRPr/>
            </a:pPr>
            <a:fld id="{C84C0ED4-0B50-A04C-86C3-CA833324D2A6}" type="datetime1">
              <a:rPr lang="zh-CN" altLang="en-US" smtClean="0"/>
              <a:t>2022/10/9</a:t>
            </a:fld>
            <a:endParaRPr lang="zh-CN" altLang="en-US"/>
          </a:p>
        </p:txBody>
      </p:sp>
      <p:sp>
        <p:nvSpPr>
          <p:cNvPr id="7" name="Footer Placeholder 5">
            <a:extLst>
              <a:ext uri="{FF2B5EF4-FFF2-40B4-BE49-F238E27FC236}">
                <a16:creationId xmlns:a16="http://schemas.microsoft.com/office/drawing/2014/main" id="{DF0653DC-6394-7F41-BB67-9D04AB123523}"/>
              </a:ext>
            </a:extLst>
          </p:cNvPr>
          <p:cNvSpPr>
            <a:spLocks noGrp="1"/>
          </p:cNvSpPr>
          <p:nvPr>
            <p:ph type="ftr" sz="quarter" idx="11"/>
          </p:nvPr>
        </p:nvSpPr>
        <p:spPr/>
        <p:txBody>
          <a:bodyPr/>
          <a:lstStyle>
            <a:lvl1pPr>
              <a:defRPr/>
            </a:lvl1pPr>
          </a:lstStyle>
          <a:p>
            <a:pPr>
              <a:defRPr/>
            </a:pPr>
            <a:r>
              <a:rPr lang="en-US" altLang="zh-CN"/>
              <a:t>Distributed System</a:t>
            </a:r>
            <a:endParaRPr lang="zh-CN" altLang="en-US"/>
          </a:p>
        </p:txBody>
      </p:sp>
      <p:sp>
        <p:nvSpPr>
          <p:cNvPr id="8" name="Slide Number Placeholder 6">
            <a:extLst>
              <a:ext uri="{FF2B5EF4-FFF2-40B4-BE49-F238E27FC236}">
                <a16:creationId xmlns:a16="http://schemas.microsoft.com/office/drawing/2014/main" id="{F00CFF8C-98CC-1F4F-BF8D-7D1EAF07A9C0}"/>
              </a:ext>
            </a:extLst>
          </p:cNvPr>
          <p:cNvSpPr>
            <a:spLocks noGrp="1"/>
          </p:cNvSpPr>
          <p:nvPr>
            <p:ph type="sldNum" sz="quarter" idx="12"/>
          </p:nvPr>
        </p:nvSpPr>
        <p:spPr/>
        <p:txBody>
          <a:bodyPr/>
          <a:lstStyle>
            <a:lvl1pPr>
              <a:defRPr/>
            </a:lvl1pPr>
          </a:lstStyle>
          <a:p>
            <a:pPr>
              <a:defRPr/>
            </a:pPr>
            <a:fld id="{9D64A41B-ABB4-E84B-A61D-CC42C07B3C8D}" type="slidenum">
              <a:rPr lang="zh-CN" altLang="en-US"/>
              <a:pPr>
                <a:defRPr/>
              </a:pPr>
              <a:t>‹#›</a:t>
            </a:fld>
            <a:endParaRPr lang="zh-CN" altLang="en-US"/>
          </a:p>
        </p:txBody>
      </p:sp>
    </p:spTree>
    <p:extLst>
      <p:ext uri="{BB962C8B-B14F-4D97-AF65-F5344CB8AC3E}">
        <p14:creationId xmlns:p14="http://schemas.microsoft.com/office/powerpoint/2010/main" val="4131738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AEC3CBF-C918-BF4E-92B4-1673B66816CB}"/>
              </a:ext>
            </a:extLst>
          </p:cNvPr>
          <p:cNvSpPr/>
          <p:nvPr userDrawn="1"/>
        </p:nvSpPr>
        <p:spPr>
          <a:xfrm>
            <a:off x="0" y="928688"/>
            <a:ext cx="9144000" cy="152400"/>
          </a:xfrm>
          <a:prstGeom prst="rect">
            <a:avLst/>
          </a:prstGeom>
          <a:gradFill flip="none" rotWithShape="1">
            <a:gsLst>
              <a:gs pos="0">
                <a:schemeClr val="bg1">
                  <a:tint val="93000"/>
                  <a:satMod val="150000"/>
                  <a:shade val="98000"/>
                  <a:lumMod val="102000"/>
                </a:schemeClr>
              </a:gs>
              <a:gs pos="45000">
                <a:schemeClr val="bg1">
                  <a:tint val="98000"/>
                  <a:satMod val="130000"/>
                  <a:shade val="90000"/>
                  <a:lumMod val="103000"/>
                </a:schemeClr>
              </a:gs>
              <a:gs pos="100000">
                <a:schemeClr val="bg2">
                  <a:lumMod val="9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zh-CN" altLang="en-US"/>
          </a:p>
        </p:txBody>
      </p:sp>
      <p:sp>
        <p:nvSpPr>
          <p:cNvPr id="2" name="Title 1"/>
          <p:cNvSpPr>
            <a:spLocks noGrp="1"/>
          </p:cNvSpPr>
          <p:nvPr>
            <p:ph type="title"/>
          </p:nvPr>
        </p:nvSpPr>
        <p:spPr>
          <a:xfrm>
            <a:off x="628650" y="0"/>
            <a:ext cx="7575550" cy="928689"/>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081090"/>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1905002"/>
            <a:ext cx="3868340" cy="4284661"/>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5" name="Text Placeholder 4"/>
          <p:cNvSpPr>
            <a:spLocks noGrp="1"/>
          </p:cNvSpPr>
          <p:nvPr>
            <p:ph type="body" sz="quarter" idx="3"/>
          </p:nvPr>
        </p:nvSpPr>
        <p:spPr>
          <a:xfrm>
            <a:off x="4627958" y="1081090"/>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1905002"/>
            <a:ext cx="3887391" cy="428466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8" name="Date Placeholder 6">
            <a:extLst>
              <a:ext uri="{FF2B5EF4-FFF2-40B4-BE49-F238E27FC236}">
                <a16:creationId xmlns:a16="http://schemas.microsoft.com/office/drawing/2014/main" id="{00E494B6-5000-0347-AEB0-AD1A5569E343}"/>
              </a:ext>
            </a:extLst>
          </p:cNvPr>
          <p:cNvSpPr>
            <a:spLocks noGrp="1"/>
          </p:cNvSpPr>
          <p:nvPr>
            <p:ph type="dt" sz="half" idx="10"/>
          </p:nvPr>
        </p:nvSpPr>
        <p:spPr/>
        <p:txBody>
          <a:bodyPr/>
          <a:lstStyle>
            <a:lvl1pPr>
              <a:defRPr/>
            </a:lvl1pPr>
          </a:lstStyle>
          <a:p>
            <a:pPr>
              <a:defRPr/>
            </a:pPr>
            <a:fld id="{06262803-C8EE-EF43-86B5-115811E60F8A}" type="datetime1">
              <a:rPr lang="zh-CN" altLang="en-US" smtClean="0"/>
              <a:t>2022/10/9</a:t>
            </a:fld>
            <a:endParaRPr lang="zh-CN" altLang="en-US"/>
          </a:p>
        </p:txBody>
      </p:sp>
      <p:sp>
        <p:nvSpPr>
          <p:cNvPr id="9" name="Footer Placeholder 7">
            <a:extLst>
              <a:ext uri="{FF2B5EF4-FFF2-40B4-BE49-F238E27FC236}">
                <a16:creationId xmlns:a16="http://schemas.microsoft.com/office/drawing/2014/main" id="{6F136B44-DFF0-4F4F-A437-807A94D9A0FA}"/>
              </a:ext>
            </a:extLst>
          </p:cNvPr>
          <p:cNvSpPr>
            <a:spLocks noGrp="1"/>
          </p:cNvSpPr>
          <p:nvPr>
            <p:ph type="ftr" sz="quarter" idx="11"/>
          </p:nvPr>
        </p:nvSpPr>
        <p:spPr/>
        <p:txBody>
          <a:bodyPr/>
          <a:lstStyle>
            <a:lvl1pPr>
              <a:defRPr/>
            </a:lvl1pPr>
          </a:lstStyle>
          <a:p>
            <a:pPr>
              <a:defRPr/>
            </a:pPr>
            <a:r>
              <a:rPr lang="en-US" altLang="zh-CN"/>
              <a:t>Distributed System</a:t>
            </a:r>
            <a:endParaRPr lang="zh-CN" altLang="en-US"/>
          </a:p>
        </p:txBody>
      </p:sp>
      <p:sp>
        <p:nvSpPr>
          <p:cNvPr id="10" name="Slide Number Placeholder 8">
            <a:extLst>
              <a:ext uri="{FF2B5EF4-FFF2-40B4-BE49-F238E27FC236}">
                <a16:creationId xmlns:a16="http://schemas.microsoft.com/office/drawing/2014/main" id="{8BC9CD4F-A7BE-184F-94A5-B0524B2DC886}"/>
              </a:ext>
            </a:extLst>
          </p:cNvPr>
          <p:cNvSpPr>
            <a:spLocks noGrp="1"/>
          </p:cNvSpPr>
          <p:nvPr>
            <p:ph type="sldNum" sz="quarter" idx="12"/>
          </p:nvPr>
        </p:nvSpPr>
        <p:spPr/>
        <p:txBody>
          <a:bodyPr/>
          <a:lstStyle>
            <a:lvl1pPr>
              <a:defRPr/>
            </a:lvl1pPr>
          </a:lstStyle>
          <a:p>
            <a:pPr>
              <a:defRPr/>
            </a:pPr>
            <a:fld id="{4E8BDF45-A787-CD44-9C1B-CF1E72A46D2F}" type="slidenum">
              <a:rPr lang="zh-CN" altLang="en-US"/>
              <a:pPr>
                <a:defRPr/>
              </a:pPr>
              <a:t>‹#›</a:t>
            </a:fld>
            <a:endParaRPr lang="zh-CN" altLang="en-US"/>
          </a:p>
        </p:txBody>
      </p:sp>
    </p:spTree>
    <p:extLst>
      <p:ext uri="{BB962C8B-B14F-4D97-AF65-F5344CB8AC3E}">
        <p14:creationId xmlns:p14="http://schemas.microsoft.com/office/powerpoint/2010/main" val="2171549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7C35D66-4D4A-7243-8E2B-641526E3B5BA}"/>
              </a:ext>
            </a:extLst>
          </p:cNvPr>
          <p:cNvSpPr/>
          <p:nvPr userDrawn="1"/>
        </p:nvSpPr>
        <p:spPr>
          <a:xfrm>
            <a:off x="0" y="928688"/>
            <a:ext cx="9144000" cy="152400"/>
          </a:xfrm>
          <a:prstGeom prst="rect">
            <a:avLst/>
          </a:prstGeom>
          <a:gradFill flip="none" rotWithShape="1">
            <a:gsLst>
              <a:gs pos="0">
                <a:schemeClr val="bg1">
                  <a:tint val="93000"/>
                  <a:satMod val="150000"/>
                  <a:shade val="98000"/>
                  <a:lumMod val="102000"/>
                </a:schemeClr>
              </a:gs>
              <a:gs pos="45000">
                <a:schemeClr val="bg1">
                  <a:tint val="98000"/>
                  <a:satMod val="130000"/>
                  <a:shade val="90000"/>
                  <a:lumMod val="103000"/>
                </a:schemeClr>
              </a:gs>
              <a:gs pos="100000">
                <a:schemeClr val="bg2">
                  <a:lumMod val="9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zh-CN" altLang="en-US"/>
          </a:p>
        </p:txBody>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4" name="Date Placeholder 2">
            <a:extLst>
              <a:ext uri="{FF2B5EF4-FFF2-40B4-BE49-F238E27FC236}">
                <a16:creationId xmlns:a16="http://schemas.microsoft.com/office/drawing/2014/main" id="{519B4A2D-DD7F-7B4F-879C-B580D2F34C09}"/>
              </a:ext>
            </a:extLst>
          </p:cNvPr>
          <p:cNvSpPr>
            <a:spLocks noGrp="1"/>
          </p:cNvSpPr>
          <p:nvPr>
            <p:ph type="dt" sz="half" idx="10"/>
          </p:nvPr>
        </p:nvSpPr>
        <p:spPr/>
        <p:txBody>
          <a:bodyPr/>
          <a:lstStyle>
            <a:lvl1pPr>
              <a:defRPr/>
            </a:lvl1pPr>
          </a:lstStyle>
          <a:p>
            <a:pPr>
              <a:defRPr/>
            </a:pPr>
            <a:fld id="{2F60D5F8-6DE6-004A-9022-0AC700D4F63A}" type="datetime1">
              <a:rPr lang="zh-CN" altLang="en-US" smtClean="0"/>
              <a:t>2022/10/9</a:t>
            </a:fld>
            <a:endParaRPr lang="zh-CN" altLang="en-US"/>
          </a:p>
        </p:txBody>
      </p:sp>
      <p:sp>
        <p:nvSpPr>
          <p:cNvPr id="5" name="Footer Placeholder 3">
            <a:extLst>
              <a:ext uri="{FF2B5EF4-FFF2-40B4-BE49-F238E27FC236}">
                <a16:creationId xmlns:a16="http://schemas.microsoft.com/office/drawing/2014/main" id="{2D704322-16CE-9B4F-B232-1A53B0C741CF}"/>
              </a:ext>
            </a:extLst>
          </p:cNvPr>
          <p:cNvSpPr>
            <a:spLocks noGrp="1"/>
          </p:cNvSpPr>
          <p:nvPr>
            <p:ph type="ftr" sz="quarter" idx="11"/>
          </p:nvPr>
        </p:nvSpPr>
        <p:spPr/>
        <p:txBody>
          <a:bodyPr/>
          <a:lstStyle>
            <a:lvl1pPr>
              <a:defRPr/>
            </a:lvl1pPr>
          </a:lstStyle>
          <a:p>
            <a:pPr>
              <a:defRPr/>
            </a:pPr>
            <a:r>
              <a:rPr lang="en-US" altLang="zh-CN"/>
              <a:t>Distributed System</a:t>
            </a:r>
            <a:endParaRPr lang="zh-CN" altLang="en-US"/>
          </a:p>
        </p:txBody>
      </p:sp>
      <p:sp>
        <p:nvSpPr>
          <p:cNvPr id="6" name="Slide Number Placeholder 4">
            <a:extLst>
              <a:ext uri="{FF2B5EF4-FFF2-40B4-BE49-F238E27FC236}">
                <a16:creationId xmlns:a16="http://schemas.microsoft.com/office/drawing/2014/main" id="{8BB8B0D8-30B6-2B43-9FAA-8804E791D333}"/>
              </a:ext>
            </a:extLst>
          </p:cNvPr>
          <p:cNvSpPr>
            <a:spLocks noGrp="1"/>
          </p:cNvSpPr>
          <p:nvPr>
            <p:ph type="sldNum" sz="quarter" idx="12"/>
          </p:nvPr>
        </p:nvSpPr>
        <p:spPr/>
        <p:txBody>
          <a:bodyPr/>
          <a:lstStyle>
            <a:lvl1pPr>
              <a:defRPr/>
            </a:lvl1pPr>
          </a:lstStyle>
          <a:p>
            <a:pPr>
              <a:defRPr/>
            </a:pPr>
            <a:fld id="{403817EB-7C7A-F344-88DD-174E052090FA}" type="slidenum">
              <a:rPr lang="zh-CN" altLang="en-US"/>
              <a:pPr>
                <a:defRPr/>
              </a:pPr>
              <a:t>‹#›</a:t>
            </a:fld>
            <a:endParaRPr lang="zh-CN" altLang="en-US"/>
          </a:p>
        </p:txBody>
      </p:sp>
    </p:spTree>
    <p:extLst>
      <p:ext uri="{BB962C8B-B14F-4D97-AF65-F5344CB8AC3E}">
        <p14:creationId xmlns:p14="http://schemas.microsoft.com/office/powerpoint/2010/main" val="765596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6EEB33EB-5A67-6741-90E4-79D77B2619C5}"/>
              </a:ext>
            </a:extLst>
          </p:cNvPr>
          <p:cNvSpPr>
            <a:spLocks noGrp="1"/>
          </p:cNvSpPr>
          <p:nvPr>
            <p:ph type="dt" sz="half" idx="10"/>
          </p:nvPr>
        </p:nvSpPr>
        <p:spPr/>
        <p:txBody>
          <a:bodyPr/>
          <a:lstStyle>
            <a:lvl1pPr>
              <a:defRPr/>
            </a:lvl1pPr>
          </a:lstStyle>
          <a:p>
            <a:pPr>
              <a:defRPr/>
            </a:pPr>
            <a:fld id="{E59BCEA0-7E15-1944-91B6-A3C3A44C8123}" type="datetime1">
              <a:rPr lang="zh-CN" altLang="en-US" smtClean="0"/>
              <a:t>2022/10/9</a:t>
            </a:fld>
            <a:endParaRPr lang="zh-CN" altLang="en-US"/>
          </a:p>
        </p:txBody>
      </p:sp>
      <p:sp>
        <p:nvSpPr>
          <p:cNvPr id="3" name="Footer Placeholder 4">
            <a:extLst>
              <a:ext uri="{FF2B5EF4-FFF2-40B4-BE49-F238E27FC236}">
                <a16:creationId xmlns:a16="http://schemas.microsoft.com/office/drawing/2014/main" id="{D8D0E056-379A-9442-A7C9-118AC925C0BF}"/>
              </a:ext>
            </a:extLst>
          </p:cNvPr>
          <p:cNvSpPr>
            <a:spLocks noGrp="1"/>
          </p:cNvSpPr>
          <p:nvPr>
            <p:ph type="ftr" sz="quarter" idx="11"/>
          </p:nvPr>
        </p:nvSpPr>
        <p:spPr/>
        <p:txBody>
          <a:bodyPr/>
          <a:lstStyle>
            <a:lvl1pPr>
              <a:defRPr/>
            </a:lvl1pPr>
          </a:lstStyle>
          <a:p>
            <a:pPr>
              <a:defRPr/>
            </a:pPr>
            <a:r>
              <a:rPr lang="en-US" altLang="zh-CN"/>
              <a:t>Distributed System</a:t>
            </a:r>
            <a:endParaRPr lang="zh-CN" altLang="en-US"/>
          </a:p>
        </p:txBody>
      </p:sp>
      <p:sp>
        <p:nvSpPr>
          <p:cNvPr id="4" name="Slide Number Placeholder 5">
            <a:extLst>
              <a:ext uri="{FF2B5EF4-FFF2-40B4-BE49-F238E27FC236}">
                <a16:creationId xmlns:a16="http://schemas.microsoft.com/office/drawing/2014/main" id="{23C2B67D-0172-9A43-B88F-05129C5655AB}"/>
              </a:ext>
            </a:extLst>
          </p:cNvPr>
          <p:cNvSpPr>
            <a:spLocks noGrp="1"/>
          </p:cNvSpPr>
          <p:nvPr>
            <p:ph type="sldNum" sz="quarter" idx="12"/>
          </p:nvPr>
        </p:nvSpPr>
        <p:spPr/>
        <p:txBody>
          <a:bodyPr/>
          <a:lstStyle>
            <a:lvl1pPr>
              <a:defRPr/>
            </a:lvl1pPr>
          </a:lstStyle>
          <a:p>
            <a:pPr>
              <a:defRPr/>
            </a:pPr>
            <a:fld id="{A708B701-5FBB-174D-BFCC-F7501A89C2A2}" type="slidenum">
              <a:rPr lang="zh-CN" altLang="en-US"/>
              <a:pPr>
                <a:defRPr/>
              </a:pPr>
              <a:t>‹#›</a:t>
            </a:fld>
            <a:endParaRPr lang="zh-CN" altLang="en-US"/>
          </a:p>
        </p:txBody>
      </p:sp>
    </p:spTree>
    <p:extLst>
      <p:ext uri="{BB962C8B-B14F-4D97-AF65-F5344CB8AC3E}">
        <p14:creationId xmlns:p14="http://schemas.microsoft.com/office/powerpoint/2010/main" val="3989266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a:extLst>
              <a:ext uri="{FF2B5EF4-FFF2-40B4-BE49-F238E27FC236}">
                <a16:creationId xmlns:a16="http://schemas.microsoft.com/office/drawing/2014/main" id="{1B2C1667-C771-2E48-A73D-5F7E9158A35B}"/>
              </a:ext>
            </a:extLst>
          </p:cNvPr>
          <p:cNvSpPr>
            <a:spLocks noGrp="1"/>
          </p:cNvSpPr>
          <p:nvPr>
            <p:ph type="dt" sz="half" idx="10"/>
          </p:nvPr>
        </p:nvSpPr>
        <p:spPr/>
        <p:txBody>
          <a:bodyPr/>
          <a:lstStyle>
            <a:lvl1pPr>
              <a:defRPr/>
            </a:lvl1pPr>
          </a:lstStyle>
          <a:p>
            <a:pPr>
              <a:defRPr/>
            </a:pPr>
            <a:fld id="{50A494DB-ECC0-794A-A453-178E295E55D7}" type="datetime1">
              <a:rPr lang="zh-CN" altLang="en-US" smtClean="0"/>
              <a:t>2022/10/9</a:t>
            </a:fld>
            <a:endParaRPr lang="zh-CN" altLang="en-US"/>
          </a:p>
        </p:txBody>
      </p:sp>
      <p:sp>
        <p:nvSpPr>
          <p:cNvPr id="6" name="Footer Placeholder 4">
            <a:extLst>
              <a:ext uri="{FF2B5EF4-FFF2-40B4-BE49-F238E27FC236}">
                <a16:creationId xmlns:a16="http://schemas.microsoft.com/office/drawing/2014/main" id="{40C66BFF-75FC-0247-BBD6-E72EDCA907C9}"/>
              </a:ext>
            </a:extLst>
          </p:cNvPr>
          <p:cNvSpPr>
            <a:spLocks noGrp="1"/>
          </p:cNvSpPr>
          <p:nvPr>
            <p:ph type="ftr" sz="quarter" idx="11"/>
          </p:nvPr>
        </p:nvSpPr>
        <p:spPr/>
        <p:txBody>
          <a:bodyPr/>
          <a:lstStyle>
            <a:lvl1pPr>
              <a:defRPr/>
            </a:lvl1pPr>
          </a:lstStyle>
          <a:p>
            <a:pPr>
              <a:defRPr/>
            </a:pPr>
            <a:r>
              <a:rPr lang="en-US" altLang="zh-CN"/>
              <a:t>Distributed System</a:t>
            </a:r>
            <a:endParaRPr lang="zh-CN" altLang="en-US"/>
          </a:p>
        </p:txBody>
      </p:sp>
      <p:sp>
        <p:nvSpPr>
          <p:cNvPr id="7" name="Slide Number Placeholder 5">
            <a:extLst>
              <a:ext uri="{FF2B5EF4-FFF2-40B4-BE49-F238E27FC236}">
                <a16:creationId xmlns:a16="http://schemas.microsoft.com/office/drawing/2014/main" id="{9AC5F1CF-1698-094B-819D-18217F187EFC}"/>
              </a:ext>
            </a:extLst>
          </p:cNvPr>
          <p:cNvSpPr>
            <a:spLocks noGrp="1"/>
          </p:cNvSpPr>
          <p:nvPr>
            <p:ph type="sldNum" sz="quarter" idx="12"/>
          </p:nvPr>
        </p:nvSpPr>
        <p:spPr/>
        <p:txBody>
          <a:bodyPr/>
          <a:lstStyle>
            <a:lvl1pPr>
              <a:defRPr/>
            </a:lvl1pPr>
          </a:lstStyle>
          <a:p>
            <a:pPr>
              <a:defRPr/>
            </a:pPr>
            <a:fld id="{8A85F6A9-1FD1-024A-B743-1D8BB8813B7A}" type="slidenum">
              <a:rPr lang="zh-CN" altLang="en-US"/>
              <a:pPr>
                <a:defRPr/>
              </a:pPr>
              <a:t>‹#›</a:t>
            </a:fld>
            <a:endParaRPr lang="zh-CN" altLang="en-US"/>
          </a:p>
        </p:txBody>
      </p:sp>
    </p:spTree>
    <p:extLst>
      <p:ext uri="{BB962C8B-B14F-4D97-AF65-F5344CB8AC3E}">
        <p14:creationId xmlns:p14="http://schemas.microsoft.com/office/powerpoint/2010/main" val="3237127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将图片拖动到占位符，或单击添加图标</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a:extLst>
              <a:ext uri="{FF2B5EF4-FFF2-40B4-BE49-F238E27FC236}">
                <a16:creationId xmlns:a16="http://schemas.microsoft.com/office/drawing/2014/main" id="{6710DE72-4EC9-3D41-9411-A4066C102485}"/>
              </a:ext>
            </a:extLst>
          </p:cNvPr>
          <p:cNvSpPr>
            <a:spLocks noGrp="1"/>
          </p:cNvSpPr>
          <p:nvPr>
            <p:ph type="dt" sz="half" idx="10"/>
          </p:nvPr>
        </p:nvSpPr>
        <p:spPr/>
        <p:txBody>
          <a:bodyPr/>
          <a:lstStyle>
            <a:lvl1pPr>
              <a:defRPr/>
            </a:lvl1pPr>
          </a:lstStyle>
          <a:p>
            <a:pPr>
              <a:defRPr/>
            </a:pPr>
            <a:fld id="{9072550C-4700-014F-941A-0FBF2D3A9D29}" type="datetime1">
              <a:rPr lang="zh-CN" altLang="en-US" smtClean="0"/>
              <a:t>2022/10/9</a:t>
            </a:fld>
            <a:endParaRPr lang="zh-CN" altLang="en-US"/>
          </a:p>
        </p:txBody>
      </p:sp>
      <p:sp>
        <p:nvSpPr>
          <p:cNvPr id="6" name="Footer Placeholder 4">
            <a:extLst>
              <a:ext uri="{FF2B5EF4-FFF2-40B4-BE49-F238E27FC236}">
                <a16:creationId xmlns:a16="http://schemas.microsoft.com/office/drawing/2014/main" id="{508EFC4C-BEA8-5D48-86FD-1E84DA974EC0}"/>
              </a:ext>
            </a:extLst>
          </p:cNvPr>
          <p:cNvSpPr>
            <a:spLocks noGrp="1"/>
          </p:cNvSpPr>
          <p:nvPr>
            <p:ph type="ftr" sz="quarter" idx="11"/>
          </p:nvPr>
        </p:nvSpPr>
        <p:spPr/>
        <p:txBody>
          <a:bodyPr/>
          <a:lstStyle>
            <a:lvl1pPr>
              <a:defRPr/>
            </a:lvl1pPr>
          </a:lstStyle>
          <a:p>
            <a:pPr>
              <a:defRPr/>
            </a:pPr>
            <a:r>
              <a:rPr lang="en-US" altLang="zh-CN"/>
              <a:t>Distributed System</a:t>
            </a:r>
            <a:endParaRPr lang="zh-CN" altLang="en-US"/>
          </a:p>
        </p:txBody>
      </p:sp>
      <p:sp>
        <p:nvSpPr>
          <p:cNvPr id="7" name="Slide Number Placeholder 5">
            <a:extLst>
              <a:ext uri="{FF2B5EF4-FFF2-40B4-BE49-F238E27FC236}">
                <a16:creationId xmlns:a16="http://schemas.microsoft.com/office/drawing/2014/main" id="{190D3288-B09E-FF43-90C8-07EFD4EB1A06}"/>
              </a:ext>
            </a:extLst>
          </p:cNvPr>
          <p:cNvSpPr>
            <a:spLocks noGrp="1"/>
          </p:cNvSpPr>
          <p:nvPr>
            <p:ph type="sldNum" sz="quarter" idx="12"/>
          </p:nvPr>
        </p:nvSpPr>
        <p:spPr/>
        <p:txBody>
          <a:bodyPr/>
          <a:lstStyle>
            <a:lvl1pPr>
              <a:defRPr/>
            </a:lvl1pPr>
          </a:lstStyle>
          <a:p>
            <a:pPr>
              <a:defRPr/>
            </a:pPr>
            <a:fld id="{BA1DE1C3-91C3-0C45-89CA-ADB93AA049A8}" type="slidenum">
              <a:rPr lang="zh-CN" altLang="en-US"/>
              <a:pPr>
                <a:defRPr/>
              </a:pPr>
              <a:t>‹#›</a:t>
            </a:fld>
            <a:endParaRPr lang="zh-CN" altLang="en-US"/>
          </a:p>
        </p:txBody>
      </p:sp>
    </p:spTree>
    <p:extLst>
      <p:ext uri="{BB962C8B-B14F-4D97-AF65-F5344CB8AC3E}">
        <p14:creationId xmlns:p14="http://schemas.microsoft.com/office/powerpoint/2010/main" val="3242298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88000">
              <a:srgbClr val="FFFFFF"/>
            </a:gs>
            <a:gs pos="100000">
              <a:srgbClr val="DCE6F2"/>
            </a:gs>
          </a:gsLst>
          <a:lin ang="5400000" scaled="1"/>
        </a:gra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FDE7B60-3131-CB4E-A022-50509A40EB5B}"/>
              </a:ext>
            </a:extLst>
          </p:cNvPr>
          <p:cNvSpPr>
            <a:spLocks noGrp="1" noChangeArrowheads="1"/>
          </p:cNvSpPr>
          <p:nvPr>
            <p:ph type="title"/>
          </p:nvPr>
        </p:nvSpPr>
        <p:spPr bwMode="auto">
          <a:xfrm>
            <a:off x="628650" y="0"/>
            <a:ext cx="7589838" cy="92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1027" name="Text Placeholder 2">
            <a:extLst>
              <a:ext uri="{FF2B5EF4-FFF2-40B4-BE49-F238E27FC236}">
                <a16:creationId xmlns:a16="http://schemas.microsoft.com/office/drawing/2014/main" id="{D96A153D-2ED1-3A4E-94AC-CABDA87FD9D2}"/>
              </a:ext>
            </a:extLst>
          </p:cNvPr>
          <p:cNvSpPr>
            <a:spLocks noGrp="1" noChangeArrowheads="1"/>
          </p:cNvSpPr>
          <p:nvPr>
            <p:ph type="body" idx="1"/>
          </p:nvPr>
        </p:nvSpPr>
        <p:spPr bwMode="auto">
          <a:xfrm>
            <a:off x="628650" y="1104900"/>
            <a:ext cx="7886700" cy="507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ltLang="zh-CN"/>
          </a:p>
        </p:txBody>
      </p:sp>
      <p:sp>
        <p:nvSpPr>
          <p:cNvPr id="4" name="Date Placeholder 3">
            <a:extLst>
              <a:ext uri="{FF2B5EF4-FFF2-40B4-BE49-F238E27FC236}">
                <a16:creationId xmlns:a16="http://schemas.microsoft.com/office/drawing/2014/main" id="{A82D1CB4-9FE7-4C0E-AD95-7352E3A024B1}"/>
              </a:ext>
            </a:extLst>
          </p:cNvPr>
          <p:cNvSpPr>
            <a:spLocks noGrp="1"/>
          </p:cNvSpPr>
          <p:nvPr>
            <p:ph type="dt" sz="half" idx="2"/>
          </p:nvPr>
        </p:nvSpPr>
        <p:spPr>
          <a:xfrm>
            <a:off x="628650" y="6356350"/>
            <a:ext cx="1898650" cy="365125"/>
          </a:xfrm>
          <a:prstGeom prst="rect">
            <a:avLst/>
          </a:prstGeom>
        </p:spPr>
        <p:txBody>
          <a:bodyPr vert="horz" lIns="91440" tIns="45720" rIns="91440" bIns="45720" rtlCol="0" anchor="ctr"/>
          <a:lstStyle>
            <a:lvl1pPr algn="l" eaLnBrk="1" hangingPunct="1">
              <a:defRPr kumimoji="1" sz="1200" b="0">
                <a:solidFill>
                  <a:schemeClr val="tx1">
                    <a:tint val="75000"/>
                  </a:schemeClr>
                </a:solidFill>
                <a:latin typeface="Georgia" panose="02040502050405020303" pitchFamily="18" charset="0"/>
              </a:defRPr>
            </a:lvl1pPr>
          </a:lstStyle>
          <a:p>
            <a:pPr>
              <a:defRPr/>
            </a:pPr>
            <a:fld id="{BCD00F70-7C99-A749-88C7-537232F38967}" type="datetime1">
              <a:rPr lang="zh-CN" altLang="en-US" smtClean="0"/>
              <a:t>2022/10/9</a:t>
            </a:fld>
            <a:endParaRPr lang="zh-CN" altLang="en-US"/>
          </a:p>
        </p:txBody>
      </p:sp>
      <p:sp>
        <p:nvSpPr>
          <p:cNvPr id="5" name="Footer Placeholder 4">
            <a:extLst>
              <a:ext uri="{FF2B5EF4-FFF2-40B4-BE49-F238E27FC236}">
                <a16:creationId xmlns:a16="http://schemas.microsoft.com/office/drawing/2014/main" id="{468D0F95-11BA-4D5B-A9F7-BB1910C6E118}"/>
              </a:ext>
            </a:extLst>
          </p:cNvPr>
          <p:cNvSpPr>
            <a:spLocks noGrp="1"/>
          </p:cNvSpPr>
          <p:nvPr>
            <p:ph type="ftr" sz="quarter" idx="3"/>
          </p:nvPr>
        </p:nvSpPr>
        <p:spPr>
          <a:xfrm>
            <a:off x="2527300" y="6356350"/>
            <a:ext cx="4089400" cy="365125"/>
          </a:xfrm>
          <a:prstGeom prst="rect">
            <a:avLst/>
          </a:prstGeom>
        </p:spPr>
        <p:txBody>
          <a:bodyPr vert="horz" lIns="91440" tIns="45720" rIns="91440" bIns="45720" rtlCol="0" anchor="ctr"/>
          <a:lstStyle>
            <a:lvl1pPr algn="ctr" eaLnBrk="1" hangingPunct="1">
              <a:defRPr kumimoji="1" sz="1200" b="0">
                <a:solidFill>
                  <a:schemeClr val="tx1">
                    <a:tint val="75000"/>
                  </a:schemeClr>
                </a:solidFill>
                <a:latin typeface="Georgia" panose="02040502050405020303" pitchFamily="18" charset="0"/>
              </a:defRPr>
            </a:lvl1pPr>
          </a:lstStyle>
          <a:p>
            <a:pPr>
              <a:defRPr/>
            </a:pPr>
            <a:r>
              <a:rPr lang="en-US" altLang="zh-CN"/>
              <a:t>Distributed System</a:t>
            </a:r>
            <a:endParaRPr lang="zh-CN" altLang="en-US"/>
          </a:p>
        </p:txBody>
      </p:sp>
      <p:sp>
        <p:nvSpPr>
          <p:cNvPr id="6" name="Slide Number Placeholder 5">
            <a:extLst>
              <a:ext uri="{FF2B5EF4-FFF2-40B4-BE49-F238E27FC236}">
                <a16:creationId xmlns:a16="http://schemas.microsoft.com/office/drawing/2014/main" id="{C78AB91F-49AA-4B2A-ACD5-80F76A7F416B}"/>
              </a:ext>
            </a:extLst>
          </p:cNvPr>
          <p:cNvSpPr>
            <a:spLocks noGrp="1"/>
          </p:cNvSpPr>
          <p:nvPr>
            <p:ph type="sldNum" sz="quarter" idx="4"/>
          </p:nvPr>
        </p:nvSpPr>
        <p:spPr>
          <a:xfrm>
            <a:off x="6616700" y="6356350"/>
            <a:ext cx="1898650" cy="365125"/>
          </a:xfrm>
          <a:prstGeom prst="rect">
            <a:avLst/>
          </a:prstGeom>
        </p:spPr>
        <p:txBody>
          <a:bodyPr vert="horz" lIns="91440" tIns="45720" rIns="91440" bIns="45720" rtlCol="0" anchor="ctr"/>
          <a:lstStyle>
            <a:lvl1pPr algn="r" eaLnBrk="1" hangingPunct="1">
              <a:defRPr kumimoji="1" sz="1200" b="0">
                <a:solidFill>
                  <a:schemeClr val="tx1">
                    <a:tint val="75000"/>
                  </a:schemeClr>
                </a:solidFill>
                <a:latin typeface="Georgia" panose="02040502050405020303" pitchFamily="18" charset="0"/>
              </a:defRPr>
            </a:lvl1pPr>
          </a:lstStyle>
          <a:p>
            <a:pPr>
              <a:defRPr/>
            </a:pPr>
            <a:fld id="{1B09F9A1-D77C-7245-A5C8-9C6CEA02F580}" type="slidenum">
              <a:rPr lang="zh-CN" altLang="en-US" smtClean="0"/>
              <a:pPr>
                <a:defRPr/>
              </a:pPr>
              <a:t>‹#›</a:t>
            </a:fld>
            <a:endParaRPr lang="zh-CN" altLang="en-US"/>
          </a:p>
        </p:txBody>
      </p:sp>
      <p:pic>
        <p:nvPicPr>
          <p:cNvPr id="1031" name="图片 6">
            <a:extLst>
              <a:ext uri="{FF2B5EF4-FFF2-40B4-BE49-F238E27FC236}">
                <a16:creationId xmlns:a16="http://schemas.microsoft.com/office/drawing/2014/main" id="{69530E96-FC92-D149-96A4-9CAD52BFFBC3}"/>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218488" y="0"/>
            <a:ext cx="925512"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24" r:id="rId1"/>
    <p:sldLayoutId id="2147483931" r:id="rId2"/>
    <p:sldLayoutId id="2147483925" r:id="rId3"/>
    <p:sldLayoutId id="2147483932" r:id="rId4"/>
    <p:sldLayoutId id="2147483933" r:id="rId5"/>
    <p:sldLayoutId id="2147483934" r:id="rId6"/>
    <p:sldLayoutId id="2147483926" r:id="rId7"/>
    <p:sldLayoutId id="2147483927" r:id="rId8"/>
    <p:sldLayoutId id="2147483928" r:id="rId9"/>
    <p:sldLayoutId id="2147483929" r:id="rId10"/>
    <p:sldLayoutId id="2147483930" r:id="rId11"/>
    <p:sldLayoutId id="2147483935" r:id="rId12"/>
    <p:sldLayoutId id="2147483936" r:id="rId13"/>
  </p:sldLayoutIdLst>
  <p:hf hdr="0"/>
  <p:txStyles>
    <p:titleStyle>
      <a:lvl1pPr algn="l" rtl="0" eaLnBrk="0" fontAlgn="base" hangingPunct="0">
        <a:lnSpc>
          <a:spcPct val="90000"/>
        </a:lnSpc>
        <a:spcBef>
          <a:spcPct val="0"/>
        </a:spcBef>
        <a:spcAft>
          <a:spcPct val="0"/>
        </a:spcAft>
        <a:defRPr sz="3600" kern="1200">
          <a:solidFill>
            <a:srgbClr val="005DA3"/>
          </a:solidFill>
          <a:latin typeface="+mj-lt"/>
          <a:ea typeface="+mj-ea"/>
          <a:cs typeface="+mj-cs"/>
        </a:defRPr>
      </a:lvl1pPr>
      <a:lvl2pPr algn="l" rtl="0" eaLnBrk="0" fontAlgn="base" hangingPunct="0">
        <a:lnSpc>
          <a:spcPct val="90000"/>
        </a:lnSpc>
        <a:spcBef>
          <a:spcPct val="0"/>
        </a:spcBef>
        <a:spcAft>
          <a:spcPct val="0"/>
        </a:spcAft>
        <a:defRPr sz="3600">
          <a:solidFill>
            <a:srgbClr val="005DA3"/>
          </a:solidFill>
          <a:latin typeface="Century Schoolbook" panose="02040604050505020304" pitchFamily="18" charset="0"/>
          <a:ea typeface="华文楷体" panose="02010600040101010101" pitchFamily="2" charset="-122"/>
        </a:defRPr>
      </a:lvl2pPr>
      <a:lvl3pPr algn="l" rtl="0" eaLnBrk="0" fontAlgn="base" hangingPunct="0">
        <a:lnSpc>
          <a:spcPct val="90000"/>
        </a:lnSpc>
        <a:spcBef>
          <a:spcPct val="0"/>
        </a:spcBef>
        <a:spcAft>
          <a:spcPct val="0"/>
        </a:spcAft>
        <a:defRPr sz="3600">
          <a:solidFill>
            <a:srgbClr val="005DA3"/>
          </a:solidFill>
          <a:latin typeface="Century Schoolbook" panose="02040604050505020304" pitchFamily="18" charset="0"/>
          <a:ea typeface="华文楷体" panose="02010600040101010101" pitchFamily="2" charset="-122"/>
        </a:defRPr>
      </a:lvl3pPr>
      <a:lvl4pPr algn="l" rtl="0" eaLnBrk="0" fontAlgn="base" hangingPunct="0">
        <a:lnSpc>
          <a:spcPct val="90000"/>
        </a:lnSpc>
        <a:spcBef>
          <a:spcPct val="0"/>
        </a:spcBef>
        <a:spcAft>
          <a:spcPct val="0"/>
        </a:spcAft>
        <a:defRPr sz="3600">
          <a:solidFill>
            <a:srgbClr val="005DA3"/>
          </a:solidFill>
          <a:latin typeface="Century Schoolbook" panose="02040604050505020304" pitchFamily="18" charset="0"/>
          <a:ea typeface="华文楷体" panose="02010600040101010101" pitchFamily="2" charset="-122"/>
        </a:defRPr>
      </a:lvl4pPr>
      <a:lvl5pPr algn="l" rtl="0" eaLnBrk="0" fontAlgn="base" hangingPunct="0">
        <a:lnSpc>
          <a:spcPct val="90000"/>
        </a:lnSpc>
        <a:spcBef>
          <a:spcPct val="0"/>
        </a:spcBef>
        <a:spcAft>
          <a:spcPct val="0"/>
        </a:spcAft>
        <a:defRPr sz="3600">
          <a:solidFill>
            <a:srgbClr val="005DA3"/>
          </a:solidFill>
          <a:latin typeface="Century Schoolbook" panose="02040604050505020304" pitchFamily="18" charset="0"/>
          <a:ea typeface="华文楷体" panose="02010600040101010101" pitchFamily="2" charset="-122"/>
        </a:defRPr>
      </a:lvl5pPr>
      <a:lvl6pPr marL="457200" algn="l" rtl="0" fontAlgn="base">
        <a:lnSpc>
          <a:spcPct val="90000"/>
        </a:lnSpc>
        <a:spcBef>
          <a:spcPct val="0"/>
        </a:spcBef>
        <a:spcAft>
          <a:spcPct val="0"/>
        </a:spcAft>
        <a:defRPr sz="3600">
          <a:solidFill>
            <a:srgbClr val="005DA3"/>
          </a:solidFill>
          <a:latin typeface="Century Schoolbook" panose="02040604050505020304" pitchFamily="18" charset="0"/>
          <a:ea typeface="华文楷体" panose="02010600040101010101" pitchFamily="2" charset="-122"/>
        </a:defRPr>
      </a:lvl6pPr>
      <a:lvl7pPr marL="914400" algn="l" rtl="0" fontAlgn="base">
        <a:lnSpc>
          <a:spcPct val="90000"/>
        </a:lnSpc>
        <a:spcBef>
          <a:spcPct val="0"/>
        </a:spcBef>
        <a:spcAft>
          <a:spcPct val="0"/>
        </a:spcAft>
        <a:defRPr sz="3600">
          <a:solidFill>
            <a:srgbClr val="005DA3"/>
          </a:solidFill>
          <a:latin typeface="Century Schoolbook" panose="02040604050505020304" pitchFamily="18" charset="0"/>
          <a:ea typeface="华文楷体" panose="02010600040101010101" pitchFamily="2" charset="-122"/>
        </a:defRPr>
      </a:lvl7pPr>
      <a:lvl8pPr marL="1371600" algn="l" rtl="0" fontAlgn="base">
        <a:lnSpc>
          <a:spcPct val="90000"/>
        </a:lnSpc>
        <a:spcBef>
          <a:spcPct val="0"/>
        </a:spcBef>
        <a:spcAft>
          <a:spcPct val="0"/>
        </a:spcAft>
        <a:defRPr sz="3600">
          <a:solidFill>
            <a:srgbClr val="005DA3"/>
          </a:solidFill>
          <a:latin typeface="Century Schoolbook" panose="02040604050505020304" pitchFamily="18" charset="0"/>
          <a:ea typeface="华文楷体" panose="02010600040101010101" pitchFamily="2" charset="-122"/>
        </a:defRPr>
      </a:lvl8pPr>
      <a:lvl9pPr marL="1828800" algn="l" rtl="0" fontAlgn="base">
        <a:lnSpc>
          <a:spcPct val="90000"/>
        </a:lnSpc>
        <a:spcBef>
          <a:spcPct val="0"/>
        </a:spcBef>
        <a:spcAft>
          <a:spcPct val="0"/>
        </a:spcAft>
        <a:defRPr sz="3600">
          <a:solidFill>
            <a:srgbClr val="005DA3"/>
          </a:solidFill>
          <a:latin typeface="Century Schoolbook" panose="02040604050505020304" pitchFamily="18" charset="0"/>
          <a:ea typeface="华文楷体" panose="02010600040101010101" pitchFamily="2" charset="-122"/>
        </a:defRPr>
      </a:lvl9pPr>
    </p:titleStyle>
    <p:bodyStyle>
      <a:lvl1pPr marL="228600" indent="-228600" algn="l" rtl="0" eaLnBrk="0" fontAlgn="base" hangingPunct="0">
        <a:lnSpc>
          <a:spcPct val="110000"/>
        </a:lnSpc>
        <a:spcBef>
          <a:spcPts val="1000"/>
        </a:spcBef>
        <a:spcAft>
          <a:spcPct val="0"/>
        </a:spcAft>
        <a:buFont typeface="Arial" panose="020B0604020202020204" pitchFamily="34" charset="0"/>
        <a:buChar char="•"/>
        <a:defRPr sz="2400" kern="1200">
          <a:solidFill>
            <a:schemeClr val="tx1"/>
          </a:solidFill>
          <a:latin typeface="+mn-lt"/>
          <a:ea typeface="+mn-ea"/>
          <a:cs typeface="+mn-cs"/>
        </a:defRPr>
      </a:lvl1pPr>
      <a:lvl2pPr marL="685800" indent="-228600" algn="l" rtl="0" eaLnBrk="0" fontAlgn="base" hangingPunct="0">
        <a:lnSpc>
          <a:spcPct val="11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2pPr>
      <a:lvl3pPr marL="1143000" indent="-228600" algn="l" rtl="0" eaLnBrk="0" fontAlgn="base" hangingPunct="0">
        <a:lnSpc>
          <a:spcPct val="11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3pPr>
      <a:lvl4pPr marL="1600200" indent="-228600" algn="l" rtl="0" eaLnBrk="0" fontAlgn="base" hangingPunct="0">
        <a:lnSpc>
          <a:spcPct val="110000"/>
        </a:lnSpc>
        <a:spcBef>
          <a:spcPts val="500"/>
        </a:spcBef>
        <a:spcAft>
          <a:spcPct val="0"/>
        </a:spcAft>
        <a:buFont typeface="Arial" panose="020B0604020202020204" pitchFamily="34" charset="0"/>
        <a:buChar char="•"/>
        <a:defRPr sz="1600" kern="1200">
          <a:solidFill>
            <a:schemeClr val="tx1"/>
          </a:solidFill>
          <a:latin typeface="+mn-lt"/>
          <a:ea typeface="+mn-ea"/>
          <a:cs typeface="+mn-cs"/>
        </a:defRPr>
      </a:lvl4pPr>
      <a:lvl5pPr marL="2057400" indent="-228600" algn="l" rtl="0" eaLnBrk="0" fontAlgn="base" hangingPunct="0">
        <a:lnSpc>
          <a:spcPct val="110000"/>
        </a:lnSpc>
        <a:spcBef>
          <a:spcPts val="500"/>
        </a:spcBef>
        <a:spcAft>
          <a:spcPct val="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1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39F9AE1C-5F05-2E4F-A58C-0B7327F4983D}"/>
              </a:ext>
            </a:extLst>
          </p:cNvPr>
          <p:cNvSpPr>
            <a:spLocks noGrp="1" noChangeArrowheads="1"/>
          </p:cNvSpPr>
          <p:nvPr>
            <p:ph type="ctrTitle"/>
          </p:nvPr>
        </p:nvSpPr>
        <p:spPr/>
        <p:txBody>
          <a:bodyPr/>
          <a:lstStyle/>
          <a:p>
            <a:r>
              <a:rPr lang="zh-CN" altLang="en-US" dirty="0"/>
              <a:t>第</a:t>
            </a:r>
            <a:r>
              <a:rPr lang="en-US" altLang="zh-CN" dirty="0"/>
              <a:t>4</a:t>
            </a:r>
            <a:r>
              <a:rPr lang="zh-CN" altLang="en-US" dirty="0"/>
              <a:t>章 协调和协定</a:t>
            </a:r>
            <a:br>
              <a:rPr lang="en-US" altLang="zh-CN" dirty="0"/>
            </a:br>
            <a:r>
              <a:rPr lang="en-US" altLang="zh-CN" dirty="0"/>
              <a:t>Coordination</a:t>
            </a:r>
            <a:r>
              <a:rPr lang="zh-CN" altLang="en-US" dirty="0"/>
              <a:t> </a:t>
            </a:r>
            <a:r>
              <a:rPr lang="en-US" altLang="zh-CN" dirty="0"/>
              <a:t>/</a:t>
            </a:r>
            <a:r>
              <a:rPr lang="zh-CN" altLang="en-US" dirty="0"/>
              <a:t> </a:t>
            </a:r>
            <a:r>
              <a:rPr lang="en-US" altLang="zh-CN" dirty="0"/>
              <a:t>Agreement</a:t>
            </a:r>
            <a:endParaRPr lang="zh-CN" altLang="en-US" dirty="0"/>
          </a:p>
        </p:txBody>
      </p:sp>
      <p:sp>
        <p:nvSpPr>
          <p:cNvPr id="7" name="副标题 6">
            <a:extLst>
              <a:ext uri="{FF2B5EF4-FFF2-40B4-BE49-F238E27FC236}">
                <a16:creationId xmlns:a16="http://schemas.microsoft.com/office/drawing/2014/main" id="{80687CEF-218A-664D-9C35-0B3A7D5ECB28}"/>
              </a:ext>
            </a:extLst>
          </p:cNvPr>
          <p:cNvSpPr>
            <a:spLocks noGrp="1"/>
          </p:cNvSpPr>
          <p:nvPr>
            <p:ph type="subTitle" idx="1"/>
          </p:nvPr>
        </p:nvSpPr>
        <p:spPr/>
        <p:txBody>
          <a:bodyPr/>
          <a:lstStyle/>
          <a:p>
            <a:r>
              <a:rPr kumimoji="1" lang="en-US" altLang="zh-CN"/>
              <a:t>Ruini</a:t>
            </a:r>
            <a:r>
              <a:rPr kumimoji="1" lang="zh-CN" altLang="en-US"/>
              <a:t> </a:t>
            </a:r>
            <a:r>
              <a:rPr kumimoji="1" lang="en-US" altLang="zh-CN"/>
              <a:t>Xue</a:t>
            </a:r>
            <a:endParaRPr kumimoji="1"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B3597802-840C-F541-A474-D6AAE2EB30A9}"/>
              </a:ext>
            </a:extLst>
          </p:cNvPr>
          <p:cNvSpPr>
            <a:spLocks noGrp="1" noChangeArrowheads="1"/>
          </p:cNvSpPr>
          <p:nvPr>
            <p:ph type="title"/>
          </p:nvPr>
        </p:nvSpPr>
        <p:spPr/>
        <p:txBody>
          <a:bodyPr/>
          <a:lstStyle/>
          <a:p>
            <a:r>
              <a:rPr lang="zh-CN" altLang="en-US" dirty="0"/>
              <a:t>分布式互斥：</a:t>
            </a:r>
            <a:r>
              <a:rPr lang="en-US" altLang="zh-CN" dirty="0"/>
              <a:t>Central</a:t>
            </a:r>
            <a:r>
              <a:rPr lang="zh-CN" altLang="en-US" dirty="0"/>
              <a:t> </a:t>
            </a:r>
            <a:r>
              <a:rPr lang="en-US" altLang="zh-CN" dirty="0"/>
              <a:t>Server</a:t>
            </a:r>
            <a:endParaRPr lang="zh-CN" altLang="en-US" dirty="0"/>
          </a:p>
        </p:txBody>
      </p:sp>
      <p:sp>
        <p:nvSpPr>
          <p:cNvPr id="21507" name="Rectangle 3">
            <a:extLst>
              <a:ext uri="{FF2B5EF4-FFF2-40B4-BE49-F238E27FC236}">
                <a16:creationId xmlns:a16="http://schemas.microsoft.com/office/drawing/2014/main" id="{EF464BD9-87CD-4D49-AAA3-62272C0A4309}"/>
              </a:ext>
            </a:extLst>
          </p:cNvPr>
          <p:cNvSpPr>
            <a:spLocks noGrp="1" noChangeArrowheads="1"/>
          </p:cNvSpPr>
          <p:nvPr>
            <p:ph idx="1"/>
          </p:nvPr>
        </p:nvSpPr>
        <p:spPr/>
        <p:txBody>
          <a:bodyPr/>
          <a:lstStyle/>
          <a:p>
            <a:r>
              <a:rPr lang="zh-CN" altLang="en-US" dirty="0"/>
              <a:t>中央服务器算法</a:t>
            </a:r>
          </a:p>
          <a:p>
            <a:pPr lvl="1"/>
            <a:r>
              <a:rPr lang="zh-CN" altLang="en-US" dirty="0"/>
              <a:t>构架 </a:t>
            </a:r>
            <a:r>
              <a:rPr lang="en-US" altLang="zh-CN" dirty="0"/>
              <a:t>(request</a:t>
            </a:r>
            <a:r>
              <a:rPr lang="zh-CN" altLang="en-US" dirty="0"/>
              <a:t> </a:t>
            </a:r>
            <a:r>
              <a:rPr lang="en-US" altLang="zh-CN" dirty="0"/>
              <a:t>/</a:t>
            </a:r>
            <a:r>
              <a:rPr lang="zh-CN" altLang="en-US" dirty="0"/>
              <a:t> </a:t>
            </a:r>
            <a:r>
              <a:rPr lang="en-US" altLang="zh-CN" dirty="0"/>
              <a:t>grant</a:t>
            </a:r>
            <a:r>
              <a:rPr lang="zh-CN" altLang="en-US" dirty="0"/>
              <a:t> </a:t>
            </a:r>
            <a:r>
              <a:rPr lang="en-US" altLang="zh-CN" dirty="0"/>
              <a:t>/</a:t>
            </a:r>
            <a:r>
              <a:rPr lang="zh-CN" altLang="en-US" dirty="0"/>
              <a:t> </a:t>
            </a:r>
            <a:r>
              <a:rPr lang="en-US" altLang="zh-CN" dirty="0"/>
              <a:t>release)</a:t>
            </a:r>
            <a:endParaRPr lang="zh-CN" altLang="en-US" dirty="0"/>
          </a:p>
          <a:p>
            <a:pPr lvl="1"/>
            <a:endParaRPr lang="en-US" altLang="zh-CN" dirty="0"/>
          </a:p>
        </p:txBody>
      </p:sp>
      <p:grpSp>
        <p:nvGrpSpPr>
          <p:cNvPr id="21508" name="Group 49">
            <a:extLst>
              <a:ext uri="{FF2B5EF4-FFF2-40B4-BE49-F238E27FC236}">
                <a16:creationId xmlns:a16="http://schemas.microsoft.com/office/drawing/2014/main" id="{13637BC5-0AF9-7F45-B28D-2D466BF19A7A}"/>
              </a:ext>
            </a:extLst>
          </p:cNvPr>
          <p:cNvGrpSpPr>
            <a:grpSpLocks/>
          </p:cNvGrpSpPr>
          <p:nvPr/>
        </p:nvGrpSpPr>
        <p:grpSpPr bwMode="auto">
          <a:xfrm>
            <a:off x="1475656" y="2060848"/>
            <a:ext cx="5649912" cy="3865562"/>
            <a:chOff x="901" y="1721"/>
            <a:chExt cx="3559" cy="2435"/>
          </a:xfrm>
        </p:grpSpPr>
        <p:sp>
          <p:nvSpPr>
            <p:cNvPr id="21509" name="Rectangle 5">
              <a:extLst>
                <a:ext uri="{FF2B5EF4-FFF2-40B4-BE49-F238E27FC236}">
                  <a16:creationId xmlns:a16="http://schemas.microsoft.com/office/drawing/2014/main" id="{DE890951-D744-9E4B-AF1A-C4A0402B7A4E}"/>
                </a:ext>
              </a:extLst>
            </p:cNvPr>
            <p:cNvSpPr>
              <a:spLocks noChangeAspect="1" noChangeArrowheads="1"/>
            </p:cNvSpPr>
            <p:nvPr/>
          </p:nvSpPr>
          <p:spPr bwMode="auto">
            <a:xfrm>
              <a:off x="3541" y="3158"/>
              <a:ext cx="420" cy="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21510" name="Rectangle 6">
              <a:extLst>
                <a:ext uri="{FF2B5EF4-FFF2-40B4-BE49-F238E27FC236}">
                  <a16:creationId xmlns:a16="http://schemas.microsoft.com/office/drawing/2014/main" id="{D23A2347-03AA-D34C-A76C-55219E8E857B}"/>
                </a:ext>
              </a:extLst>
            </p:cNvPr>
            <p:cNvSpPr>
              <a:spLocks noChangeAspect="1" noChangeArrowheads="1"/>
            </p:cNvSpPr>
            <p:nvPr/>
          </p:nvSpPr>
          <p:spPr bwMode="auto">
            <a:xfrm>
              <a:off x="3547" y="3164"/>
              <a:ext cx="420" cy="175"/>
            </a:xfrm>
            <a:prstGeom prst="rect">
              <a:avLst/>
            </a:prstGeom>
            <a:noFill/>
            <a:ln w="381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21511" name="AutoShape 8">
              <a:extLst>
                <a:ext uri="{FF2B5EF4-FFF2-40B4-BE49-F238E27FC236}">
                  <a16:creationId xmlns:a16="http://schemas.microsoft.com/office/drawing/2014/main" id="{7374796B-F444-2641-B951-AD0F2E6F2A14}"/>
                </a:ext>
              </a:extLst>
            </p:cNvPr>
            <p:cNvSpPr>
              <a:spLocks noChangeAspect="1" noChangeArrowheads="1" noTextEdit="1"/>
            </p:cNvSpPr>
            <p:nvPr/>
          </p:nvSpPr>
          <p:spPr bwMode="auto">
            <a:xfrm>
              <a:off x="901" y="1753"/>
              <a:ext cx="3559" cy="2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512" name="Oval 10">
              <a:extLst>
                <a:ext uri="{FF2B5EF4-FFF2-40B4-BE49-F238E27FC236}">
                  <a16:creationId xmlns:a16="http://schemas.microsoft.com/office/drawing/2014/main" id="{D8D4D5EC-6EE4-F640-8A90-67ADC912B2C5}"/>
                </a:ext>
              </a:extLst>
            </p:cNvPr>
            <p:cNvSpPr>
              <a:spLocks noChangeAspect="1" noChangeArrowheads="1"/>
            </p:cNvSpPr>
            <p:nvPr/>
          </p:nvSpPr>
          <p:spPr bwMode="auto">
            <a:xfrm>
              <a:off x="2361" y="1943"/>
              <a:ext cx="868" cy="852"/>
            </a:xfrm>
            <a:prstGeom prst="ellipse">
              <a:avLst/>
            </a:prstGeom>
            <a:solidFill>
              <a:srgbClr val="FFDC99"/>
            </a:solidFill>
            <a:ln w="30163">
              <a:solidFill>
                <a:srgbClr val="FFDC99"/>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21513" name="Rectangle 11">
              <a:extLst>
                <a:ext uri="{FF2B5EF4-FFF2-40B4-BE49-F238E27FC236}">
                  <a16:creationId xmlns:a16="http://schemas.microsoft.com/office/drawing/2014/main" id="{B8F07BB4-59EC-BB41-8DCD-F446C1C1972F}"/>
                </a:ext>
              </a:extLst>
            </p:cNvPr>
            <p:cNvSpPr>
              <a:spLocks noChangeAspect="1" noChangeArrowheads="1"/>
            </p:cNvSpPr>
            <p:nvPr/>
          </p:nvSpPr>
          <p:spPr bwMode="auto">
            <a:xfrm>
              <a:off x="2612" y="2103"/>
              <a:ext cx="168" cy="2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21514" name="Rectangle 12">
              <a:extLst>
                <a:ext uri="{FF2B5EF4-FFF2-40B4-BE49-F238E27FC236}">
                  <a16:creationId xmlns:a16="http://schemas.microsoft.com/office/drawing/2014/main" id="{9F4E4362-2AC4-EB4A-A8CF-69BDA698E0EE}"/>
                </a:ext>
              </a:extLst>
            </p:cNvPr>
            <p:cNvSpPr>
              <a:spLocks noChangeAspect="1" noChangeArrowheads="1"/>
            </p:cNvSpPr>
            <p:nvPr/>
          </p:nvSpPr>
          <p:spPr bwMode="auto">
            <a:xfrm>
              <a:off x="2620" y="2110"/>
              <a:ext cx="168" cy="229"/>
            </a:xfrm>
            <a:prstGeom prst="rect">
              <a:avLst/>
            </a:prstGeom>
            <a:noFill/>
            <a:ln w="301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21515" name="Oval 13">
              <a:extLst>
                <a:ext uri="{FF2B5EF4-FFF2-40B4-BE49-F238E27FC236}">
                  <a16:creationId xmlns:a16="http://schemas.microsoft.com/office/drawing/2014/main" id="{F757863C-965D-BD46-8BAD-731A89C16612}"/>
                </a:ext>
              </a:extLst>
            </p:cNvPr>
            <p:cNvSpPr>
              <a:spLocks noChangeAspect="1" noChangeArrowheads="1"/>
            </p:cNvSpPr>
            <p:nvPr/>
          </p:nvSpPr>
          <p:spPr bwMode="auto">
            <a:xfrm>
              <a:off x="3974" y="3084"/>
              <a:ext cx="456" cy="441"/>
            </a:xfrm>
            <a:prstGeom prst="ellipse">
              <a:avLst/>
            </a:prstGeom>
            <a:solidFill>
              <a:srgbClr val="FFDC99"/>
            </a:solidFill>
            <a:ln w="30163">
              <a:solidFill>
                <a:srgbClr val="FFDC99"/>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21516" name="Oval 14">
              <a:extLst>
                <a:ext uri="{FF2B5EF4-FFF2-40B4-BE49-F238E27FC236}">
                  <a16:creationId xmlns:a16="http://schemas.microsoft.com/office/drawing/2014/main" id="{DFB5A920-8405-394B-B263-2A82DF7414AE}"/>
                </a:ext>
              </a:extLst>
            </p:cNvPr>
            <p:cNvSpPr>
              <a:spLocks noChangeAspect="1" noChangeArrowheads="1"/>
            </p:cNvSpPr>
            <p:nvPr/>
          </p:nvSpPr>
          <p:spPr bwMode="auto">
            <a:xfrm>
              <a:off x="3076" y="3631"/>
              <a:ext cx="441" cy="427"/>
            </a:xfrm>
            <a:prstGeom prst="ellipse">
              <a:avLst/>
            </a:prstGeom>
            <a:solidFill>
              <a:srgbClr val="FFDC99"/>
            </a:solidFill>
            <a:ln w="30163">
              <a:solidFill>
                <a:srgbClr val="FFDC99"/>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21517" name="Oval 15">
              <a:extLst>
                <a:ext uri="{FF2B5EF4-FFF2-40B4-BE49-F238E27FC236}">
                  <a16:creationId xmlns:a16="http://schemas.microsoft.com/office/drawing/2014/main" id="{8A3B89A8-1EEC-124E-B890-714B73BC1804}"/>
                </a:ext>
              </a:extLst>
            </p:cNvPr>
            <p:cNvSpPr>
              <a:spLocks noChangeAspect="1" noChangeArrowheads="1"/>
            </p:cNvSpPr>
            <p:nvPr/>
          </p:nvSpPr>
          <p:spPr bwMode="auto">
            <a:xfrm>
              <a:off x="1920" y="3661"/>
              <a:ext cx="472" cy="457"/>
            </a:xfrm>
            <a:prstGeom prst="ellipse">
              <a:avLst/>
            </a:prstGeom>
            <a:solidFill>
              <a:srgbClr val="FFDC99"/>
            </a:solidFill>
            <a:ln w="30163">
              <a:solidFill>
                <a:srgbClr val="FFDC99"/>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21518" name="Oval 16">
              <a:extLst>
                <a:ext uri="{FF2B5EF4-FFF2-40B4-BE49-F238E27FC236}">
                  <a16:creationId xmlns:a16="http://schemas.microsoft.com/office/drawing/2014/main" id="{209412B8-7AC4-584A-9FE2-E1FAFA1D4917}"/>
                </a:ext>
              </a:extLst>
            </p:cNvPr>
            <p:cNvSpPr>
              <a:spLocks noChangeAspect="1" noChangeArrowheads="1"/>
            </p:cNvSpPr>
            <p:nvPr/>
          </p:nvSpPr>
          <p:spPr bwMode="auto">
            <a:xfrm>
              <a:off x="916" y="3175"/>
              <a:ext cx="427" cy="442"/>
            </a:xfrm>
            <a:prstGeom prst="ellipse">
              <a:avLst/>
            </a:prstGeom>
            <a:solidFill>
              <a:srgbClr val="FFDC99"/>
            </a:solidFill>
            <a:ln w="30163">
              <a:solidFill>
                <a:srgbClr val="FFDC99"/>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21519" name="Rectangle 17">
              <a:extLst>
                <a:ext uri="{FF2B5EF4-FFF2-40B4-BE49-F238E27FC236}">
                  <a16:creationId xmlns:a16="http://schemas.microsoft.com/office/drawing/2014/main" id="{0DB7B489-0585-6849-9162-EC825ACE8855}"/>
                </a:ext>
              </a:extLst>
            </p:cNvPr>
            <p:cNvSpPr>
              <a:spLocks noChangeAspect="1" noChangeArrowheads="1"/>
            </p:cNvSpPr>
            <p:nvPr/>
          </p:nvSpPr>
          <p:spPr bwMode="auto">
            <a:xfrm>
              <a:off x="2548" y="1721"/>
              <a:ext cx="45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zh-CN" altLang="en-US" sz="1900" b="0" dirty="0">
                  <a:solidFill>
                    <a:srgbClr val="000000"/>
                  </a:solidFill>
                  <a:latin typeface="Arial" panose="020B0604020202020204" pitchFamily="34" charset="0"/>
                </a:rPr>
                <a:t>服务器</a:t>
              </a:r>
              <a:endParaRPr lang="zh-CN" altLang="en-US" sz="1800" dirty="0">
                <a:latin typeface="Tahoma" panose="020B0604030504040204" pitchFamily="34" charset="0"/>
              </a:endParaRPr>
            </a:p>
          </p:txBody>
        </p:sp>
        <p:sp>
          <p:nvSpPr>
            <p:cNvPr id="21520" name="Freeform 18">
              <a:extLst>
                <a:ext uri="{FF2B5EF4-FFF2-40B4-BE49-F238E27FC236}">
                  <a16:creationId xmlns:a16="http://schemas.microsoft.com/office/drawing/2014/main" id="{13F1D57A-1525-CA44-BEB2-6CA9DEC3106D}"/>
                </a:ext>
              </a:extLst>
            </p:cNvPr>
            <p:cNvSpPr>
              <a:spLocks noChangeAspect="1"/>
            </p:cNvSpPr>
            <p:nvPr/>
          </p:nvSpPr>
          <p:spPr bwMode="auto">
            <a:xfrm>
              <a:off x="2597" y="2650"/>
              <a:ext cx="46" cy="76"/>
            </a:xfrm>
            <a:custGeom>
              <a:avLst/>
              <a:gdLst>
                <a:gd name="T0" fmla="*/ 2 w 57"/>
                <a:gd name="T1" fmla="*/ 3 h 95"/>
                <a:gd name="T2" fmla="*/ 0 w 57"/>
                <a:gd name="T3" fmla="*/ 2 h 95"/>
                <a:gd name="T4" fmla="*/ 2 w 57"/>
                <a:gd name="T5" fmla="*/ 0 h 95"/>
                <a:gd name="T6" fmla="*/ 2 w 57"/>
                <a:gd name="T7" fmla="*/ 3 h 95"/>
                <a:gd name="T8" fmla="*/ 2 w 57"/>
                <a:gd name="T9" fmla="*/ 3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 h="95">
                  <a:moveTo>
                    <a:pt x="19" y="95"/>
                  </a:moveTo>
                  <a:lnTo>
                    <a:pt x="0" y="76"/>
                  </a:lnTo>
                  <a:lnTo>
                    <a:pt x="57" y="0"/>
                  </a:lnTo>
                  <a:lnTo>
                    <a:pt x="38" y="95"/>
                  </a:lnTo>
                  <a:lnTo>
                    <a:pt x="19" y="95"/>
                  </a:lnTo>
                  <a:close/>
                </a:path>
              </a:pathLst>
            </a:custGeom>
            <a:noFill/>
            <a:ln w="301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521" name="Freeform 19">
              <a:extLst>
                <a:ext uri="{FF2B5EF4-FFF2-40B4-BE49-F238E27FC236}">
                  <a16:creationId xmlns:a16="http://schemas.microsoft.com/office/drawing/2014/main" id="{196C67AD-A628-4749-98A5-7B1CF84A105E}"/>
                </a:ext>
              </a:extLst>
            </p:cNvPr>
            <p:cNvSpPr>
              <a:spLocks noChangeAspect="1"/>
            </p:cNvSpPr>
            <p:nvPr/>
          </p:nvSpPr>
          <p:spPr bwMode="auto">
            <a:xfrm>
              <a:off x="2597" y="2650"/>
              <a:ext cx="46" cy="76"/>
            </a:xfrm>
            <a:custGeom>
              <a:avLst/>
              <a:gdLst>
                <a:gd name="T0" fmla="*/ 2 w 57"/>
                <a:gd name="T1" fmla="*/ 3 h 95"/>
                <a:gd name="T2" fmla="*/ 0 w 57"/>
                <a:gd name="T3" fmla="*/ 2 h 95"/>
                <a:gd name="T4" fmla="*/ 2 w 57"/>
                <a:gd name="T5" fmla="*/ 0 h 95"/>
                <a:gd name="T6" fmla="*/ 2 w 57"/>
                <a:gd name="T7" fmla="*/ 3 h 95"/>
                <a:gd name="T8" fmla="*/ 2 w 57"/>
                <a:gd name="T9" fmla="*/ 3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 h="95">
                  <a:moveTo>
                    <a:pt x="19" y="95"/>
                  </a:moveTo>
                  <a:lnTo>
                    <a:pt x="0" y="76"/>
                  </a:lnTo>
                  <a:lnTo>
                    <a:pt x="57" y="0"/>
                  </a:lnTo>
                  <a:lnTo>
                    <a:pt x="38" y="95"/>
                  </a:lnTo>
                  <a:lnTo>
                    <a:pt x="19" y="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522" name="Line 20">
              <a:extLst>
                <a:ext uri="{FF2B5EF4-FFF2-40B4-BE49-F238E27FC236}">
                  <a16:creationId xmlns:a16="http://schemas.microsoft.com/office/drawing/2014/main" id="{AF8DBD7F-51DE-1142-9EFA-DF49CD8C3C2E}"/>
                </a:ext>
              </a:extLst>
            </p:cNvPr>
            <p:cNvSpPr>
              <a:spLocks noChangeAspect="1" noChangeShapeType="1"/>
            </p:cNvSpPr>
            <p:nvPr/>
          </p:nvSpPr>
          <p:spPr bwMode="auto">
            <a:xfrm flipV="1">
              <a:off x="2156" y="2726"/>
              <a:ext cx="456" cy="943"/>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3" name="Rectangle 21">
              <a:extLst>
                <a:ext uri="{FF2B5EF4-FFF2-40B4-BE49-F238E27FC236}">
                  <a16:creationId xmlns:a16="http://schemas.microsoft.com/office/drawing/2014/main" id="{F45CCC4B-3BD6-EB4F-9F55-5FA78402E92F}"/>
                </a:ext>
              </a:extLst>
            </p:cNvPr>
            <p:cNvSpPr>
              <a:spLocks noChangeAspect="1" noChangeArrowheads="1"/>
            </p:cNvSpPr>
            <p:nvPr/>
          </p:nvSpPr>
          <p:spPr bwMode="auto">
            <a:xfrm>
              <a:off x="1616" y="2970"/>
              <a:ext cx="777"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900" b="0">
                  <a:solidFill>
                    <a:srgbClr val="000000"/>
                  </a:solidFill>
                  <a:latin typeface="Arial" panose="020B0604020202020204" pitchFamily="34" charset="0"/>
                </a:rPr>
                <a:t>1. </a:t>
              </a:r>
              <a:r>
                <a:rPr lang="zh-CN" altLang="en-US" sz="1900" b="0">
                  <a:solidFill>
                    <a:srgbClr val="000000"/>
                  </a:solidFill>
                  <a:latin typeface="Arial" panose="020B0604020202020204" pitchFamily="34" charset="0"/>
                </a:rPr>
                <a:t>请求令牌</a:t>
              </a:r>
              <a:endParaRPr lang="zh-CN" altLang="en-US" sz="1800">
                <a:latin typeface="Tahoma" panose="020B0604030504040204" pitchFamily="34" charset="0"/>
              </a:endParaRPr>
            </a:p>
          </p:txBody>
        </p:sp>
        <p:sp>
          <p:nvSpPr>
            <p:cNvPr id="21524" name="Rectangle 23">
              <a:extLst>
                <a:ext uri="{FF2B5EF4-FFF2-40B4-BE49-F238E27FC236}">
                  <a16:creationId xmlns:a16="http://schemas.microsoft.com/office/drawing/2014/main" id="{924C583F-DF26-2D4F-BC44-46789BEFABF8}"/>
                </a:ext>
              </a:extLst>
            </p:cNvPr>
            <p:cNvSpPr>
              <a:spLocks noChangeAspect="1" noChangeArrowheads="1"/>
            </p:cNvSpPr>
            <p:nvPr/>
          </p:nvSpPr>
          <p:spPr bwMode="auto">
            <a:xfrm>
              <a:off x="1571" y="1935"/>
              <a:ext cx="608"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zh-CN" altLang="en-US" sz="1900" b="0">
                  <a:solidFill>
                    <a:srgbClr val="000000"/>
                  </a:solidFill>
                  <a:latin typeface="Arial" panose="020B0604020202020204" pitchFamily="34" charset="0"/>
                </a:rPr>
                <a:t>请求队列</a:t>
              </a:r>
              <a:endParaRPr lang="zh-CN" altLang="en-US" sz="1800">
                <a:latin typeface="Tahoma" panose="020B0604030504040204" pitchFamily="34" charset="0"/>
              </a:endParaRPr>
            </a:p>
          </p:txBody>
        </p:sp>
        <p:sp>
          <p:nvSpPr>
            <p:cNvPr id="21525" name="Line 25">
              <a:extLst>
                <a:ext uri="{FF2B5EF4-FFF2-40B4-BE49-F238E27FC236}">
                  <a16:creationId xmlns:a16="http://schemas.microsoft.com/office/drawing/2014/main" id="{B15FD79C-60D1-B443-9F62-0C213ED2917C}"/>
                </a:ext>
              </a:extLst>
            </p:cNvPr>
            <p:cNvSpPr>
              <a:spLocks noChangeAspect="1" noChangeShapeType="1"/>
            </p:cNvSpPr>
            <p:nvPr/>
          </p:nvSpPr>
          <p:spPr bwMode="auto">
            <a:xfrm>
              <a:off x="2172" y="2057"/>
              <a:ext cx="425" cy="61"/>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6" name="Freeform 26">
              <a:extLst>
                <a:ext uri="{FF2B5EF4-FFF2-40B4-BE49-F238E27FC236}">
                  <a16:creationId xmlns:a16="http://schemas.microsoft.com/office/drawing/2014/main" id="{8F128A62-2E74-E54B-A7C2-CFA868AA0B38}"/>
                </a:ext>
              </a:extLst>
            </p:cNvPr>
            <p:cNvSpPr>
              <a:spLocks noChangeAspect="1"/>
            </p:cNvSpPr>
            <p:nvPr/>
          </p:nvSpPr>
          <p:spPr bwMode="auto">
            <a:xfrm>
              <a:off x="3941" y="3099"/>
              <a:ext cx="76" cy="61"/>
            </a:xfrm>
            <a:custGeom>
              <a:avLst/>
              <a:gdLst>
                <a:gd name="T0" fmla="*/ 2 w 95"/>
                <a:gd name="T1" fmla="*/ 2 h 76"/>
                <a:gd name="T2" fmla="*/ 2 w 95"/>
                <a:gd name="T3" fmla="*/ 0 h 76"/>
                <a:gd name="T4" fmla="*/ 3 w 95"/>
                <a:gd name="T5" fmla="*/ 2 h 76"/>
                <a:gd name="T6" fmla="*/ 0 w 95"/>
                <a:gd name="T7" fmla="*/ 2 h 76"/>
                <a:gd name="T8" fmla="*/ 2 w 95"/>
                <a:gd name="T9" fmla="*/ 2 h 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76">
                  <a:moveTo>
                    <a:pt x="19" y="19"/>
                  </a:moveTo>
                  <a:lnTo>
                    <a:pt x="19" y="0"/>
                  </a:lnTo>
                  <a:lnTo>
                    <a:pt x="95" y="76"/>
                  </a:lnTo>
                  <a:lnTo>
                    <a:pt x="0" y="38"/>
                  </a:lnTo>
                  <a:lnTo>
                    <a:pt x="19" y="19"/>
                  </a:lnTo>
                  <a:close/>
                </a:path>
              </a:pathLst>
            </a:custGeom>
            <a:noFill/>
            <a:ln w="301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527" name="Freeform 27">
              <a:extLst>
                <a:ext uri="{FF2B5EF4-FFF2-40B4-BE49-F238E27FC236}">
                  <a16:creationId xmlns:a16="http://schemas.microsoft.com/office/drawing/2014/main" id="{A3DF176F-2A4A-934A-9E83-E65E1EA23AA2}"/>
                </a:ext>
              </a:extLst>
            </p:cNvPr>
            <p:cNvSpPr>
              <a:spLocks noChangeAspect="1"/>
            </p:cNvSpPr>
            <p:nvPr/>
          </p:nvSpPr>
          <p:spPr bwMode="auto">
            <a:xfrm>
              <a:off x="3936" y="3077"/>
              <a:ext cx="76" cy="60"/>
            </a:xfrm>
            <a:custGeom>
              <a:avLst/>
              <a:gdLst>
                <a:gd name="T0" fmla="*/ 2 w 95"/>
                <a:gd name="T1" fmla="*/ 2 h 76"/>
                <a:gd name="T2" fmla="*/ 2 w 95"/>
                <a:gd name="T3" fmla="*/ 0 h 76"/>
                <a:gd name="T4" fmla="*/ 3 w 95"/>
                <a:gd name="T5" fmla="*/ 2 h 76"/>
                <a:gd name="T6" fmla="*/ 0 w 95"/>
                <a:gd name="T7" fmla="*/ 2 h 76"/>
                <a:gd name="T8" fmla="*/ 2 w 95"/>
                <a:gd name="T9" fmla="*/ 2 h 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76">
                  <a:moveTo>
                    <a:pt x="19" y="19"/>
                  </a:moveTo>
                  <a:lnTo>
                    <a:pt x="19" y="0"/>
                  </a:lnTo>
                  <a:lnTo>
                    <a:pt x="95" y="76"/>
                  </a:lnTo>
                  <a:lnTo>
                    <a:pt x="0" y="38"/>
                  </a:lnTo>
                  <a:lnTo>
                    <a:pt x="19"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528" name="Line 28">
              <a:extLst>
                <a:ext uri="{FF2B5EF4-FFF2-40B4-BE49-F238E27FC236}">
                  <a16:creationId xmlns:a16="http://schemas.microsoft.com/office/drawing/2014/main" id="{E5CBAF9B-CDD7-F340-B351-D796B359F6B7}"/>
                </a:ext>
              </a:extLst>
            </p:cNvPr>
            <p:cNvSpPr>
              <a:spLocks noChangeAspect="1" noChangeShapeType="1"/>
            </p:cNvSpPr>
            <p:nvPr/>
          </p:nvSpPr>
          <p:spPr bwMode="auto">
            <a:xfrm>
              <a:off x="2781" y="2269"/>
              <a:ext cx="1187" cy="868"/>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9" name="Freeform 29">
              <a:extLst>
                <a:ext uri="{FF2B5EF4-FFF2-40B4-BE49-F238E27FC236}">
                  <a16:creationId xmlns:a16="http://schemas.microsoft.com/office/drawing/2014/main" id="{8D88972A-7AE5-7E4D-B345-441740B4441F}"/>
                </a:ext>
              </a:extLst>
            </p:cNvPr>
            <p:cNvSpPr>
              <a:spLocks noChangeAspect="1"/>
            </p:cNvSpPr>
            <p:nvPr/>
          </p:nvSpPr>
          <p:spPr bwMode="auto">
            <a:xfrm>
              <a:off x="2947" y="2696"/>
              <a:ext cx="30" cy="76"/>
            </a:xfrm>
            <a:custGeom>
              <a:avLst/>
              <a:gdLst>
                <a:gd name="T0" fmla="*/ 2 w 38"/>
                <a:gd name="T1" fmla="*/ 3 h 95"/>
                <a:gd name="T2" fmla="*/ 0 w 38"/>
                <a:gd name="T3" fmla="*/ 3 h 95"/>
                <a:gd name="T4" fmla="*/ 0 w 38"/>
                <a:gd name="T5" fmla="*/ 0 h 95"/>
                <a:gd name="T6" fmla="*/ 2 w 38"/>
                <a:gd name="T7" fmla="*/ 2 h 95"/>
                <a:gd name="T8" fmla="*/ 2 w 38"/>
                <a:gd name="T9" fmla="*/ 3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95">
                  <a:moveTo>
                    <a:pt x="19" y="95"/>
                  </a:moveTo>
                  <a:lnTo>
                    <a:pt x="0" y="95"/>
                  </a:lnTo>
                  <a:lnTo>
                    <a:pt x="0" y="0"/>
                  </a:lnTo>
                  <a:lnTo>
                    <a:pt x="38" y="76"/>
                  </a:lnTo>
                  <a:lnTo>
                    <a:pt x="19" y="95"/>
                  </a:lnTo>
                  <a:close/>
                </a:path>
              </a:pathLst>
            </a:custGeom>
            <a:noFill/>
            <a:ln w="301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530" name="Freeform 30">
              <a:extLst>
                <a:ext uri="{FF2B5EF4-FFF2-40B4-BE49-F238E27FC236}">
                  <a16:creationId xmlns:a16="http://schemas.microsoft.com/office/drawing/2014/main" id="{CD54DD41-B93B-514F-BC62-DE3CB1B396EC}"/>
                </a:ext>
              </a:extLst>
            </p:cNvPr>
            <p:cNvSpPr>
              <a:spLocks noChangeAspect="1"/>
            </p:cNvSpPr>
            <p:nvPr/>
          </p:nvSpPr>
          <p:spPr bwMode="auto">
            <a:xfrm>
              <a:off x="2947" y="2696"/>
              <a:ext cx="30" cy="76"/>
            </a:xfrm>
            <a:custGeom>
              <a:avLst/>
              <a:gdLst>
                <a:gd name="T0" fmla="*/ 2 w 38"/>
                <a:gd name="T1" fmla="*/ 3 h 95"/>
                <a:gd name="T2" fmla="*/ 0 w 38"/>
                <a:gd name="T3" fmla="*/ 3 h 95"/>
                <a:gd name="T4" fmla="*/ 0 w 38"/>
                <a:gd name="T5" fmla="*/ 0 h 95"/>
                <a:gd name="T6" fmla="*/ 2 w 38"/>
                <a:gd name="T7" fmla="*/ 2 h 95"/>
                <a:gd name="T8" fmla="*/ 2 w 38"/>
                <a:gd name="T9" fmla="*/ 3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95">
                  <a:moveTo>
                    <a:pt x="19" y="95"/>
                  </a:moveTo>
                  <a:lnTo>
                    <a:pt x="0" y="95"/>
                  </a:lnTo>
                  <a:lnTo>
                    <a:pt x="0" y="0"/>
                  </a:lnTo>
                  <a:lnTo>
                    <a:pt x="38" y="76"/>
                  </a:lnTo>
                  <a:lnTo>
                    <a:pt x="19" y="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531" name="Line 31">
              <a:extLst>
                <a:ext uri="{FF2B5EF4-FFF2-40B4-BE49-F238E27FC236}">
                  <a16:creationId xmlns:a16="http://schemas.microsoft.com/office/drawing/2014/main" id="{069B5A2A-349D-B542-9392-3F07B95437D5}"/>
                </a:ext>
              </a:extLst>
            </p:cNvPr>
            <p:cNvSpPr>
              <a:spLocks noChangeAspect="1" noChangeShapeType="1"/>
            </p:cNvSpPr>
            <p:nvPr/>
          </p:nvSpPr>
          <p:spPr bwMode="auto">
            <a:xfrm flipH="1" flipV="1">
              <a:off x="2962" y="2772"/>
              <a:ext cx="274" cy="867"/>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32" name="Rectangle 32">
              <a:extLst>
                <a:ext uri="{FF2B5EF4-FFF2-40B4-BE49-F238E27FC236}">
                  <a16:creationId xmlns:a16="http://schemas.microsoft.com/office/drawing/2014/main" id="{9C3B02BE-AD7D-B74B-9C49-9EF06682A3E7}"/>
                </a:ext>
              </a:extLst>
            </p:cNvPr>
            <p:cNvSpPr>
              <a:spLocks noChangeAspect="1" noChangeArrowheads="1"/>
            </p:cNvSpPr>
            <p:nvPr/>
          </p:nvSpPr>
          <p:spPr bwMode="auto">
            <a:xfrm>
              <a:off x="3151" y="3168"/>
              <a:ext cx="777"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900" b="0">
                  <a:solidFill>
                    <a:srgbClr val="000000"/>
                  </a:solidFill>
                  <a:latin typeface="Arial" panose="020B0604020202020204" pitchFamily="34" charset="0"/>
                </a:rPr>
                <a:t>2. </a:t>
              </a:r>
              <a:r>
                <a:rPr lang="zh-CN" altLang="en-US" sz="1900" b="0">
                  <a:solidFill>
                    <a:srgbClr val="000000"/>
                  </a:solidFill>
                  <a:latin typeface="Arial" panose="020B0604020202020204" pitchFamily="34" charset="0"/>
                </a:rPr>
                <a:t>释放令牌</a:t>
              </a:r>
              <a:endParaRPr lang="zh-CN" altLang="en-US" sz="1800">
                <a:latin typeface="Tahoma" panose="020B0604030504040204" pitchFamily="34" charset="0"/>
              </a:endParaRPr>
            </a:p>
          </p:txBody>
        </p:sp>
        <p:sp>
          <p:nvSpPr>
            <p:cNvPr id="21533" name="Rectangle 34">
              <a:extLst>
                <a:ext uri="{FF2B5EF4-FFF2-40B4-BE49-F238E27FC236}">
                  <a16:creationId xmlns:a16="http://schemas.microsoft.com/office/drawing/2014/main" id="{07B34D73-9A1F-254A-AFE9-3417F121F692}"/>
                </a:ext>
              </a:extLst>
            </p:cNvPr>
            <p:cNvSpPr>
              <a:spLocks noChangeAspect="1" noChangeArrowheads="1"/>
            </p:cNvSpPr>
            <p:nvPr/>
          </p:nvSpPr>
          <p:spPr bwMode="auto">
            <a:xfrm>
              <a:off x="3479" y="2568"/>
              <a:ext cx="777"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900" b="0">
                  <a:solidFill>
                    <a:srgbClr val="000000"/>
                  </a:solidFill>
                  <a:latin typeface="Arial" panose="020B0604020202020204" pitchFamily="34" charset="0"/>
                </a:rPr>
                <a:t>3. </a:t>
              </a:r>
              <a:r>
                <a:rPr lang="zh-CN" altLang="en-US" sz="1900" b="0">
                  <a:solidFill>
                    <a:srgbClr val="000000"/>
                  </a:solidFill>
                  <a:latin typeface="Arial" panose="020B0604020202020204" pitchFamily="34" charset="0"/>
                </a:rPr>
                <a:t>授予令牌</a:t>
              </a:r>
              <a:endParaRPr lang="zh-CN" altLang="en-US" sz="1800">
                <a:latin typeface="Tahoma" panose="020B0604030504040204" pitchFamily="34" charset="0"/>
              </a:endParaRPr>
            </a:p>
          </p:txBody>
        </p:sp>
        <p:sp>
          <p:nvSpPr>
            <p:cNvPr id="21534" name="Rectangle 36">
              <a:extLst>
                <a:ext uri="{FF2B5EF4-FFF2-40B4-BE49-F238E27FC236}">
                  <a16:creationId xmlns:a16="http://schemas.microsoft.com/office/drawing/2014/main" id="{C82E5CC8-5DE4-1649-BF14-78C5D77A0561}"/>
                </a:ext>
              </a:extLst>
            </p:cNvPr>
            <p:cNvSpPr>
              <a:spLocks noChangeAspect="1" noChangeArrowheads="1"/>
            </p:cNvSpPr>
            <p:nvPr/>
          </p:nvSpPr>
          <p:spPr bwMode="auto">
            <a:xfrm>
              <a:off x="2673" y="2148"/>
              <a:ext cx="85"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900" b="0">
                  <a:solidFill>
                    <a:srgbClr val="000000"/>
                  </a:solidFill>
                  <a:latin typeface="Arial" panose="020B0604020202020204" pitchFamily="34" charset="0"/>
                </a:rPr>
                <a:t>4</a:t>
              </a:r>
              <a:endParaRPr lang="en-US" altLang="zh-CN" sz="1800">
                <a:latin typeface="Tahoma" panose="020B0604030504040204" pitchFamily="34" charset="0"/>
              </a:endParaRPr>
            </a:p>
          </p:txBody>
        </p:sp>
        <p:sp>
          <p:nvSpPr>
            <p:cNvPr id="21535" name="Rectangle 37">
              <a:extLst>
                <a:ext uri="{FF2B5EF4-FFF2-40B4-BE49-F238E27FC236}">
                  <a16:creationId xmlns:a16="http://schemas.microsoft.com/office/drawing/2014/main" id="{610EB4E7-CA39-D040-B38E-7A08D681D7FE}"/>
                </a:ext>
              </a:extLst>
            </p:cNvPr>
            <p:cNvSpPr>
              <a:spLocks noChangeAspect="1" noChangeArrowheads="1"/>
            </p:cNvSpPr>
            <p:nvPr/>
          </p:nvSpPr>
          <p:spPr bwMode="auto">
            <a:xfrm>
              <a:off x="2628" y="2392"/>
              <a:ext cx="152" cy="2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21536" name="Rectangle 38">
              <a:extLst>
                <a:ext uri="{FF2B5EF4-FFF2-40B4-BE49-F238E27FC236}">
                  <a16:creationId xmlns:a16="http://schemas.microsoft.com/office/drawing/2014/main" id="{91DAEC44-E1B2-D344-BA8B-10813DA7CF96}"/>
                </a:ext>
              </a:extLst>
            </p:cNvPr>
            <p:cNvSpPr>
              <a:spLocks noChangeAspect="1" noChangeArrowheads="1"/>
            </p:cNvSpPr>
            <p:nvPr/>
          </p:nvSpPr>
          <p:spPr bwMode="auto">
            <a:xfrm>
              <a:off x="2635" y="2399"/>
              <a:ext cx="153" cy="229"/>
            </a:xfrm>
            <a:prstGeom prst="rect">
              <a:avLst/>
            </a:prstGeom>
            <a:noFill/>
            <a:ln w="301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21537" name="Rectangle 39">
              <a:extLst>
                <a:ext uri="{FF2B5EF4-FFF2-40B4-BE49-F238E27FC236}">
                  <a16:creationId xmlns:a16="http://schemas.microsoft.com/office/drawing/2014/main" id="{5CA080DB-1DB1-7446-A11B-0CE9FC9F5F65}"/>
                </a:ext>
              </a:extLst>
            </p:cNvPr>
            <p:cNvSpPr>
              <a:spLocks noChangeAspect="1" noChangeArrowheads="1"/>
            </p:cNvSpPr>
            <p:nvPr/>
          </p:nvSpPr>
          <p:spPr bwMode="auto">
            <a:xfrm>
              <a:off x="2673" y="2437"/>
              <a:ext cx="85"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900" b="0">
                  <a:solidFill>
                    <a:srgbClr val="000000"/>
                  </a:solidFill>
                  <a:latin typeface="Arial" panose="020B0604020202020204" pitchFamily="34" charset="0"/>
                </a:rPr>
                <a:t>2</a:t>
              </a:r>
              <a:endParaRPr lang="en-US" altLang="zh-CN" sz="1800">
                <a:latin typeface="Tahoma" panose="020B0604030504040204" pitchFamily="34" charset="0"/>
              </a:endParaRPr>
            </a:p>
          </p:txBody>
        </p:sp>
        <p:sp>
          <p:nvSpPr>
            <p:cNvPr id="21538" name="Rectangle 40">
              <a:extLst>
                <a:ext uri="{FF2B5EF4-FFF2-40B4-BE49-F238E27FC236}">
                  <a16:creationId xmlns:a16="http://schemas.microsoft.com/office/drawing/2014/main" id="{3FA2B0C8-8C06-8E46-BAD9-3B4A21D6810D}"/>
                </a:ext>
              </a:extLst>
            </p:cNvPr>
            <p:cNvSpPr>
              <a:spLocks noChangeAspect="1" noChangeArrowheads="1"/>
            </p:cNvSpPr>
            <p:nvPr/>
          </p:nvSpPr>
          <p:spPr bwMode="auto">
            <a:xfrm>
              <a:off x="4134" y="3213"/>
              <a:ext cx="9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2100" b="0" i="1">
                  <a:solidFill>
                    <a:srgbClr val="000000"/>
                  </a:solidFill>
                  <a:latin typeface="Helvetica" pitchFamily="2" charset="0"/>
                </a:rPr>
                <a:t>p</a:t>
              </a:r>
              <a:endParaRPr lang="en-US" altLang="zh-CN" sz="1800">
                <a:latin typeface="Tahoma" panose="020B0604030504040204" pitchFamily="34" charset="0"/>
              </a:endParaRPr>
            </a:p>
          </p:txBody>
        </p:sp>
        <p:sp>
          <p:nvSpPr>
            <p:cNvPr id="21539" name="Rectangle 41">
              <a:extLst>
                <a:ext uri="{FF2B5EF4-FFF2-40B4-BE49-F238E27FC236}">
                  <a16:creationId xmlns:a16="http://schemas.microsoft.com/office/drawing/2014/main" id="{77E20989-D83F-1D49-8003-D8D51EF4F8FC}"/>
                </a:ext>
              </a:extLst>
            </p:cNvPr>
            <p:cNvSpPr>
              <a:spLocks noChangeAspect="1" noChangeArrowheads="1"/>
            </p:cNvSpPr>
            <p:nvPr/>
          </p:nvSpPr>
          <p:spPr bwMode="auto">
            <a:xfrm>
              <a:off x="4225" y="3335"/>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400" b="0">
                  <a:solidFill>
                    <a:srgbClr val="000000"/>
                  </a:solidFill>
                  <a:latin typeface="Arial" panose="020B0604020202020204" pitchFamily="34" charset="0"/>
                </a:rPr>
                <a:t>4</a:t>
              </a:r>
              <a:endParaRPr lang="en-US" altLang="zh-CN" sz="1800">
                <a:latin typeface="Tahoma" panose="020B0604030504040204" pitchFamily="34" charset="0"/>
              </a:endParaRPr>
            </a:p>
          </p:txBody>
        </p:sp>
        <p:sp>
          <p:nvSpPr>
            <p:cNvPr id="21540" name="Rectangle 42">
              <a:extLst>
                <a:ext uri="{FF2B5EF4-FFF2-40B4-BE49-F238E27FC236}">
                  <a16:creationId xmlns:a16="http://schemas.microsoft.com/office/drawing/2014/main" id="{A36E6F1B-A16D-8542-AA73-0623F90B0C01}"/>
                </a:ext>
              </a:extLst>
            </p:cNvPr>
            <p:cNvSpPr>
              <a:spLocks noChangeAspect="1" noChangeArrowheads="1"/>
            </p:cNvSpPr>
            <p:nvPr/>
          </p:nvSpPr>
          <p:spPr bwMode="auto">
            <a:xfrm>
              <a:off x="3236" y="3745"/>
              <a:ext cx="9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2100" b="0" i="1">
                  <a:solidFill>
                    <a:srgbClr val="000000"/>
                  </a:solidFill>
                  <a:latin typeface="Helvetica" pitchFamily="2" charset="0"/>
                </a:rPr>
                <a:t>p</a:t>
              </a:r>
              <a:endParaRPr lang="en-US" altLang="zh-CN" sz="1800">
                <a:latin typeface="Tahoma" panose="020B0604030504040204" pitchFamily="34" charset="0"/>
              </a:endParaRPr>
            </a:p>
          </p:txBody>
        </p:sp>
        <p:sp>
          <p:nvSpPr>
            <p:cNvPr id="21541" name="Rectangle 43">
              <a:extLst>
                <a:ext uri="{FF2B5EF4-FFF2-40B4-BE49-F238E27FC236}">
                  <a16:creationId xmlns:a16="http://schemas.microsoft.com/office/drawing/2014/main" id="{39181450-5C28-1246-9C42-FD2DAE0A18A7}"/>
                </a:ext>
              </a:extLst>
            </p:cNvPr>
            <p:cNvSpPr>
              <a:spLocks noChangeAspect="1" noChangeArrowheads="1"/>
            </p:cNvSpPr>
            <p:nvPr/>
          </p:nvSpPr>
          <p:spPr bwMode="auto">
            <a:xfrm>
              <a:off x="3312" y="3882"/>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400" b="0">
                  <a:solidFill>
                    <a:srgbClr val="000000"/>
                  </a:solidFill>
                  <a:latin typeface="Arial" panose="020B0604020202020204" pitchFamily="34" charset="0"/>
                </a:rPr>
                <a:t>3</a:t>
              </a:r>
              <a:endParaRPr lang="en-US" altLang="zh-CN" sz="1800">
                <a:latin typeface="Tahoma" panose="020B0604030504040204" pitchFamily="34" charset="0"/>
              </a:endParaRPr>
            </a:p>
          </p:txBody>
        </p:sp>
        <p:sp>
          <p:nvSpPr>
            <p:cNvPr id="21542" name="Rectangle 44">
              <a:extLst>
                <a:ext uri="{FF2B5EF4-FFF2-40B4-BE49-F238E27FC236}">
                  <a16:creationId xmlns:a16="http://schemas.microsoft.com/office/drawing/2014/main" id="{03251843-3863-7B4A-B9B2-F8184E4B629E}"/>
                </a:ext>
              </a:extLst>
            </p:cNvPr>
            <p:cNvSpPr>
              <a:spLocks noChangeAspect="1" noChangeArrowheads="1"/>
            </p:cNvSpPr>
            <p:nvPr/>
          </p:nvSpPr>
          <p:spPr bwMode="auto">
            <a:xfrm>
              <a:off x="2080" y="3806"/>
              <a:ext cx="9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2100" b="0" i="1">
                  <a:solidFill>
                    <a:srgbClr val="000000"/>
                  </a:solidFill>
                  <a:latin typeface="Helvetica" pitchFamily="2" charset="0"/>
                </a:rPr>
                <a:t>p</a:t>
              </a:r>
              <a:endParaRPr lang="en-US" altLang="zh-CN" sz="1800">
                <a:latin typeface="Tahoma" panose="020B0604030504040204" pitchFamily="34" charset="0"/>
              </a:endParaRPr>
            </a:p>
          </p:txBody>
        </p:sp>
        <p:sp>
          <p:nvSpPr>
            <p:cNvPr id="21543" name="Rectangle 45">
              <a:extLst>
                <a:ext uri="{FF2B5EF4-FFF2-40B4-BE49-F238E27FC236}">
                  <a16:creationId xmlns:a16="http://schemas.microsoft.com/office/drawing/2014/main" id="{8A7D8F95-C916-894D-AEB9-80C308D94621}"/>
                </a:ext>
              </a:extLst>
            </p:cNvPr>
            <p:cNvSpPr>
              <a:spLocks noChangeAspect="1" noChangeArrowheads="1"/>
            </p:cNvSpPr>
            <p:nvPr/>
          </p:nvSpPr>
          <p:spPr bwMode="auto">
            <a:xfrm>
              <a:off x="2172" y="3928"/>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400" b="0">
                  <a:solidFill>
                    <a:srgbClr val="000000"/>
                  </a:solidFill>
                  <a:latin typeface="Arial" panose="020B0604020202020204" pitchFamily="34" charset="0"/>
                </a:rPr>
                <a:t>2</a:t>
              </a:r>
              <a:endParaRPr lang="en-US" altLang="zh-CN" sz="1800">
                <a:latin typeface="Tahoma" panose="020B0604030504040204" pitchFamily="34" charset="0"/>
              </a:endParaRPr>
            </a:p>
          </p:txBody>
        </p:sp>
        <p:sp>
          <p:nvSpPr>
            <p:cNvPr id="21544" name="Rectangle 46">
              <a:extLst>
                <a:ext uri="{FF2B5EF4-FFF2-40B4-BE49-F238E27FC236}">
                  <a16:creationId xmlns:a16="http://schemas.microsoft.com/office/drawing/2014/main" id="{CABE550E-4437-4643-A495-1B1D2F290D37}"/>
                </a:ext>
              </a:extLst>
            </p:cNvPr>
            <p:cNvSpPr>
              <a:spLocks noChangeAspect="1" noChangeArrowheads="1"/>
            </p:cNvSpPr>
            <p:nvPr/>
          </p:nvSpPr>
          <p:spPr bwMode="auto">
            <a:xfrm>
              <a:off x="1061" y="3289"/>
              <a:ext cx="9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2100" b="0" i="1">
                  <a:solidFill>
                    <a:srgbClr val="000000"/>
                  </a:solidFill>
                  <a:latin typeface="Helvetica" pitchFamily="2" charset="0"/>
                </a:rPr>
                <a:t>p</a:t>
              </a:r>
              <a:endParaRPr lang="en-US" altLang="zh-CN" sz="1800">
                <a:latin typeface="Tahoma" panose="020B0604030504040204" pitchFamily="34" charset="0"/>
              </a:endParaRPr>
            </a:p>
          </p:txBody>
        </p:sp>
        <p:sp>
          <p:nvSpPr>
            <p:cNvPr id="21545" name="Rectangle 47">
              <a:extLst>
                <a:ext uri="{FF2B5EF4-FFF2-40B4-BE49-F238E27FC236}">
                  <a16:creationId xmlns:a16="http://schemas.microsoft.com/office/drawing/2014/main" id="{193451FE-4040-9741-9557-5B11E1D16D99}"/>
                </a:ext>
              </a:extLst>
            </p:cNvPr>
            <p:cNvSpPr>
              <a:spLocks noChangeAspect="1" noChangeArrowheads="1"/>
            </p:cNvSpPr>
            <p:nvPr/>
          </p:nvSpPr>
          <p:spPr bwMode="auto">
            <a:xfrm>
              <a:off x="1137" y="3426"/>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400" b="0">
                  <a:solidFill>
                    <a:srgbClr val="000000"/>
                  </a:solidFill>
                  <a:latin typeface="Arial" panose="020B0604020202020204" pitchFamily="34" charset="0"/>
                </a:rPr>
                <a:t>1</a:t>
              </a:r>
              <a:endParaRPr lang="en-US" altLang="zh-CN" sz="1800">
                <a:latin typeface="Tahoma" panose="020B0604030504040204" pitchFamily="34" charset="0"/>
              </a:endParaRPr>
            </a:p>
          </p:txBody>
        </p:sp>
      </p:grpSp>
      <p:sp>
        <p:nvSpPr>
          <p:cNvPr id="2" name="日期占位符 1">
            <a:extLst>
              <a:ext uri="{FF2B5EF4-FFF2-40B4-BE49-F238E27FC236}">
                <a16:creationId xmlns:a16="http://schemas.microsoft.com/office/drawing/2014/main" id="{39A3AB29-1FAF-374D-BF7B-0225B19579FE}"/>
              </a:ext>
            </a:extLst>
          </p:cNvPr>
          <p:cNvSpPr>
            <a:spLocks noGrp="1"/>
          </p:cNvSpPr>
          <p:nvPr>
            <p:ph type="dt" sz="half" idx="10"/>
          </p:nvPr>
        </p:nvSpPr>
        <p:spPr/>
        <p:txBody>
          <a:bodyPr/>
          <a:lstStyle/>
          <a:p>
            <a:pPr>
              <a:defRPr/>
            </a:pPr>
            <a:fld id="{35339531-5857-BE45-B541-C32A6B7ACE36}" type="datetime1">
              <a:rPr lang="zh-CN" altLang="en-US" smtClean="0"/>
              <a:t>2022/10/9</a:t>
            </a:fld>
            <a:endParaRPr lang="zh-CN" altLang="en-US"/>
          </a:p>
        </p:txBody>
      </p:sp>
      <p:sp>
        <p:nvSpPr>
          <p:cNvPr id="3" name="页脚占位符 2">
            <a:extLst>
              <a:ext uri="{FF2B5EF4-FFF2-40B4-BE49-F238E27FC236}">
                <a16:creationId xmlns:a16="http://schemas.microsoft.com/office/drawing/2014/main" id="{0E5D9F93-4699-584A-95E1-0606E65BC59A}"/>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EF336AAC-C06F-794C-AB92-64AA2A12A034}"/>
              </a:ext>
            </a:extLst>
          </p:cNvPr>
          <p:cNvSpPr>
            <a:spLocks noGrp="1"/>
          </p:cNvSpPr>
          <p:nvPr>
            <p:ph type="sldNum" sz="quarter" idx="12"/>
          </p:nvPr>
        </p:nvSpPr>
        <p:spPr/>
        <p:txBody>
          <a:bodyPr/>
          <a:lstStyle/>
          <a:p>
            <a:pPr>
              <a:defRPr/>
            </a:pPr>
            <a:fld id="{F58659B2-D2A8-BA42-BB8D-94882DBFBDBE}" type="slidenum">
              <a:rPr lang="zh-CN" altLang="en-US" smtClean="0"/>
              <a:pPr>
                <a:defRPr/>
              </a:pPr>
              <a:t>10</a:t>
            </a:fld>
            <a:endParaRPr lang="zh-CN" alt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3C19A6-B564-C246-AB57-4CFE30E9BB85}"/>
              </a:ext>
            </a:extLst>
          </p:cNvPr>
          <p:cNvSpPr>
            <a:spLocks noGrp="1"/>
          </p:cNvSpPr>
          <p:nvPr>
            <p:ph type="title"/>
          </p:nvPr>
        </p:nvSpPr>
        <p:spPr/>
        <p:txBody>
          <a:bodyPr/>
          <a:lstStyle/>
          <a:p>
            <a:r>
              <a:rPr kumimoji="1" lang="zh-CN" altLang="en-US" dirty="0"/>
              <a:t>异步系统</a:t>
            </a:r>
            <a:r>
              <a:rPr kumimoji="1" lang="en-US" altLang="zh-CN" dirty="0"/>
              <a:t>BFT</a:t>
            </a:r>
            <a:endParaRPr kumimoji="1" lang="zh-CN" altLang="en-US" dirty="0"/>
          </a:p>
        </p:txBody>
      </p:sp>
      <p:sp>
        <p:nvSpPr>
          <p:cNvPr id="3" name="内容占位符 2">
            <a:extLst>
              <a:ext uri="{FF2B5EF4-FFF2-40B4-BE49-F238E27FC236}">
                <a16:creationId xmlns:a16="http://schemas.microsoft.com/office/drawing/2014/main" id="{21E8E953-42F4-3E44-B5CE-23E16AB753A7}"/>
              </a:ext>
            </a:extLst>
          </p:cNvPr>
          <p:cNvSpPr>
            <a:spLocks noGrp="1"/>
          </p:cNvSpPr>
          <p:nvPr>
            <p:ph idx="1"/>
          </p:nvPr>
        </p:nvSpPr>
        <p:spPr/>
        <p:txBody>
          <a:bodyPr/>
          <a:lstStyle/>
          <a:p>
            <a:r>
              <a:rPr kumimoji="1" lang="en-US" altLang="zh-CN" dirty="0"/>
              <a:t>PBFT:</a:t>
            </a:r>
            <a:r>
              <a:rPr kumimoji="1" lang="zh-CN" altLang="en-US" dirty="0"/>
              <a:t> </a:t>
            </a:r>
            <a:r>
              <a:rPr kumimoji="1" lang="en-US" altLang="zh-CN" dirty="0"/>
              <a:t>Practical</a:t>
            </a:r>
            <a:r>
              <a:rPr kumimoji="1" lang="zh-CN" altLang="en-US" dirty="0"/>
              <a:t> </a:t>
            </a:r>
            <a:r>
              <a:rPr kumimoji="1" lang="en-US" altLang="zh-CN" dirty="0"/>
              <a:t>Byzantine</a:t>
            </a:r>
            <a:r>
              <a:rPr kumimoji="1" lang="zh-CN" altLang="en-US" dirty="0"/>
              <a:t> </a:t>
            </a:r>
            <a:r>
              <a:rPr kumimoji="1" lang="en-US" altLang="zh-CN" dirty="0"/>
              <a:t>Fault</a:t>
            </a:r>
            <a:r>
              <a:rPr kumimoji="1" lang="zh-CN" altLang="en-US" dirty="0"/>
              <a:t> </a:t>
            </a:r>
            <a:r>
              <a:rPr kumimoji="1" lang="en-US" altLang="zh-CN" dirty="0"/>
              <a:t>Tolerance</a:t>
            </a:r>
          </a:p>
          <a:p>
            <a:pPr lvl="1"/>
            <a:r>
              <a:rPr kumimoji="1" lang="en-US" altLang="zh-CN" dirty="0"/>
              <a:t>BFT alg.</a:t>
            </a:r>
            <a:r>
              <a:rPr kumimoji="1" lang="zh-CN" altLang="en-US" dirty="0"/>
              <a:t> </a:t>
            </a:r>
            <a:r>
              <a:rPr kumimoji="1" lang="en-US" altLang="zh-CN" dirty="0"/>
              <a:t>was considered too impractical in practice</a:t>
            </a:r>
          </a:p>
          <a:p>
            <a:pPr>
              <a:defRPr/>
            </a:pPr>
            <a:r>
              <a:rPr lang="en-US" altLang="en-US" dirty="0"/>
              <a:t>Replicate service across many nodes</a:t>
            </a:r>
          </a:p>
          <a:p>
            <a:pPr lvl="1">
              <a:defRPr/>
            </a:pPr>
            <a:r>
              <a:rPr lang="en-US" altLang="en-US" dirty="0"/>
              <a:t>Assumption: only a small fraction of nodes are Byzantine</a:t>
            </a:r>
          </a:p>
          <a:p>
            <a:pPr lvl="1">
              <a:defRPr/>
            </a:pPr>
            <a:r>
              <a:rPr lang="en-US" altLang="en-US" dirty="0"/>
              <a:t>Rely on a super-majority of votes to decide on correct computation.</a:t>
            </a:r>
          </a:p>
          <a:p>
            <a:pPr lvl="1">
              <a:defRPr/>
            </a:pPr>
            <a:r>
              <a:rPr lang="en-US" altLang="en-US" dirty="0"/>
              <a:t>Makes some weak synchrony (message delay) assumptions to ensure liveness</a:t>
            </a:r>
          </a:p>
          <a:p>
            <a:pPr lvl="2">
              <a:defRPr/>
            </a:pPr>
            <a:r>
              <a:rPr lang="en-US" altLang="en-US" dirty="0"/>
              <a:t>Would violate FLP impossibility otherwise</a:t>
            </a:r>
          </a:p>
          <a:p>
            <a:pPr>
              <a:defRPr/>
            </a:pPr>
            <a:r>
              <a:rPr lang="en-US" altLang="en-US" dirty="0"/>
              <a:t>PBFT property: tolerates &lt;=f failures using a RSM with 3f+1 replicas</a:t>
            </a:r>
          </a:p>
        </p:txBody>
      </p:sp>
      <p:sp>
        <p:nvSpPr>
          <p:cNvPr id="4" name="日期占位符 3">
            <a:extLst>
              <a:ext uri="{FF2B5EF4-FFF2-40B4-BE49-F238E27FC236}">
                <a16:creationId xmlns:a16="http://schemas.microsoft.com/office/drawing/2014/main" id="{EE83F31B-AA01-8C46-9FE0-36B681763092}"/>
              </a:ext>
            </a:extLst>
          </p:cNvPr>
          <p:cNvSpPr>
            <a:spLocks noGrp="1"/>
          </p:cNvSpPr>
          <p:nvPr>
            <p:ph type="dt" sz="half" idx="10"/>
          </p:nvPr>
        </p:nvSpPr>
        <p:spPr/>
        <p:txBody>
          <a:bodyPr/>
          <a:lstStyle/>
          <a:p>
            <a:pPr>
              <a:defRPr/>
            </a:pPr>
            <a:fld id="{31AC3468-99FE-664F-B98A-48F88CC6EDFA}" type="datetime1">
              <a:rPr lang="zh-CN" altLang="en-US" smtClean="0"/>
              <a:t>2022/10/9</a:t>
            </a:fld>
            <a:endParaRPr lang="zh-CN" altLang="en-US"/>
          </a:p>
        </p:txBody>
      </p:sp>
      <p:sp>
        <p:nvSpPr>
          <p:cNvPr id="5" name="页脚占位符 4">
            <a:extLst>
              <a:ext uri="{FF2B5EF4-FFF2-40B4-BE49-F238E27FC236}">
                <a16:creationId xmlns:a16="http://schemas.microsoft.com/office/drawing/2014/main" id="{5DF7DDCD-120A-0D49-9C5A-BFF607C659A3}"/>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0D31BAEC-556F-EA47-8907-B32F91A4FB24}"/>
              </a:ext>
            </a:extLst>
          </p:cNvPr>
          <p:cNvSpPr>
            <a:spLocks noGrp="1"/>
          </p:cNvSpPr>
          <p:nvPr>
            <p:ph type="sldNum" sz="quarter" idx="12"/>
          </p:nvPr>
        </p:nvSpPr>
        <p:spPr/>
        <p:txBody>
          <a:bodyPr/>
          <a:lstStyle/>
          <a:p>
            <a:pPr>
              <a:defRPr/>
            </a:pPr>
            <a:fld id="{F58659B2-D2A8-BA42-BB8D-94882DBFBDBE}" type="slidenum">
              <a:rPr lang="zh-CN" altLang="en-US" smtClean="0"/>
              <a:pPr>
                <a:defRPr/>
              </a:pPr>
              <a:t>100</a:t>
            </a:fld>
            <a:endParaRPr lang="zh-CN" altLang="en-US"/>
          </a:p>
        </p:txBody>
      </p:sp>
    </p:spTree>
    <p:extLst>
      <p:ext uri="{BB962C8B-B14F-4D97-AF65-F5344CB8AC3E}">
        <p14:creationId xmlns:p14="http://schemas.microsoft.com/office/powerpoint/2010/main" val="41136498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2756E8-E990-F34A-97DF-F7CC9010CB47}"/>
              </a:ext>
            </a:extLst>
          </p:cNvPr>
          <p:cNvSpPr>
            <a:spLocks noGrp="1"/>
          </p:cNvSpPr>
          <p:nvPr>
            <p:ph type="title"/>
          </p:nvPr>
        </p:nvSpPr>
        <p:spPr/>
        <p:txBody>
          <a:bodyPr/>
          <a:lstStyle/>
          <a:p>
            <a:r>
              <a:rPr kumimoji="1" lang="en-US" altLang="zh-CN" dirty="0"/>
              <a:t>Terminology</a:t>
            </a:r>
            <a:endParaRPr kumimoji="1" lang="zh-CN" altLang="en-US" dirty="0"/>
          </a:p>
        </p:txBody>
      </p:sp>
      <p:sp>
        <p:nvSpPr>
          <p:cNvPr id="3" name="内容占位符 2">
            <a:extLst>
              <a:ext uri="{FF2B5EF4-FFF2-40B4-BE49-F238E27FC236}">
                <a16:creationId xmlns:a16="http://schemas.microsoft.com/office/drawing/2014/main" id="{8FA37158-ABD7-F744-BD7C-6B7772CE4C6B}"/>
              </a:ext>
            </a:extLst>
          </p:cNvPr>
          <p:cNvSpPr>
            <a:spLocks noGrp="1"/>
          </p:cNvSpPr>
          <p:nvPr>
            <p:ph idx="1"/>
          </p:nvPr>
        </p:nvSpPr>
        <p:spPr/>
        <p:txBody>
          <a:bodyPr/>
          <a:lstStyle/>
          <a:p>
            <a:r>
              <a:rPr kumimoji="1" lang="en-US" altLang="zh-CN" dirty="0"/>
              <a:t>Client</a:t>
            </a:r>
          </a:p>
          <a:p>
            <a:r>
              <a:rPr kumimoji="1" lang="en-US" altLang="zh-CN" dirty="0"/>
              <a:t>RSM</a:t>
            </a:r>
            <a:r>
              <a:rPr kumimoji="1" lang="zh-CN" altLang="en-US" dirty="0"/>
              <a:t> </a:t>
            </a:r>
            <a:r>
              <a:rPr kumimoji="1" lang="en-US" altLang="zh-CN" dirty="0"/>
              <a:t>(replicated</a:t>
            </a:r>
            <a:r>
              <a:rPr kumimoji="1" lang="zh-CN" altLang="en-US" dirty="0"/>
              <a:t> </a:t>
            </a:r>
            <a:r>
              <a:rPr kumimoji="1" lang="en-US" altLang="zh-CN" dirty="0"/>
              <a:t>state</a:t>
            </a:r>
            <a:r>
              <a:rPr kumimoji="1" lang="zh-CN" altLang="en-US" dirty="0"/>
              <a:t> </a:t>
            </a:r>
            <a:r>
              <a:rPr kumimoji="1" lang="en-US" altLang="zh-CN" dirty="0"/>
              <a:t>machine,</a:t>
            </a:r>
            <a:r>
              <a:rPr kumimoji="1" lang="zh-CN" altLang="en-US" dirty="0"/>
              <a:t> </a:t>
            </a:r>
            <a:r>
              <a:rPr kumimoji="1" lang="en-US" altLang="zh-CN" dirty="0"/>
              <a:t>replica)</a:t>
            </a:r>
          </a:p>
          <a:p>
            <a:pPr lvl="1"/>
            <a:r>
              <a:rPr kumimoji="1" lang="en-US" altLang="zh-CN" dirty="0"/>
              <a:t>Primary</a:t>
            </a:r>
          </a:p>
          <a:p>
            <a:pPr lvl="1"/>
            <a:r>
              <a:rPr kumimoji="1" lang="en-US" altLang="zh-CN" dirty="0"/>
              <a:t>Backup</a:t>
            </a:r>
          </a:p>
          <a:p>
            <a:r>
              <a:rPr kumimoji="1" lang="en-US" altLang="zh-CN" dirty="0"/>
              <a:t>View</a:t>
            </a:r>
            <a:endParaRPr kumimoji="1" lang="zh-CN" altLang="en-US" dirty="0"/>
          </a:p>
        </p:txBody>
      </p:sp>
      <p:sp>
        <p:nvSpPr>
          <p:cNvPr id="4" name="日期占位符 3">
            <a:extLst>
              <a:ext uri="{FF2B5EF4-FFF2-40B4-BE49-F238E27FC236}">
                <a16:creationId xmlns:a16="http://schemas.microsoft.com/office/drawing/2014/main" id="{92E8E230-6363-E845-852C-B23491C4C45D}"/>
              </a:ext>
            </a:extLst>
          </p:cNvPr>
          <p:cNvSpPr>
            <a:spLocks noGrp="1"/>
          </p:cNvSpPr>
          <p:nvPr>
            <p:ph type="dt" sz="half" idx="10"/>
          </p:nvPr>
        </p:nvSpPr>
        <p:spPr/>
        <p:txBody>
          <a:bodyPr/>
          <a:lstStyle/>
          <a:p>
            <a:pPr>
              <a:defRPr/>
            </a:pPr>
            <a:fld id="{09BF8ECB-5446-CC41-99EC-913FC941EC6C}" type="datetime1">
              <a:rPr lang="zh-CN" altLang="en-US" smtClean="0"/>
              <a:t>2022/10/9</a:t>
            </a:fld>
            <a:endParaRPr lang="zh-CN" altLang="en-US"/>
          </a:p>
        </p:txBody>
      </p:sp>
      <p:sp>
        <p:nvSpPr>
          <p:cNvPr id="5" name="页脚占位符 4">
            <a:extLst>
              <a:ext uri="{FF2B5EF4-FFF2-40B4-BE49-F238E27FC236}">
                <a16:creationId xmlns:a16="http://schemas.microsoft.com/office/drawing/2014/main" id="{996D39BC-44F0-4C41-BD44-7EF46C9066D3}"/>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C5A1C910-F6D5-4843-9E2A-59973E25D8BA}"/>
              </a:ext>
            </a:extLst>
          </p:cNvPr>
          <p:cNvSpPr>
            <a:spLocks noGrp="1"/>
          </p:cNvSpPr>
          <p:nvPr>
            <p:ph type="sldNum" sz="quarter" idx="12"/>
          </p:nvPr>
        </p:nvSpPr>
        <p:spPr/>
        <p:txBody>
          <a:bodyPr/>
          <a:lstStyle/>
          <a:p>
            <a:pPr>
              <a:defRPr/>
            </a:pPr>
            <a:fld id="{F58659B2-D2A8-BA42-BB8D-94882DBFBDBE}" type="slidenum">
              <a:rPr lang="zh-CN" altLang="en-US" smtClean="0"/>
              <a:pPr>
                <a:defRPr/>
              </a:pPr>
              <a:t>101</a:t>
            </a:fld>
            <a:endParaRPr lang="zh-CN" altLang="en-US"/>
          </a:p>
        </p:txBody>
      </p:sp>
    </p:spTree>
    <p:extLst>
      <p:ext uri="{BB962C8B-B14F-4D97-AF65-F5344CB8AC3E}">
        <p14:creationId xmlns:p14="http://schemas.microsoft.com/office/powerpoint/2010/main" val="6828701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BEA7FD-1FE9-224A-8AA7-5C5FA778C285}"/>
              </a:ext>
            </a:extLst>
          </p:cNvPr>
          <p:cNvSpPr>
            <a:spLocks noGrp="1"/>
          </p:cNvSpPr>
          <p:nvPr>
            <p:ph type="title"/>
          </p:nvPr>
        </p:nvSpPr>
        <p:spPr/>
        <p:txBody>
          <a:bodyPr/>
          <a:lstStyle/>
          <a:p>
            <a:r>
              <a:rPr kumimoji="1" lang="en-US" altLang="zh-CN" dirty="0"/>
              <a:t>Normal-case</a:t>
            </a:r>
            <a:r>
              <a:rPr kumimoji="1" lang="zh-CN" altLang="en-US" dirty="0"/>
              <a:t> </a:t>
            </a:r>
            <a:r>
              <a:rPr kumimoji="1" lang="en-US" altLang="zh-CN" dirty="0"/>
              <a:t>Operation</a:t>
            </a:r>
            <a:endParaRPr kumimoji="1" lang="zh-CN" altLang="en-US" dirty="0"/>
          </a:p>
        </p:txBody>
      </p:sp>
      <p:sp>
        <p:nvSpPr>
          <p:cNvPr id="3" name="内容占位符 2">
            <a:extLst>
              <a:ext uri="{FF2B5EF4-FFF2-40B4-BE49-F238E27FC236}">
                <a16:creationId xmlns:a16="http://schemas.microsoft.com/office/drawing/2014/main" id="{BA89AEF4-F06A-EE46-8918-44E67752215D}"/>
              </a:ext>
            </a:extLst>
          </p:cNvPr>
          <p:cNvSpPr>
            <a:spLocks noGrp="1"/>
          </p:cNvSpPr>
          <p:nvPr>
            <p:ph idx="1"/>
          </p:nvPr>
        </p:nvSpPr>
        <p:spPr/>
        <p:txBody>
          <a:bodyPr/>
          <a:lstStyle/>
          <a:p>
            <a:pPr marL="457200" indent="-457200">
              <a:buFont typeface="+mj-lt"/>
              <a:buAutoNum type="arabicPeriod"/>
            </a:pPr>
            <a:r>
              <a:rPr lang="en-US" altLang="zh-CN" dirty="0"/>
              <a:t>A client sends a request to invoke a service operation</a:t>
            </a:r>
            <a:r>
              <a:rPr lang="zh-CN" altLang="en-US" dirty="0"/>
              <a:t> </a:t>
            </a:r>
            <a:r>
              <a:rPr lang="en-US" altLang="zh-CN" dirty="0"/>
              <a:t>to the primary</a:t>
            </a:r>
          </a:p>
          <a:p>
            <a:pPr marL="457200" indent="-457200">
              <a:buFont typeface="+mj-lt"/>
              <a:buAutoNum type="arabicPeriod"/>
            </a:pPr>
            <a:r>
              <a:rPr lang="en-US" altLang="zh-CN" dirty="0"/>
              <a:t>The primary multicasts the request to the backups</a:t>
            </a:r>
          </a:p>
          <a:p>
            <a:pPr marL="457200" indent="-457200">
              <a:buFont typeface="+mj-lt"/>
              <a:buAutoNum type="arabicPeriod"/>
            </a:pPr>
            <a:r>
              <a:rPr lang="en-US" altLang="zh-CN" dirty="0"/>
              <a:t>Replicas execute the request and send a reply to the</a:t>
            </a:r>
            <a:r>
              <a:rPr lang="zh-CN" altLang="en-US" dirty="0"/>
              <a:t> </a:t>
            </a:r>
            <a:r>
              <a:rPr lang="en-US" altLang="zh-CN" dirty="0"/>
              <a:t>client</a:t>
            </a:r>
          </a:p>
          <a:p>
            <a:pPr marL="457200" indent="-457200">
              <a:buFont typeface="+mj-lt"/>
              <a:buAutoNum type="arabicPeriod"/>
            </a:pPr>
            <a:r>
              <a:rPr lang="en-US" altLang="zh-CN" dirty="0"/>
              <a:t>The client waits for </a:t>
            </a:r>
            <a:r>
              <a:rPr lang="en-US" altLang="zh-CN" i="1" dirty="0">
                <a:solidFill>
                  <a:srgbClr val="C00000"/>
                </a:solidFill>
              </a:rPr>
              <a:t> f+1</a:t>
            </a:r>
            <a:r>
              <a:rPr lang="en-US" altLang="zh-CN" dirty="0"/>
              <a:t> replies from different</a:t>
            </a:r>
            <a:r>
              <a:rPr lang="zh-CN" altLang="en-US" dirty="0"/>
              <a:t> </a:t>
            </a:r>
            <a:r>
              <a:rPr lang="en-US" altLang="zh-CN" dirty="0"/>
              <a:t>replicas with the same result; this is the result of the operation.</a:t>
            </a:r>
          </a:p>
          <a:p>
            <a:pPr marL="457200" indent="-457200">
              <a:buFont typeface="+mj-lt"/>
              <a:buAutoNum type="arabicPeriod"/>
            </a:pPr>
            <a:endParaRPr kumimoji="1" lang="zh-CN" altLang="en-US" dirty="0"/>
          </a:p>
        </p:txBody>
      </p:sp>
      <p:sp>
        <p:nvSpPr>
          <p:cNvPr id="4" name="日期占位符 3">
            <a:extLst>
              <a:ext uri="{FF2B5EF4-FFF2-40B4-BE49-F238E27FC236}">
                <a16:creationId xmlns:a16="http://schemas.microsoft.com/office/drawing/2014/main" id="{A41790AE-290D-5A48-8B59-F27588B7B849}"/>
              </a:ext>
            </a:extLst>
          </p:cNvPr>
          <p:cNvSpPr>
            <a:spLocks noGrp="1"/>
          </p:cNvSpPr>
          <p:nvPr>
            <p:ph type="dt" sz="half" idx="10"/>
          </p:nvPr>
        </p:nvSpPr>
        <p:spPr/>
        <p:txBody>
          <a:bodyPr/>
          <a:lstStyle/>
          <a:p>
            <a:pPr>
              <a:defRPr/>
            </a:pPr>
            <a:fld id="{0DEE1D55-D4C0-954C-BC56-3559D264B5DC}" type="datetime1">
              <a:rPr lang="zh-CN" altLang="en-US" smtClean="0"/>
              <a:t>2022/10/9</a:t>
            </a:fld>
            <a:endParaRPr lang="zh-CN" altLang="en-US"/>
          </a:p>
        </p:txBody>
      </p:sp>
      <p:sp>
        <p:nvSpPr>
          <p:cNvPr id="5" name="页脚占位符 4">
            <a:extLst>
              <a:ext uri="{FF2B5EF4-FFF2-40B4-BE49-F238E27FC236}">
                <a16:creationId xmlns:a16="http://schemas.microsoft.com/office/drawing/2014/main" id="{2E651C95-7544-864D-BF79-77F8FFB00F41}"/>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F351BB80-95A7-D74B-8708-37C71D0F0AE3}"/>
              </a:ext>
            </a:extLst>
          </p:cNvPr>
          <p:cNvSpPr>
            <a:spLocks noGrp="1"/>
          </p:cNvSpPr>
          <p:nvPr>
            <p:ph type="sldNum" sz="quarter" idx="12"/>
          </p:nvPr>
        </p:nvSpPr>
        <p:spPr/>
        <p:txBody>
          <a:bodyPr/>
          <a:lstStyle/>
          <a:p>
            <a:pPr>
              <a:defRPr/>
            </a:pPr>
            <a:fld id="{F58659B2-D2A8-BA42-BB8D-94882DBFBDBE}" type="slidenum">
              <a:rPr lang="zh-CN" altLang="en-US" smtClean="0"/>
              <a:pPr>
                <a:defRPr/>
              </a:pPr>
              <a:t>102</a:t>
            </a:fld>
            <a:endParaRPr lang="zh-CN" altLang="en-US"/>
          </a:p>
        </p:txBody>
      </p:sp>
    </p:spTree>
    <p:extLst>
      <p:ext uri="{BB962C8B-B14F-4D97-AF65-F5344CB8AC3E}">
        <p14:creationId xmlns:p14="http://schemas.microsoft.com/office/powerpoint/2010/main" val="78876103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81ED0E-8B21-A745-B0C0-26B2DD8FA1BB}"/>
              </a:ext>
            </a:extLst>
          </p:cNvPr>
          <p:cNvSpPr>
            <a:spLocks noGrp="1"/>
          </p:cNvSpPr>
          <p:nvPr>
            <p:ph type="title"/>
          </p:nvPr>
        </p:nvSpPr>
        <p:spPr/>
        <p:txBody>
          <a:bodyPr/>
          <a:lstStyle/>
          <a:p>
            <a:r>
              <a:rPr kumimoji="1" lang="en-US" altLang="zh-CN" dirty="0"/>
              <a:t>In</a:t>
            </a:r>
            <a:r>
              <a:rPr kumimoji="1" lang="zh-CN" altLang="en-US" dirty="0"/>
              <a:t> </a:t>
            </a:r>
            <a:r>
              <a:rPr kumimoji="1" lang="en-US" altLang="zh-CN" dirty="0"/>
              <a:t>details</a:t>
            </a:r>
            <a:endParaRPr kumimoji="1" lang="zh-CN" altLang="en-US" dirty="0"/>
          </a:p>
        </p:txBody>
      </p:sp>
      <p:sp>
        <p:nvSpPr>
          <p:cNvPr id="3" name="内容占位符 2">
            <a:extLst>
              <a:ext uri="{FF2B5EF4-FFF2-40B4-BE49-F238E27FC236}">
                <a16:creationId xmlns:a16="http://schemas.microsoft.com/office/drawing/2014/main" id="{5D109004-C95A-6E4F-9AE1-3EC967458DCD}"/>
              </a:ext>
            </a:extLst>
          </p:cNvPr>
          <p:cNvSpPr>
            <a:spLocks noGrp="1"/>
          </p:cNvSpPr>
          <p:nvPr>
            <p:ph idx="1"/>
          </p:nvPr>
        </p:nvSpPr>
        <p:spPr>
          <a:xfrm>
            <a:off x="628650" y="1104901"/>
            <a:ext cx="7886700" cy="2756148"/>
          </a:xfrm>
        </p:spPr>
        <p:txBody>
          <a:bodyPr>
            <a:normAutofit fontScale="70000" lnSpcReduction="20000"/>
          </a:bodyPr>
          <a:lstStyle/>
          <a:p>
            <a:r>
              <a:rPr lang="en-US" altLang="zh-CN" dirty="0">
                <a:solidFill>
                  <a:srgbClr val="C00000"/>
                </a:solidFill>
              </a:rPr>
              <a:t>Request</a:t>
            </a:r>
            <a:r>
              <a:rPr lang="en-US" altLang="zh-CN" dirty="0"/>
              <a:t>: the user sends </a:t>
            </a:r>
            <a:r>
              <a:rPr lang="en-US" altLang="zh-CN" i="1" dirty="0"/>
              <a:t>transactions</a:t>
            </a:r>
            <a:r>
              <a:rPr lang="en-US" altLang="zh-CN" dirty="0"/>
              <a:t> to the primary.</a:t>
            </a:r>
          </a:p>
          <a:p>
            <a:r>
              <a:rPr lang="en-US" altLang="zh-CN" dirty="0">
                <a:solidFill>
                  <a:srgbClr val="C00000"/>
                </a:solidFill>
              </a:rPr>
              <a:t>Pre-prepare</a:t>
            </a:r>
            <a:r>
              <a:rPr lang="en-US" altLang="zh-CN" dirty="0"/>
              <a:t>: the primary produces a </a:t>
            </a:r>
            <a:r>
              <a:rPr lang="en-US" altLang="zh-CN" i="1" dirty="0"/>
              <a:t>proposal</a:t>
            </a:r>
            <a:r>
              <a:rPr lang="en-US" altLang="zh-CN" dirty="0"/>
              <a:t> containing transactions and forwards to all replicas.</a:t>
            </a:r>
          </a:p>
          <a:p>
            <a:r>
              <a:rPr lang="en-US" altLang="zh-CN" dirty="0">
                <a:solidFill>
                  <a:srgbClr val="C00000"/>
                </a:solidFill>
              </a:rPr>
              <a:t>Prepare</a:t>
            </a:r>
            <a:r>
              <a:rPr lang="en-US" altLang="zh-CN" dirty="0"/>
              <a:t>: Upon receiving a proposal, backups will verify it, and if it succeeds, they will broadcast </a:t>
            </a:r>
            <a:r>
              <a:rPr lang="en-US" altLang="zh-CN" i="1" dirty="0"/>
              <a:t>prepare</a:t>
            </a:r>
            <a:r>
              <a:rPr lang="en-US" altLang="zh-CN" dirty="0"/>
              <a:t> message to </a:t>
            </a:r>
            <a:r>
              <a:rPr lang="en-US" altLang="zh-CN" i="1" dirty="0"/>
              <a:t>all other replicas</a:t>
            </a:r>
            <a:r>
              <a:rPr lang="en-US" altLang="zh-CN" dirty="0"/>
              <a:t>. Backups do nothing if verification fails. This is the </a:t>
            </a:r>
            <a:r>
              <a:rPr lang="en-US" altLang="zh-CN" i="1" dirty="0"/>
              <a:t>first round</a:t>
            </a:r>
            <a:r>
              <a:rPr lang="en-US" altLang="zh-CN" dirty="0"/>
              <a:t> of voting.</a:t>
            </a:r>
          </a:p>
          <a:p>
            <a:r>
              <a:rPr lang="en-US" altLang="zh-CN" dirty="0">
                <a:solidFill>
                  <a:srgbClr val="C00000"/>
                </a:solidFill>
              </a:rPr>
              <a:t>Commit</a:t>
            </a:r>
            <a:r>
              <a:rPr lang="en-US" altLang="zh-CN" dirty="0"/>
              <a:t>: Upon receiving </a:t>
            </a:r>
            <a:r>
              <a:rPr lang="en-US" altLang="zh-CN" i="1" dirty="0"/>
              <a:t>prepare</a:t>
            </a:r>
            <a:r>
              <a:rPr lang="en-US" altLang="zh-CN" dirty="0"/>
              <a:t> messages from ⅔ of all backups, replicas will now broadcast </a:t>
            </a:r>
            <a:r>
              <a:rPr lang="en-US" altLang="zh-CN" i="1" dirty="0"/>
              <a:t>commit</a:t>
            </a:r>
            <a:r>
              <a:rPr lang="en-US" altLang="zh-CN" dirty="0"/>
              <a:t> messages. This is the </a:t>
            </a:r>
            <a:r>
              <a:rPr lang="en-US" altLang="zh-CN" i="1" dirty="0"/>
              <a:t>second round </a:t>
            </a:r>
            <a:r>
              <a:rPr lang="en-US" altLang="zh-CN" dirty="0"/>
              <a:t>of voting.</a:t>
            </a:r>
          </a:p>
          <a:p>
            <a:r>
              <a:rPr lang="en-US" altLang="zh-CN" dirty="0">
                <a:solidFill>
                  <a:srgbClr val="C00000"/>
                </a:solidFill>
              </a:rPr>
              <a:t>Reply</a:t>
            </a:r>
            <a:r>
              <a:rPr lang="en-US" altLang="zh-CN" dirty="0"/>
              <a:t>: the client sees the result of consensus.</a:t>
            </a:r>
          </a:p>
        </p:txBody>
      </p:sp>
      <p:sp>
        <p:nvSpPr>
          <p:cNvPr id="4" name="日期占位符 3">
            <a:extLst>
              <a:ext uri="{FF2B5EF4-FFF2-40B4-BE49-F238E27FC236}">
                <a16:creationId xmlns:a16="http://schemas.microsoft.com/office/drawing/2014/main" id="{3CE33F1C-161B-0442-AE34-D274EF882E40}"/>
              </a:ext>
            </a:extLst>
          </p:cNvPr>
          <p:cNvSpPr>
            <a:spLocks noGrp="1"/>
          </p:cNvSpPr>
          <p:nvPr>
            <p:ph type="dt" sz="half" idx="10"/>
          </p:nvPr>
        </p:nvSpPr>
        <p:spPr/>
        <p:txBody>
          <a:bodyPr/>
          <a:lstStyle/>
          <a:p>
            <a:pPr>
              <a:defRPr/>
            </a:pPr>
            <a:fld id="{F32A772F-39BC-0049-A180-E19358E78D0B}" type="datetime1">
              <a:rPr lang="zh-CN" altLang="en-US" smtClean="0"/>
              <a:t>2022/10/9</a:t>
            </a:fld>
            <a:endParaRPr lang="zh-CN" altLang="en-US"/>
          </a:p>
        </p:txBody>
      </p:sp>
      <p:sp>
        <p:nvSpPr>
          <p:cNvPr id="5" name="页脚占位符 4">
            <a:extLst>
              <a:ext uri="{FF2B5EF4-FFF2-40B4-BE49-F238E27FC236}">
                <a16:creationId xmlns:a16="http://schemas.microsoft.com/office/drawing/2014/main" id="{9AC41F04-A8BF-0644-81DE-78BEF0C30CDF}"/>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4EB4C273-64C9-1149-B8B0-0A31747A6F67}"/>
              </a:ext>
            </a:extLst>
          </p:cNvPr>
          <p:cNvSpPr>
            <a:spLocks noGrp="1"/>
          </p:cNvSpPr>
          <p:nvPr>
            <p:ph type="sldNum" sz="quarter" idx="12"/>
          </p:nvPr>
        </p:nvSpPr>
        <p:spPr/>
        <p:txBody>
          <a:bodyPr/>
          <a:lstStyle/>
          <a:p>
            <a:pPr>
              <a:defRPr/>
            </a:pPr>
            <a:fld id="{F58659B2-D2A8-BA42-BB8D-94882DBFBDBE}" type="slidenum">
              <a:rPr lang="zh-CN" altLang="en-US" smtClean="0"/>
              <a:pPr>
                <a:defRPr/>
              </a:pPr>
              <a:t>103</a:t>
            </a:fld>
            <a:endParaRPr lang="zh-CN" altLang="en-US"/>
          </a:p>
        </p:txBody>
      </p:sp>
      <p:pic>
        <p:nvPicPr>
          <p:cNvPr id="6146" name="Picture 2" descr="Image for post">
            <a:extLst>
              <a:ext uri="{FF2B5EF4-FFF2-40B4-BE49-F238E27FC236}">
                <a16:creationId xmlns:a16="http://schemas.microsoft.com/office/drawing/2014/main" id="{CD26E6ED-04DD-0640-8E86-D438883C4D51}"/>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59632" y="3764804"/>
            <a:ext cx="6624736" cy="2774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38035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F81BD"/>
                </a:solidFill>
              </a:rPr>
              <a:t>Pre-prepare Phase</a:t>
            </a:r>
          </a:p>
        </p:txBody>
      </p:sp>
      <p:grpSp>
        <p:nvGrpSpPr>
          <p:cNvPr id="45" name="Group 44"/>
          <p:cNvGrpSpPr/>
          <p:nvPr/>
        </p:nvGrpSpPr>
        <p:grpSpPr>
          <a:xfrm>
            <a:off x="457200" y="1600200"/>
            <a:ext cx="7391400" cy="4343400"/>
            <a:chOff x="457200" y="1600200"/>
            <a:chExt cx="7391400" cy="4343400"/>
          </a:xfrm>
        </p:grpSpPr>
        <p:grpSp>
          <p:nvGrpSpPr>
            <p:cNvPr id="35" name="Group 34"/>
            <p:cNvGrpSpPr/>
            <p:nvPr/>
          </p:nvGrpSpPr>
          <p:grpSpPr>
            <a:xfrm>
              <a:off x="1295400" y="2647890"/>
              <a:ext cx="6553200" cy="3081754"/>
              <a:chOff x="1295400" y="2209800"/>
              <a:chExt cx="6553200" cy="3081754"/>
            </a:xfrm>
          </p:grpSpPr>
          <p:cxnSp>
            <p:nvCxnSpPr>
              <p:cNvPr id="5" name="Straight Connector 4"/>
              <p:cNvCxnSpPr/>
              <p:nvPr/>
            </p:nvCxnSpPr>
            <p:spPr>
              <a:xfrm>
                <a:off x="1295400" y="2209800"/>
                <a:ext cx="6553200" cy="1588"/>
              </a:xfrm>
              <a:prstGeom prst="line">
                <a:avLst/>
              </a:prstGeom>
              <a:ln w="28575">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295400" y="3124200"/>
                <a:ext cx="6553200" cy="1588"/>
              </a:xfrm>
              <a:prstGeom prst="line">
                <a:avLst/>
              </a:prstGeom>
              <a:ln w="28575"/>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295400" y="4038600"/>
                <a:ext cx="6553200" cy="1588"/>
              </a:xfrm>
              <a:prstGeom prst="line">
                <a:avLst/>
              </a:prstGeom>
              <a:ln w="28575"/>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295400" y="4951412"/>
                <a:ext cx="6553200" cy="1588"/>
              </a:xfrm>
              <a:prstGeom prst="line">
                <a:avLst/>
              </a:prstGeom>
              <a:ln w="28575">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429000" y="2209800"/>
                <a:ext cx="3810000" cy="2743200"/>
              </a:xfrm>
              <a:prstGeom prst="straightConnector1">
                <a:avLst/>
              </a:prstGeom>
              <a:ln w="28575">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429000" y="2209800"/>
                <a:ext cx="3505200" cy="1828800"/>
              </a:xfrm>
              <a:prstGeom prst="straightConnector1">
                <a:avLst/>
              </a:prstGeom>
              <a:ln w="28575">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429000" y="2209800"/>
                <a:ext cx="3200400" cy="914400"/>
              </a:xfrm>
              <a:prstGeom prst="straightConnector1">
                <a:avLst/>
              </a:prstGeom>
              <a:ln w="28575">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295400" y="2209800"/>
                <a:ext cx="2438400" cy="338554"/>
              </a:xfrm>
              <a:prstGeom prst="rect">
                <a:avLst/>
              </a:prstGeom>
              <a:noFill/>
            </p:spPr>
            <p:txBody>
              <a:bodyPr wrap="square" rtlCol="0">
                <a:spAutoFit/>
              </a:bodyPr>
              <a:lstStyle/>
              <a:p>
                <a:r>
                  <a:rPr lang="en-US" sz="1600" dirty="0">
                    <a:solidFill>
                      <a:srgbClr val="FF0000"/>
                    </a:solidFill>
                  </a:rPr>
                  <a:t>Primary: Replica 0</a:t>
                </a:r>
              </a:p>
            </p:txBody>
          </p:sp>
          <p:sp>
            <p:nvSpPr>
              <p:cNvPr id="27" name="TextBox 26"/>
              <p:cNvSpPr txBox="1"/>
              <p:nvPr/>
            </p:nvSpPr>
            <p:spPr>
              <a:xfrm>
                <a:off x="1295400" y="3124200"/>
                <a:ext cx="1600200" cy="338554"/>
              </a:xfrm>
              <a:prstGeom prst="rect">
                <a:avLst/>
              </a:prstGeom>
              <a:noFill/>
            </p:spPr>
            <p:txBody>
              <a:bodyPr wrap="square" rtlCol="0">
                <a:spAutoFit/>
              </a:bodyPr>
              <a:lstStyle/>
              <a:p>
                <a:r>
                  <a:rPr lang="en-US" sz="1600" dirty="0">
                    <a:solidFill>
                      <a:srgbClr val="FF0000"/>
                    </a:solidFill>
                  </a:rPr>
                  <a:t>Replica 1</a:t>
                </a:r>
              </a:p>
            </p:txBody>
          </p:sp>
          <p:sp>
            <p:nvSpPr>
              <p:cNvPr id="29" name="TextBox 28"/>
              <p:cNvSpPr txBox="1"/>
              <p:nvPr/>
            </p:nvSpPr>
            <p:spPr>
              <a:xfrm>
                <a:off x="1295400" y="4038600"/>
                <a:ext cx="1600200" cy="338554"/>
              </a:xfrm>
              <a:prstGeom prst="rect">
                <a:avLst/>
              </a:prstGeom>
              <a:noFill/>
            </p:spPr>
            <p:txBody>
              <a:bodyPr wrap="square" rtlCol="0">
                <a:spAutoFit/>
              </a:bodyPr>
              <a:lstStyle/>
              <a:p>
                <a:r>
                  <a:rPr lang="en-US" sz="1600" dirty="0">
                    <a:solidFill>
                      <a:srgbClr val="FF0000"/>
                    </a:solidFill>
                  </a:rPr>
                  <a:t>Replica 2</a:t>
                </a:r>
              </a:p>
            </p:txBody>
          </p:sp>
          <p:sp>
            <p:nvSpPr>
              <p:cNvPr id="30" name="TextBox 29"/>
              <p:cNvSpPr txBox="1"/>
              <p:nvPr/>
            </p:nvSpPr>
            <p:spPr>
              <a:xfrm>
                <a:off x="1295400" y="4953000"/>
                <a:ext cx="1600200" cy="338554"/>
              </a:xfrm>
              <a:prstGeom prst="rect">
                <a:avLst/>
              </a:prstGeom>
              <a:noFill/>
            </p:spPr>
            <p:txBody>
              <a:bodyPr wrap="square" rtlCol="0">
                <a:spAutoFit/>
              </a:bodyPr>
              <a:lstStyle/>
              <a:p>
                <a:r>
                  <a:rPr lang="en-US" sz="1600" dirty="0">
                    <a:solidFill>
                      <a:srgbClr val="FF0000"/>
                    </a:solidFill>
                  </a:rPr>
                  <a:t>Replica 3</a:t>
                </a:r>
              </a:p>
            </p:txBody>
          </p:sp>
        </p:grpSp>
        <p:cxnSp>
          <p:nvCxnSpPr>
            <p:cNvPr id="36" name="Straight Arrow Connector 35"/>
            <p:cNvCxnSpPr>
              <a:stCxn id="39" idx="2"/>
            </p:cNvCxnSpPr>
            <p:nvPr/>
          </p:nvCxnSpPr>
          <p:spPr>
            <a:xfrm>
              <a:off x="1257300" y="1938754"/>
              <a:ext cx="647702" cy="728248"/>
            </a:xfrm>
            <a:prstGeom prst="straightConnector1">
              <a:avLst/>
            </a:prstGeom>
            <a:ln w="28575">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457200" y="1600200"/>
              <a:ext cx="1600200" cy="338554"/>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600" dirty="0">
                  <a:solidFill>
                    <a:srgbClr val="FF0000"/>
                  </a:solidFill>
                </a:rPr>
                <a:t>Request: m</a:t>
              </a:r>
            </a:p>
          </p:txBody>
        </p:sp>
        <p:sp>
          <p:nvSpPr>
            <p:cNvPr id="43" name="TextBox 42"/>
            <p:cNvSpPr txBox="1"/>
            <p:nvPr/>
          </p:nvSpPr>
          <p:spPr>
            <a:xfrm>
              <a:off x="2362200" y="2209800"/>
              <a:ext cx="3048002" cy="338554"/>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600" dirty="0">
                  <a:solidFill>
                    <a:srgbClr val="FF0000"/>
                  </a:solidFill>
                </a:rPr>
                <a:t>{PRE-PREPARE, v, n, m}</a:t>
              </a:r>
              <a:r>
                <a:rPr lang="el-GR" sz="1600" baseline="-25000" dirty="0">
                  <a:solidFill>
                    <a:srgbClr val="FF0000"/>
                  </a:solidFill>
                </a:rPr>
                <a:t>σ</a:t>
              </a:r>
              <a:r>
                <a:rPr lang="en-US" sz="1600" baseline="-25000" dirty="0">
                  <a:solidFill>
                    <a:srgbClr val="FF0000"/>
                  </a:solidFill>
                </a:rPr>
                <a:t>0</a:t>
              </a:r>
            </a:p>
          </p:txBody>
        </p:sp>
        <p:sp>
          <p:nvSpPr>
            <p:cNvPr id="44" name="Explosion 1 43"/>
            <p:cNvSpPr/>
            <p:nvPr/>
          </p:nvSpPr>
          <p:spPr>
            <a:xfrm>
              <a:off x="2438400" y="4953000"/>
              <a:ext cx="1125488" cy="990600"/>
            </a:xfrm>
            <a:prstGeom prst="irregularSeal1">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Fail</a:t>
              </a:r>
            </a:p>
          </p:txBody>
        </p:sp>
      </p:grpSp>
      <p:sp>
        <p:nvSpPr>
          <p:cNvPr id="46" name="Slide Number Placeholder 45"/>
          <p:cNvSpPr>
            <a:spLocks noGrp="1"/>
          </p:cNvSpPr>
          <p:nvPr>
            <p:ph type="sldNum" sz="quarter" idx="12"/>
          </p:nvPr>
        </p:nvSpPr>
        <p:spPr/>
        <p:txBody>
          <a:bodyPr/>
          <a:lstStyle/>
          <a:p>
            <a:fld id="{D1FA8A41-6CF3-47A5-89C3-C578660BC8A9}" type="slidenum">
              <a:rPr lang="en-US" smtClean="0"/>
              <a:pPr/>
              <a:t>104</a:t>
            </a:fld>
            <a:endParaRPr lang="en-US" dirty="0"/>
          </a:p>
        </p:txBody>
      </p:sp>
      <p:sp>
        <p:nvSpPr>
          <p:cNvPr id="3" name="日期占位符 2">
            <a:extLst>
              <a:ext uri="{FF2B5EF4-FFF2-40B4-BE49-F238E27FC236}">
                <a16:creationId xmlns:a16="http://schemas.microsoft.com/office/drawing/2014/main" id="{FBA425F6-EBBA-B44D-9B95-AEAFED266053}"/>
              </a:ext>
            </a:extLst>
          </p:cNvPr>
          <p:cNvSpPr>
            <a:spLocks noGrp="1"/>
          </p:cNvSpPr>
          <p:nvPr>
            <p:ph type="dt" sz="half" idx="10"/>
          </p:nvPr>
        </p:nvSpPr>
        <p:spPr/>
        <p:txBody>
          <a:bodyPr/>
          <a:lstStyle/>
          <a:p>
            <a:pPr>
              <a:defRPr/>
            </a:pPr>
            <a:fld id="{F4B3AA30-AD4C-4946-82D8-71DD862F94F0}" type="datetime1">
              <a:rPr lang="zh-CN" altLang="en-US" smtClean="0"/>
              <a:t>2022/10/9</a:t>
            </a:fld>
            <a:endParaRPr lang="zh-CN" altLang="en-US"/>
          </a:p>
        </p:txBody>
      </p:sp>
      <p:sp>
        <p:nvSpPr>
          <p:cNvPr id="4" name="页脚占位符 3">
            <a:extLst>
              <a:ext uri="{FF2B5EF4-FFF2-40B4-BE49-F238E27FC236}">
                <a16:creationId xmlns:a16="http://schemas.microsoft.com/office/drawing/2014/main" id="{1946177F-6558-E64F-8C6D-F297AB7F2058}"/>
              </a:ext>
            </a:extLst>
          </p:cNvPr>
          <p:cNvSpPr>
            <a:spLocks noGrp="1"/>
          </p:cNvSpPr>
          <p:nvPr>
            <p:ph type="ftr" sz="quarter" idx="11"/>
          </p:nvPr>
        </p:nvSpPr>
        <p:spPr/>
        <p:txBody>
          <a:bodyPr/>
          <a:lstStyle/>
          <a:p>
            <a:pPr>
              <a:defRPr/>
            </a:pPr>
            <a:r>
              <a:rPr lang="en-US" altLang="zh-CN"/>
              <a:t>Distributed System</a:t>
            </a:r>
            <a:endParaRPr lang="zh-CN" altLang="en-US"/>
          </a:p>
        </p:txBody>
      </p:sp>
    </p:spTree>
    <p:extLst>
      <p:ext uri="{BB962C8B-B14F-4D97-AF65-F5344CB8AC3E}">
        <p14:creationId xmlns:p14="http://schemas.microsoft.com/office/powerpoint/2010/main" val="346250500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F81BD"/>
                </a:solidFill>
              </a:rPr>
              <a:t>Prepare Phase</a:t>
            </a:r>
          </a:p>
        </p:txBody>
      </p:sp>
      <p:cxnSp>
        <p:nvCxnSpPr>
          <p:cNvPr id="7" name="Straight Arrow Connector 6"/>
          <p:cNvCxnSpPr>
            <a:stCxn id="8" idx="2"/>
            <a:endCxn id="18" idx="0"/>
          </p:cNvCxnSpPr>
          <p:nvPr/>
        </p:nvCxnSpPr>
        <p:spPr>
          <a:xfrm>
            <a:off x="1395167" y="1938754"/>
            <a:ext cx="447773" cy="753172"/>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04334" y="1600200"/>
            <a:ext cx="1781666" cy="338554"/>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600" dirty="0">
                <a:solidFill>
                  <a:schemeClr val="bg1">
                    <a:lumMod val="50000"/>
                  </a:schemeClr>
                </a:solidFill>
              </a:rPr>
              <a:t>Request: m</a:t>
            </a:r>
          </a:p>
        </p:txBody>
      </p:sp>
      <p:sp>
        <p:nvSpPr>
          <p:cNvPr id="9" name="TextBox 8"/>
          <p:cNvSpPr txBox="1"/>
          <p:nvPr/>
        </p:nvSpPr>
        <p:spPr>
          <a:xfrm>
            <a:off x="2286001" y="2114490"/>
            <a:ext cx="1828799" cy="338554"/>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600" dirty="0">
                <a:solidFill>
                  <a:schemeClr val="bg1">
                    <a:lumMod val="50000"/>
                  </a:schemeClr>
                </a:solidFill>
              </a:rPr>
              <a:t>PRE-PREPARE</a:t>
            </a:r>
            <a:endParaRPr lang="en-US" sz="1600" baseline="-25000" dirty="0">
              <a:solidFill>
                <a:schemeClr val="bg1">
                  <a:lumMod val="50000"/>
                </a:schemeClr>
              </a:solidFill>
            </a:endParaRPr>
          </a:p>
        </p:txBody>
      </p:sp>
      <p:cxnSp>
        <p:nvCxnSpPr>
          <p:cNvPr id="35" name="Straight Connector 34"/>
          <p:cNvCxnSpPr/>
          <p:nvPr/>
        </p:nvCxnSpPr>
        <p:spPr>
          <a:xfrm>
            <a:off x="533400" y="2743200"/>
            <a:ext cx="8153400" cy="1588"/>
          </a:xfrm>
          <a:prstGeom prst="line">
            <a:avLst/>
          </a:prstGeom>
          <a:ln w="28575">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33400" y="3656012"/>
            <a:ext cx="8153400" cy="1588"/>
          </a:xfrm>
          <a:prstGeom prst="line">
            <a:avLst/>
          </a:prstGeom>
          <a:ln w="28575">
            <a:solidFill>
              <a:srgbClr val="0070C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533400" y="4570412"/>
            <a:ext cx="8153400" cy="1588"/>
          </a:xfrm>
          <a:prstGeom prst="line">
            <a:avLst/>
          </a:prstGeom>
          <a:ln w="28575">
            <a:solidFill>
              <a:srgbClr val="0070C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33400" y="5484812"/>
            <a:ext cx="8153400" cy="1588"/>
          </a:xfrm>
          <a:prstGeom prst="line">
            <a:avLst/>
          </a:prstGeom>
          <a:ln w="28575">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16200000" flipH="1">
            <a:off x="2095502" y="3162301"/>
            <a:ext cx="2743199" cy="1904998"/>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6200000" flipH="1">
            <a:off x="2476500" y="2781300"/>
            <a:ext cx="1828800" cy="1752600"/>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514600" y="2743200"/>
            <a:ext cx="1371600" cy="914400"/>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85480" y="2691926"/>
            <a:ext cx="2714920" cy="338554"/>
          </a:xfrm>
          <a:prstGeom prst="rect">
            <a:avLst/>
          </a:prstGeom>
          <a:noFill/>
        </p:spPr>
        <p:txBody>
          <a:bodyPr wrap="square" rtlCol="0">
            <a:spAutoFit/>
          </a:bodyPr>
          <a:lstStyle/>
          <a:p>
            <a:r>
              <a:rPr lang="en-US" sz="1600" dirty="0">
                <a:solidFill>
                  <a:srgbClr val="FF0000"/>
                </a:solidFill>
              </a:rPr>
              <a:t>Primary: Replica 0</a:t>
            </a:r>
          </a:p>
        </p:txBody>
      </p:sp>
      <p:sp>
        <p:nvSpPr>
          <p:cNvPr id="19" name="TextBox 18"/>
          <p:cNvSpPr txBox="1"/>
          <p:nvPr/>
        </p:nvSpPr>
        <p:spPr>
          <a:xfrm>
            <a:off x="504334" y="3590925"/>
            <a:ext cx="1781665" cy="338554"/>
          </a:xfrm>
          <a:prstGeom prst="rect">
            <a:avLst/>
          </a:prstGeom>
          <a:noFill/>
        </p:spPr>
        <p:txBody>
          <a:bodyPr wrap="square" rtlCol="0">
            <a:spAutoFit/>
          </a:bodyPr>
          <a:lstStyle/>
          <a:p>
            <a:r>
              <a:rPr lang="en-US" sz="1600" dirty="0">
                <a:solidFill>
                  <a:srgbClr val="FF0000"/>
                </a:solidFill>
              </a:rPr>
              <a:t>Replica 1</a:t>
            </a:r>
          </a:p>
        </p:txBody>
      </p:sp>
      <p:sp>
        <p:nvSpPr>
          <p:cNvPr id="20" name="TextBox 19"/>
          <p:cNvSpPr txBox="1"/>
          <p:nvPr/>
        </p:nvSpPr>
        <p:spPr>
          <a:xfrm>
            <a:off x="504334" y="4505325"/>
            <a:ext cx="1781665" cy="338554"/>
          </a:xfrm>
          <a:prstGeom prst="rect">
            <a:avLst/>
          </a:prstGeom>
          <a:noFill/>
        </p:spPr>
        <p:txBody>
          <a:bodyPr wrap="square" rtlCol="0">
            <a:spAutoFit/>
          </a:bodyPr>
          <a:lstStyle/>
          <a:p>
            <a:r>
              <a:rPr lang="en-US" sz="1600" dirty="0">
                <a:solidFill>
                  <a:srgbClr val="FF0000"/>
                </a:solidFill>
              </a:rPr>
              <a:t>Replica 2</a:t>
            </a:r>
          </a:p>
        </p:txBody>
      </p:sp>
      <p:sp>
        <p:nvSpPr>
          <p:cNvPr id="21" name="TextBox 20"/>
          <p:cNvSpPr txBox="1"/>
          <p:nvPr/>
        </p:nvSpPr>
        <p:spPr>
          <a:xfrm>
            <a:off x="504333" y="5410199"/>
            <a:ext cx="1781667" cy="338554"/>
          </a:xfrm>
          <a:prstGeom prst="rect">
            <a:avLst/>
          </a:prstGeom>
          <a:noFill/>
        </p:spPr>
        <p:txBody>
          <a:bodyPr wrap="square" rtlCol="0">
            <a:spAutoFit/>
          </a:bodyPr>
          <a:lstStyle/>
          <a:p>
            <a:r>
              <a:rPr lang="en-US" sz="1600" dirty="0">
                <a:solidFill>
                  <a:srgbClr val="FF0000"/>
                </a:solidFill>
              </a:rPr>
              <a:t>Replica 3</a:t>
            </a:r>
          </a:p>
        </p:txBody>
      </p:sp>
      <p:sp>
        <p:nvSpPr>
          <p:cNvPr id="10" name="Explosion 1 9"/>
          <p:cNvSpPr/>
          <p:nvPr/>
        </p:nvSpPr>
        <p:spPr>
          <a:xfrm>
            <a:off x="1981200" y="4987563"/>
            <a:ext cx="1102936" cy="1032237"/>
          </a:xfrm>
          <a:prstGeom prst="irregularSeal1">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Fail</a:t>
            </a:r>
          </a:p>
        </p:txBody>
      </p:sp>
      <p:sp>
        <p:nvSpPr>
          <p:cNvPr id="75" name="TextBox 74"/>
          <p:cNvSpPr txBox="1"/>
          <p:nvPr/>
        </p:nvSpPr>
        <p:spPr>
          <a:xfrm>
            <a:off x="1524000" y="6248400"/>
            <a:ext cx="3048000" cy="338554"/>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600" dirty="0">
                <a:solidFill>
                  <a:srgbClr val="FF0000"/>
                </a:solidFill>
              </a:rPr>
              <a:t>Accepted PRE-PREPARE</a:t>
            </a:r>
            <a:endParaRPr lang="en-US" sz="1600" baseline="-25000" dirty="0">
              <a:solidFill>
                <a:srgbClr val="FF0000"/>
              </a:solidFill>
            </a:endParaRPr>
          </a:p>
        </p:txBody>
      </p:sp>
      <p:cxnSp>
        <p:nvCxnSpPr>
          <p:cNvPr id="80" name="Straight Arrow Connector 79"/>
          <p:cNvCxnSpPr>
            <a:cxnSpLocks/>
            <a:endCxn id="75" idx="0"/>
          </p:cNvCxnSpPr>
          <p:nvPr/>
        </p:nvCxnSpPr>
        <p:spPr>
          <a:xfrm flipH="1">
            <a:off x="3048000" y="3733800"/>
            <a:ext cx="838200" cy="2514600"/>
          </a:xfrm>
          <a:prstGeom prst="straightConnector1">
            <a:avLst/>
          </a:prstGeom>
          <a:ln w="28575">
            <a:solidFill>
              <a:schemeClr val="tx2">
                <a:lumMod val="50000"/>
              </a:schemeClr>
            </a:solidFill>
            <a:prstDash val="sysDash"/>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cxnSpLocks/>
            <a:endCxn id="75" idx="0"/>
          </p:cNvCxnSpPr>
          <p:nvPr/>
        </p:nvCxnSpPr>
        <p:spPr>
          <a:xfrm flipH="1">
            <a:off x="3048000" y="4648200"/>
            <a:ext cx="1143000" cy="1600200"/>
          </a:xfrm>
          <a:prstGeom prst="straightConnector1">
            <a:avLst/>
          </a:prstGeom>
          <a:ln w="28575">
            <a:solidFill>
              <a:schemeClr val="tx2">
                <a:lumMod val="50000"/>
              </a:schemeClr>
            </a:solidFill>
            <a:prstDash val="sysDash"/>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2" name="Slide Number Placeholder 101"/>
          <p:cNvSpPr>
            <a:spLocks noGrp="1"/>
          </p:cNvSpPr>
          <p:nvPr>
            <p:ph type="sldNum" sz="quarter" idx="12"/>
          </p:nvPr>
        </p:nvSpPr>
        <p:spPr/>
        <p:txBody>
          <a:bodyPr/>
          <a:lstStyle/>
          <a:p>
            <a:fld id="{D1FA8A41-6CF3-47A5-89C3-C578660BC8A9}" type="slidenum">
              <a:rPr lang="en-US" smtClean="0"/>
              <a:pPr/>
              <a:t>105</a:t>
            </a:fld>
            <a:endParaRPr lang="en-US" dirty="0"/>
          </a:p>
        </p:txBody>
      </p:sp>
      <p:sp>
        <p:nvSpPr>
          <p:cNvPr id="5" name="日期占位符 4">
            <a:extLst>
              <a:ext uri="{FF2B5EF4-FFF2-40B4-BE49-F238E27FC236}">
                <a16:creationId xmlns:a16="http://schemas.microsoft.com/office/drawing/2014/main" id="{F2B37725-3D0B-334D-8AD0-4B25088251EE}"/>
              </a:ext>
            </a:extLst>
          </p:cNvPr>
          <p:cNvSpPr>
            <a:spLocks noGrp="1"/>
          </p:cNvSpPr>
          <p:nvPr>
            <p:ph type="dt" sz="half" idx="10"/>
          </p:nvPr>
        </p:nvSpPr>
        <p:spPr/>
        <p:txBody>
          <a:bodyPr/>
          <a:lstStyle/>
          <a:p>
            <a:pPr>
              <a:defRPr/>
            </a:pPr>
            <a:fld id="{9C16A341-556C-834F-B8C3-7FE2B042E6B2}" type="datetime1">
              <a:rPr lang="zh-CN" altLang="en-US" smtClean="0"/>
              <a:t>2022/10/9</a:t>
            </a:fld>
            <a:endParaRPr lang="zh-CN" altLang="en-US"/>
          </a:p>
        </p:txBody>
      </p:sp>
      <p:sp>
        <p:nvSpPr>
          <p:cNvPr id="6" name="页脚占位符 5">
            <a:extLst>
              <a:ext uri="{FF2B5EF4-FFF2-40B4-BE49-F238E27FC236}">
                <a16:creationId xmlns:a16="http://schemas.microsoft.com/office/drawing/2014/main" id="{F471167A-95F7-E947-AC5F-A93DA8BD4C6B}"/>
              </a:ext>
            </a:extLst>
          </p:cNvPr>
          <p:cNvSpPr>
            <a:spLocks noGrp="1"/>
          </p:cNvSpPr>
          <p:nvPr>
            <p:ph type="ftr" sz="quarter" idx="11"/>
          </p:nvPr>
        </p:nvSpPr>
        <p:spPr/>
        <p:txBody>
          <a:bodyPr/>
          <a:lstStyle/>
          <a:p>
            <a:pPr>
              <a:defRPr/>
            </a:pPr>
            <a:r>
              <a:rPr lang="en-US" altLang="zh-CN"/>
              <a:t>Distributed System</a:t>
            </a:r>
            <a:endParaRPr lang="zh-CN" altLang="en-US"/>
          </a:p>
        </p:txBody>
      </p:sp>
    </p:spTree>
    <p:extLst>
      <p:ext uri="{BB962C8B-B14F-4D97-AF65-F5344CB8AC3E}">
        <p14:creationId xmlns:p14="http://schemas.microsoft.com/office/powerpoint/2010/main" val="1403460202"/>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F81BD"/>
                </a:solidFill>
              </a:rPr>
              <a:t>Prepare Phase</a:t>
            </a:r>
          </a:p>
        </p:txBody>
      </p:sp>
      <p:cxnSp>
        <p:nvCxnSpPr>
          <p:cNvPr id="7" name="Straight Arrow Connector 6"/>
          <p:cNvCxnSpPr>
            <a:stCxn id="8" idx="2"/>
            <a:endCxn id="18" idx="0"/>
          </p:cNvCxnSpPr>
          <p:nvPr/>
        </p:nvCxnSpPr>
        <p:spPr>
          <a:xfrm>
            <a:off x="1395167" y="1938754"/>
            <a:ext cx="447773" cy="753172"/>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04334" y="1600200"/>
            <a:ext cx="1781666" cy="338554"/>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600" dirty="0">
                <a:solidFill>
                  <a:schemeClr val="bg1">
                    <a:lumMod val="50000"/>
                  </a:schemeClr>
                </a:solidFill>
              </a:rPr>
              <a:t>Request: m</a:t>
            </a:r>
          </a:p>
        </p:txBody>
      </p:sp>
      <p:sp>
        <p:nvSpPr>
          <p:cNvPr id="9" name="TextBox 8"/>
          <p:cNvSpPr txBox="1"/>
          <p:nvPr/>
        </p:nvSpPr>
        <p:spPr>
          <a:xfrm>
            <a:off x="2286001" y="2114490"/>
            <a:ext cx="1828799" cy="338554"/>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600" dirty="0">
                <a:solidFill>
                  <a:schemeClr val="bg1">
                    <a:lumMod val="50000"/>
                  </a:schemeClr>
                </a:solidFill>
              </a:rPr>
              <a:t>PRE-PREPARE</a:t>
            </a:r>
            <a:endParaRPr lang="en-US" sz="1600" baseline="-25000" dirty="0">
              <a:solidFill>
                <a:schemeClr val="bg1">
                  <a:lumMod val="50000"/>
                </a:schemeClr>
              </a:solidFill>
            </a:endParaRPr>
          </a:p>
        </p:txBody>
      </p:sp>
      <p:cxnSp>
        <p:nvCxnSpPr>
          <p:cNvPr id="35" name="Straight Connector 34"/>
          <p:cNvCxnSpPr/>
          <p:nvPr/>
        </p:nvCxnSpPr>
        <p:spPr>
          <a:xfrm>
            <a:off x="533400" y="2743200"/>
            <a:ext cx="8153400" cy="1588"/>
          </a:xfrm>
          <a:prstGeom prst="line">
            <a:avLst/>
          </a:prstGeom>
          <a:ln w="28575">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33400" y="3656012"/>
            <a:ext cx="8153400" cy="1588"/>
          </a:xfrm>
          <a:prstGeom prst="line">
            <a:avLst/>
          </a:prstGeom>
          <a:ln w="28575">
            <a:solidFill>
              <a:srgbClr val="0070C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533400" y="4570412"/>
            <a:ext cx="8153400" cy="1588"/>
          </a:xfrm>
          <a:prstGeom prst="line">
            <a:avLst/>
          </a:prstGeom>
          <a:ln w="28575">
            <a:solidFill>
              <a:srgbClr val="0070C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33400" y="5484812"/>
            <a:ext cx="8153400" cy="1588"/>
          </a:xfrm>
          <a:prstGeom prst="line">
            <a:avLst/>
          </a:prstGeom>
          <a:ln w="28575">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16200000" flipH="1">
            <a:off x="2095502" y="3162301"/>
            <a:ext cx="2743199" cy="1904998"/>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6200000" flipH="1">
            <a:off x="2476500" y="2781300"/>
            <a:ext cx="1828800" cy="1752600"/>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514600" y="2743200"/>
            <a:ext cx="1371600" cy="914400"/>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85480" y="2691926"/>
            <a:ext cx="2714920" cy="338554"/>
          </a:xfrm>
          <a:prstGeom prst="rect">
            <a:avLst/>
          </a:prstGeom>
          <a:noFill/>
        </p:spPr>
        <p:txBody>
          <a:bodyPr wrap="square" rtlCol="0">
            <a:spAutoFit/>
          </a:bodyPr>
          <a:lstStyle/>
          <a:p>
            <a:r>
              <a:rPr lang="en-US" sz="1600" dirty="0">
                <a:solidFill>
                  <a:srgbClr val="FF0000"/>
                </a:solidFill>
              </a:rPr>
              <a:t>Primary: Replica 0</a:t>
            </a:r>
          </a:p>
        </p:txBody>
      </p:sp>
      <p:sp>
        <p:nvSpPr>
          <p:cNvPr id="19" name="TextBox 18"/>
          <p:cNvSpPr txBox="1"/>
          <p:nvPr/>
        </p:nvSpPr>
        <p:spPr>
          <a:xfrm>
            <a:off x="504334" y="3590925"/>
            <a:ext cx="1781665" cy="338554"/>
          </a:xfrm>
          <a:prstGeom prst="rect">
            <a:avLst/>
          </a:prstGeom>
          <a:noFill/>
        </p:spPr>
        <p:txBody>
          <a:bodyPr wrap="square" rtlCol="0">
            <a:spAutoFit/>
          </a:bodyPr>
          <a:lstStyle/>
          <a:p>
            <a:r>
              <a:rPr lang="en-US" sz="1600" dirty="0">
                <a:solidFill>
                  <a:srgbClr val="FF0000"/>
                </a:solidFill>
              </a:rPr>
              <a:t>Replica 1</a:t>
            </a:r>
          </a:p>
        </p:txBody>
      </p:sp>
      <p:sp>
        <p:nvSpPr>
          <p:cNvPr id="20" name="TextBox 19"/>
          <p:cNvSpPr txBox="1"/>
          <p:nvPr/>
        </p:nvSpPr>
        <p:spPr>
          <a:xfrm>
            <a:off x="504334" y="4505325"/>
            <a:ext cx="1781665" cy="338554"/>
          </a:xfrm>
          <a:prstGeom prst="rect">
            <a:avLst/>
          </a:prstGeom>
          <a:noFill/>
        </p:spPr>
        <p:txBody>
          <a:bodyPr wrap="square" rtlCol="0">
            <a:spAutoFit/>
          </a:bodyPr>
          <a:lstStyle/>
          <a:p>
            <a:r>
              <a:rPr lang="en-US" sz="1600" dirty="0">
                <a:solidFill>
                  <a:srgbClr val="FF0000"/>
                </a:solidFill>
              </a:rPr>
              <a:t>Replica 2</a:t>
            </a:r>
          </a:p>
        </p:txBody>
      </p:sp>
      <p:sp>
        <p:nvSpPr>
          <p:cNvPr id="21" name="TextBox 20"/>
          <p:cNvSpPr txBox="1"/>
          <p:nvPr/>
        </p:nvSpPr>
        <p:spPr>
          <a:xfrm>
            <a:off x="504333" y="5410199"/>
            <a:ext cx="1781667" cy="338554"/>
          </a:xfrm>
          <a:prstGeom prst="rect">
            <a:avLst/>
          </a:prstGeom>
          <a:noFill/>
        </p:spPr>
        <p:txBody>
          <a:bodyPr wrap="square" rtlCol="0">
            <a:spAutoFit/>
          </a:bodyPr>
          <a:lstStyle/>
          <a:p>
            <a:r>
              <a:rPr lang="en-US" sz="1600" dirty="0">
                <a:solidFill>
                  <a:srgbClr val="FF0000"/>
                </a:solidFill>
              </a:rPr>
              <a:t>Replica 3</a:t>
            </a:r>
          </a:p>
        </p:txBody>
      </p:sp>
      <p:sp>
        <p:nvSpPr>
          <p:cNvPr id="10" name="Explosion 1 9"/>
          <p:cNvSpPr/>
          <p:nvPr/>
        </p:nvSpPr>
        <p:spPr>
          <a:xfrm>
            <a:off x="1981200" y="4987563"/>
            <a:ext cx="1102936" cy="1032237"/>
          </a:xfrm>
          <a:prstGeom prst="irregularSeal1">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Fail</a:t>
            </a:r>
          </a:p>
        </p:txBody>
      </p:sp>
      <p:cxnSp>
        <p:nvCxnSpPr>
          <p:cNvPr id="54" name="Straight Connector 53"/>
          <p:cNvCxnSpPr/>
          <p:nvPr/>
        </p:nvCxnSpPr>
        <p:spPr>
          <a:xfrm rot="5400000">
            <a:off x="2438400" y="4037806"/>
            <a:ext cx="4114800" cy="1588"/>
          </a:xfrm>
          <a:prstGeom prst="line">
            <a:avLst/>
          </a:prstGeom>
          <a:ln w="28575">
            <a:solidFill>
              <a:schemeClr val="tx2">
                <a:lumMod val="50000"/>
              </a:schemeClr>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4953000" y="2743200"/>
            <a:ext cx="1066800" cy="914400"/>
          </a:xfrm>
          <a:prstGeom prst="straightConnector1">
            <a:avLst/>
          </a:prstGeom>
          <a:ln w="28575">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4953000" y="3657600"/>
            <a:ext cx="1295400" cy="914400"/>
          </a:xfrm>
          <a:prstGeom prst="straightConnector1">
            <a:avLst/>
          </a:prstGeom>
          <a:ln w="28575">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rot="16200000" flipH="1">
            <a:off x="4876800" y="3733800"/>
            <a:ext cx="1828800" cy="1676400"/>
          </a:xfrm>
          <a:prstGeom prst="straightConnector1">
            <a:avLst/>
          </a:prstGeom>
          <a:ln w="28575">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5029200" y="4572000"/>
            <a:ext cx="990600" cy="914400"/>
          </a:xfrm>
          <a:prstGeom prst="straightConnector1">
            <a:avLst/>
          </a:prstGeom>
          <a:ln w="28575">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V="1">
            <a:off x="5029200" y="2743200"/>
            <a:ext cx="1905000" cy="1828800"/>
          </a:xfrm>
          <a:prstGeom prst="straightConnector1">
            <a:avLst/>
          </a:prstGeom>
          <a:ln w="28575">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015033" y="3200400"/>
            <a:ext cx="3223967" cy="338554"/>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600" dirty="0">
                <a:solidFill>
                  <a:srgbClr val="FF0000"/>
                </a:solidFill>
              </a:rPr>
              <a:t>{PREPARE, v, n, D(m), 1}</a:t>
            </a:r>
            <a:r>
              <a:rPr lang="el-GR" sz="1600" baseline="-25000" dirty="0">
                <a:solidFill>
                  <a:srgbClr val="FF0000"/>
                </a:solidFill>
              </a:rPr>
              <a:t>σ</a:t>
            </a:r>
            <a:r>
              <a:rPr lang="en-US" sz="1600" baseline="-25000" dirty="0">
                <a:solidFill>
                  <a:srgbClr val="FF0000"/>
                </a:solidFill>
              </a:rPr>
              <a:t>1</a:t>
            </a:r>
          </a:p>
        </p:txBody>
      </p:sp>
      <p:cxnSp>
        <p:nvCxnSpPr>
          <p:cNvPr id="72" name="Straight Arrow Connector 71"/>
          <p:cNvCxnSpPr/>
          <p:nvPr/>
        </p:nvCxnSpPr>
        <p:spPr>
          <a:xfrm flipV="1">
            <a:off x="5029200" y="3657600"/>
            <a:ext cx="1447800" cy="914400"/>
          </a:xfrm>
          <a:prstGeom prst="straightConnector1">
            <a:avLst/>
          </a:prstGeom>
          <a:ln w="28575">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1524000" y="6248400"/>
            <a:ext cx="3768080" cy="338554"/>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600" dirty="0">
                <a:solidFill>
                  <a:srgbClr val="FF0000"/>
                </a:solidFill>
              </a:rPr>
              <a:t>Accepted PRE-PREPARE</a:t>
            </a:r>
            <a:r>
              <a:rPr lang="en-US" altLang="zh-CN" sz="1600" dirty="0">
                <a:solidFill>
                  <a:srgbClr val="FF0000"/>
                </a:solidFill>
              </a:rPr>
              <a:t>(v,</a:t>
            </a:r>
            <a:r>
              <a:rPr lang="zh-CN" altLang="en-US" sz="1600" dirty="0">
                <a:solidFill>
                  <a:srgbClr val="FF0000"/>
                </a:solidFill>
              </a:rPr>
              <a:t> </a:t>
            </a:r>
            <a:r>
              <a:rPr lang="en-US" altLang="zh-CN" sz="1600" dirty="0">
                <a:solidFill>
                  <a:srgbClr val="FF0000"/>
                </a:solidFill>
              </a:rPr>
              <a:t>n,</a:t>
            </a:r>
            <a:r>
              <a:rPr lang="zh-CN" altLang="en-US" sz="1600" dirty="0">
                <a:solidFill>
                  <a:srgbClr val="FF0000"/>
                </a:solidFill>
              </a:rPr>
              <a:t> </a:t>
            </a:r>
            <a:r>
              <a:rPr lang="en-US" altLang="zh-CN" sz="1600" dirty="0">
                <a:solidFill>
                  <a:srgbClr val="FF0000"/>
                </a:solidFill>
              </a:rPr>
              <a:t>m)</a:t>
            </a:r>
            <a:endParaRPr lang="en-US" sz="1600" baseline="-25000" dirty="0">
              <a:solidFill>
                <a:srgbClr val="FF0000"/>
              </a:solidFill>
            </a:endParaRPr>
          </a:p>
        </p:txBody>
      </p:sp>
      <p:cxnSp>
        <p:nvCxnSpPr>
          <p:cNvPr id="80" name="Straight Arrow Connector 79"/>
          <p:cNvCxnSpPr>
            <a:cxnSpLocks/>
            <a:endCxn id="75" idx="0"/>
          </p:cNvCxnSpPr>
          <p:nvPr/>
        </p:nvCxnSpPr>
        <p:spPr>
          <a:xfrm flipH="1">
            <a:off x="3408040" y="3733800"/>
            <a:ext cx="478162" cy="2514600"/>
          </a:xfrm>
          <a:prstGeom prst="straightConnector1">
            <a:avLst/>
          </a:prstGeom>
          <a:ln w="28575">
            <a:solidFill>
              <a:schemeClr val="tx2">
                <a:lumMod val="50000"/>
              </a:schemeClr>
            </a:solidFill>
            <a:prstDash val="sysDash"/>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cxnSpLocks/>
            <a:endCxn id="75" idx="0"/>
          </p:cNvCxnSpPr>
          <p:nvPr/>
        </p:nvCxnSpPr>
        <p:spPr>
          <a:xfrm flipH="1">
            <a:off x="3408040" y="4648200"/>
            <a:ext cx="782962" cy="1600200"/>
          </a:xfrm>
          <a:prstGeom prst="straightConnector1">
            <a:avLst/>
          </a:prstGeom>
          <a:ln w="28575">
            <a:solidFill>
              <a:schemeClr val="tx2">
                <a:lumMod val="50000"/>
              </a:schemeClr>
            </a:solidFill>
            <a:prstDash val="sysDash"/>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3" name="Slide Number Placeholder 32"/>
          <p:cNvSpPr>
            <a:spLocks noGrp="1"/>
          </p:cNvSpPr>
          <p:nvPr>
            <p:ph type="sldNum" sz="quarter" idx="12"/>
          </p:nvPr>
        </p:nvSpPr>
        <p:spPr/>
        <p:txBody>
          <a:bodyPr/>
          <a:lstStyle/>
          <a:p>
            <a:fld id="{D1FA8A41-6CF3-47A5-89C3-C578660BC8A9}" type="slidenum">
              <a:rPr lang="en-US" smtClean="0"/>
              <a:pPr/>
              <a:t>106</a:t>
            </a:fld>
            <a:endParaRPr lang="en-US" dirty="0"/>
          </a:p>
        </p:txBody>
      </p:sp>
      <p:sp>
        <p:nvSpPr>
          <p:cNvPr id="13" name="日期占位符 12">
            <a:extLst>
              <a:ext uri="{FF2B5EF4-FFF2-40B4-BE49-F238E27FC236}">
                <a16:creationId xmlns:a16="http://schemas.microsoft.com/office/drawing/2014/main" id="{FBFC6682-9253-CD4D-8238-FA59FDB0821E}"/>
              </a:ext>
            </a:extLst>
          </p:cNvPr>
          <p:cNvSpPr>
            <a:spLocks noGrp="1"/>
          </p:cNvSpPr>
          <p:nvPr>
            <p:ph type="dt" sz="half" idx="10"/>
          </p:nvPr>
        </p:nvSpPr>
        <p:spPr/>
        <p:txBody>
          <a:bodyPr/>
          <a:lstStyle/>
          <a:p>
            <a:pPr>
              <a:defRPr/>
            </a:pPr>
            <a:fld id="{F8E6A592-0F40-A247-A346-409ED6CB0576}" type="datetime1">
              <a:rPr lang="zh-CN" altLang="en-US" smtClean="0"/>
              <a:t>2022/10/9</a:t>
            </a:fld>
            <a:endParaRPr lang="zh-CN" altLang="en-US"/>
          </a:p>
        </p:txBody>
      </p:sp>
      <p:sp>
        <p:nvSpPr>
          <p:cNvPr id="14" name="页脚占位符 13">
            <a:extLst>
              <a:ext uri="{FF2B5EF4-FFF2-40B4-BE49-F238E27FC236}">
                <a16:creationId xmlns:a16="http://schemas.microsoft.com/office/drawing/2014/main" id="{B98C7A4E-8554-3745-9558-D0D46ABDFB65}"/>
              </a:ext>
            </a:extLst>
          </p:cNvPr>
          <p:cNvSpPr>
            <a:spLocks noGrp="1"/>
          </p:cNvSpPr>
          <p:nvPr>
            <p:ph type="ftr" sz="quarter" idx="11"/>
          </p:nvPr>
        </p:nvSpPr>
        <p:spPr/>
        <p:txBody>
          <a:bodyPr/>
          <a:lstStyle/>
          <a:p>
            <a:pPr>
              <a:defRPr/>
            </a:pPr>
            <a:r>
              <a:rPr lang="en-US" altLang="zh-CN"/>
              <a:t>Distributed System</a:t>
            </a:r>
            <a:endParaRPr lang="zh-CN" altLang="en-US"/>
          </a:p>
        </p:txBody>
      </p:sp>
    </p:spTree>
    <p:extLst>
      <p:ext uri="{BB962C8B-B14F-4D97-AF65-F5344CB8AC3E}">
        <p14:creationId xmlns:p14="http://schemas.microsoft.com/office/powerpoint/2010/main" val="1513100743"/>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F81BD"/>
                </a:solidFill>
              </a:rPr>
              <a:t>Prepare Phase</a:t>
            </a:r>
          </a:p>
        </p:txBody>
      </p:sp>
      <p:cxnSp>
        <p:nvCxnSpPr>
          <p:cNvPr id="7" name="Straight Arrow Connector 6"/>
          <p:cNvCxnSpPr>
            <a:stCxn id="8" idx="2"/>
            <a:endCxn id="18" idx="0"/>
          </p:cNvCxnSpPr>
          <p:nvPr/>
        </p:nvCxnSpPr>
        <p:spPr>
          <a:xfrm>
            <a:off x="1395167" y="1938754"/>
            <a:ext cx="447773" cy="753172"/>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04334" y="1600200"/>
            <a:ext cx="1781666" cy="338554"/>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600" dirty="0">
                <a:solidFill>
                  <a:schemeClr val="bg1">
                    <a:lumMod val="50000"/>
                  </a:schemeClr>
                </a:solidFill>
              </a:rPr>
              <a:t>Request: m</a:t>
            </a:r>
          </a:p>
        </p:txBody>
      </p:sp>
      <p:sp>
        <p:nvSpPr>
          <p:cNvPr id="9" name="TextBox 8"/>
          <p:cNvSpPr txBox="1"/>
          <p:nvPr/>
        </p:nvSpPr>
        <p:spPr>
          <a:xfrm>
            <a:off x="2286001" y="2114490"/>
            <a:ext cx="1828799" cy="338554"/>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600" dirty="0">
                <a:solidFill>
                  <a:schemeClr val="bg1">
                    <a:lumMod val="50000"/>
                  </a:schemeClr>
                </a:solidFill>
              </a:rPr>
              <a:t>PRE-PREPARE</a:t>
            </a:r>
            <a:endParaRPr lang="en-US" sz="1600" baseline="-25000" dirty="0">
              <a:solidFill>
                <a:schemeClr val="bg1">
                  <a:lumMod val="50000"/>
                </a:schemeClr>
              </a:solidFill>
            </a:endParaRPr>
          </a:p>
        </p:txBody>
      </p:sp>
      <p:cxnSp>
        <p:nvCxnSpPr>
          <p:cNvPr id="35" name="Straight Connector 34"/>
          <p:cNvCxnSpPr/>
          <p:nvPr/>
        </p:nvCxnSpPr>
        <p:spPr>
          <a:xfrm>
            <a:off x="533400" y="2743200"/>
            <a:ext cx="8153400" cy="1588"/>
          </a:xfrm>
          <a:prstGeom prst="line">
            <a:avLst/>
          </a:prstGeom>
          <a:ln w="28575">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33400" y="3656012"/>
            <a:ext cx="8153400" cy="1588"/>
          </a:xfrm>
          <a:prstGeom prst="line">
            <a:avLst/>
          </a:prstGeom>
          <a:ln w="28575">
            <a:solidFill>
              <a:srgbClr val="0070C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533400" y="4570412"/>
            <a:ext cx="8153400" cy="1588"/>
          </a:xfrm>
          <a:prstGeom prst="line">
            <a:avLst/>
          </a:prstGeom>
          <a:ln w="28575">
            <a:solidFill>
              <a:srgbClr val="0070C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33400" y="5484812"/>
            <a:ext cx="8153400" cy="1588"/>
          </a:xfrm>
          <a:prstGeom prst="line">
            <a:avLst/>
          </a:prstGeom>
          <a:ln w="28575">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16200000" flipH="1">
            <a:off x="2095502" y="3162301"/>
            <a:ext cx="2743199" cy="1904998"/>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6200000" flipH="1">
            <a:off x="2476500" y="2781300"/>
            <a:ext cx="1828800" cy="1752600"/>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514600" y="2743200"/>
            <a:ext cx="1371600" cy="914400"/>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85480" y="2691926"/>
            <a:ext cx="2714920" cy="338554"/>
          </a:xfrm>
          <a:prstGeom prst="rect">
            <a:avLst/>
          </a:prstGeom>
          <a:noFill/>
        </p:spPr>
        <p:txBody>
          <a:bodyPr wrap="square" rtlCol="0">
            <a:spAutoFit/>
          </a:bodyPr>
          <a:lstStyle/>
          <a:p>
            <a:r>
              <a:rPr lang="en-US" sz="1600" dirty="0">
                <a:solidFill>
                  <a:srgbClr val="FF0000"/>
                </a:solidFill>
              </a:rPr>
              <a:t>Primary: Replica 0</a:t>
            </a:r>
          </a:p>
        </p:txBody>
      </p:sp>
      <p:sp>
        <p:nvSpPr>
          <p:cNvPr id="19" name="TextBox 18"/>
          <p:cNvSpPr txBox="1"/>
          <p:nvPr/>
        </p:nvSpPr>
        <p:spPr>
          <a:xfrm>
            <a:off x="504334" y="3590925"/>
            <a:ext cx="1781665" cy="338554"/>
          </a:xfrm>
          <a:prstGeom prst="rect">
            <a:avLst/>
          </a:prstGeom>
          <a:noFill/>
        </p:spPr>
        <p:txBody>
          <a:bodyPr wrap="square" rtlCol="0">
            <a:spAutoFit/>
          </a:bodyPr>
          <a:lstStyle/>
          <a:p>
            <a:r>
              <a:rPr lang="en-US" sz="1600" dirty="0">
                <a:solidFill>
                  <a:srgbClr val="FF0000"/>
                </a:solidFill>
              </a:rPr>
              <a:t>Replica 1</a:t>
            </a:r>
          </a:p>
        </p:txBody>
      </p:sp>
      <p:sp>
        <p:nvSpPr>
          <p:cNvPr id="20" name="TextBox 19"/>
          <p:cNvSpPr txBox="1"/>
          <p:nvPr/>
        </p:nvSpPr>
        <p:spPr>
          <a:xfrm>
            <a:off x="504334" y="4505325"/>
            <a:ext cx="1781665" cy="338554"/>
          </a:xfrm>
          <a:prstGeom prst="rect">
            <a:avLst/>
          </a:prstGeom>
          <a:noFill/>
        </p:spPr>
        <p:txBody>
          <a:bodyPr wrap="square" rtlCol="0">
            <a:spAutoFit/>
          </a:bodyPr>
          <a:lstStyle/>
          <a:p>
            <a:r>
              <a:rPr lang="en-US" sz="1600" dirty="0">
                <a:solidFill>
                  <a:srgbClr val="FF0000"/>
                </a:solidFill>
              </a:rPr>
              <a:t>Replica 2</a:t>
            </a:r>
          </a:p>
        </p:txBody>
      </p:sp>
      <p:sp>
        <p:nvSpPr>
          <p:cNvPr id="21" name="TextBox 20"/>
          <p:cNvSpPr txBox="1"/>
          <p:nvPr/>
        </p:nvSpPr>
        <p:spPr>
          <a:xfrm>
            <a:off x="504333" y="5410199"/>
            <a:ext cx="1781667" cy="338554"/>
          </a:xfrm>
          <a:prstGeom prst="rect">
            <a:avLst/>
          </a:prstGeom>
          <a:noFill/>
        </p:spPr>
        <p:txBody>
          <a:bodyPr wrap="square" rtlCol="0">
            <a:spAutoFit/>
          </a:bodyPr>
          <a:lstStyle/>
          <a:p>
            <a:r>
              <a:rPr lang="en-US" sz="1600" dirty="0">
                <a:solidFill>
                  <a:srgbClr val="FF0000"/>
                </a:solidFill>
              </a:rPr>
              <a:t>Replica 3</a:t>
            </a:r>
          </a:p>
        </p:txBody>
      </p:sp>
      <p:sp>
        <p:nvSpPr>
          <p:cNvPr id="10" name="Explosion 1 9"/>
          <p:cNvSpPr/>
          <p:nvPr/>
        </p:nvSpPr>
        <p:spPr>
          <a:xfrm>
            <a:off x="1981200" y="4987563"/>
            <a:ext cx="1102936" cy="1032237"/>
          </a:xfrm>
          <a:prstGeom prst="irregularSeal1">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Fail</a:t>
            </a:r>
          </a:p>
        </p:txBody>
      </p:sp>
      <p:cxnSp>
        <p:nvCxnSpPr>
          <p:cNvPr id="54" name="Straight Connector 53"/>
          <p:cNvCxnSpPr/>
          <p:nvPr/>
        </p:nvCxnSpPr>
        <p:spPr>
          <a:xfrm rot="5400000">
            <a:off x="2438400" y="4037806"/>
            <a:ext cx="4114800" cy="1588"/>
          </a:xfrm>
          <a:prstGeom prst="line">
            <a:avLst/>
          </a:prstGeom>
          <a:ln w="28575">
            <a:solidFill>
              <a:schemeClr val="tx2">
                <a:lumMod val="50000"/>
              </a:schemeClr>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4953000" y="2743200"/>
            <a:ext cx="1066800" cy="914400"/>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4953000" y="3657600"/>
            <a:ext cx="1295400" cy="914400"/>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rot="16200000" flipH="1">
            <a:off x="4876800" y="3733800"/>
            <a:ext cx="1828800" cy="1676400"/>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5029200" y="4572000"/>
            <a:ext cx="990600" cy="914400"/>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V="1">
            <a:off x="5029200" y="2743200"/>
            <a:ext cx="1905000" cy="1828800"/>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015033" y="3200400"/>
            <a:ext cx="3223967" cy="338554"/>
          </a:xfrm>
          <a:prstGeom prst="rect">
            <a:avLst/>
          </a:prstGeom>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600" dirty="0">
                <a:solidFill>
                  <a:schemeClr val="bg1">
                    <a:lumMod val="50000"/>
                  </a:schemeClr>
                </a:solidFill>
              </a:rPr>
              <a:t>{PREPARE, v, n, D(m), 1}</a:t>
            </a:r>
            <a:r>
              <a:rPr lang="el-GR" sz="1600" baseline="-25000" dirty="0">
                <a:solidFill>
                  <a:schemeClr val="bg1">
                    <a:lumMod val="50000"/>
                  </a:schemeClr>
                </a:solidFill>
              </a:rPr>
              <a:t>σ</a:t>
            </a:r>
            <a:r>
              <a:rPr lang="en-US" sz="1600" baseline="-25000" dirty="0">
                <a:solidFill>
                  <a:schemeClr val="bg1">
                    <a:lumMod val="50000"/>
                  </a:schemeClr>
                </a:solidFill>
              </a:rPr>
              <a:t>1</a:t>
            </a:r>
          </a:p>
        </p:txBody>
      </p:sp>
      <p:cxnSp>
        <p:nvCxnSpPr>
          <p:cNvPr id="72" name="Straight Arrow Connector 71"/>
          <p:cNvCxnSpPr/>
          <p:nvPr/>
        </p:nvCxnSpPr>
        <p:spPr>
          <a:xfrm flipV="1">
            <a:off x="5029200" y="3657600"/>
            <a:ext cx="1447800" cy="914400"/>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1524000" y="6248400"/>
            <a:ext cx="3838500" cy="338554"/>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600" dirty="0">
                <a:solidFill>
                  <a:schemeClr val="bg1">
                    <a:lumMod val="50000"/>
                  </a:schemeClr>
                </a:solidFill>
              </a:rPr>
              <a:t>Accepted PRE-PREPARE</a:t>
            </a:r>
            <a:r>
              <a:rPr lang="en-US" altLang="zh-CN" sz="1600" dirty="0">
                <a:solidFill>
                  <a:schemeClr val="bg1">
                    <a:lumMod val="50000"/>
                  </a:schemeClr>
                </a:solidFill>
              </a:rPr>
              <a:t>(v,</a:t>
            </a:r>
            <a:r>
              <a:rPr lang="zh-CN" altLang="en-US" sz="1600" dirty="0">
                <a:solidFill>
                  <a:schemeClr val="bg1">
                    <a:lumMod val="50000"/>
                  </a:schemeClr>
                </a:solidFill>
              </a:rPr>
              <a:t> </a:t>
            </a:r>
            <a:r>
              <a:rPr lang="en-US" altLang="zh-CN" sz="1600" dirty="0">
                <a:solidFill>
                  <a:schemeClr val="bg1">
                    <a:lumMod val="50000"/>
                  </a:schemeClr>
                </a:solidFill>
              </a:rPr>
              <a:t>n,</a:t>
            </a:r>
            <a:r>
              <a:rPr lang="zh-CN" altLang="en-US" sz="1600" dirty="0">
                <a:solidFill>
                  <a:schemeClr val="bg1">
                    <a:lumMod val="50000"/>
                  </a:schemeClr>
                </a:solidFill>
              </a:rPr>
              <a:t> </a:t>
            </a:r>
            <a:r>
              <a:rPr lang="en-US" altLang="zh-CN" sz="1600" dirty="0">
                <a:solidFill>
                  <a:schemeClr val="bg1">
                    <a:lumMod val="50000"/>
                  </a:schemeClr>
                </a:solidFill>
              </a:rPr>
              <a:t>m)</a:t>
            </a:r>
            <a:endParaRPr lang="en-US" sz="1600" baseline="-25000" dirty="0">
              <a:solidFill>
                <a:schemeClr val="bg1">
                  <a:lumMod val="50000"/>
                </a:schemeClr>
              </a:solidFill>
            </a:endParaRPr>
          </a:p>
        </p:txBody>
      </p:sp>
      <p:cxnSp>
        <p:nvCxnSpPr>
          <p:cNvPr id="80" name="Straight Arrow Connector 79"/>
          <p:cNvCxnSpPr>
            <a:cxnSpLocks/>
            <a:endCxn id="75" idx="0"/>
          </p:cNvCxnSpPr>
          <p:nvPr/>
        </p:nvCxnSpPr>
        <p:spPr>
          <a:xfrm flipH="1">
            <a:off x="3443250" y="3733800"/>
            <a:ext cx="442952" cy="2514600"/>
          </a:xfrm>
          <a:prstGeom prst="straightConnector1">
            <a:avLst/>
          </a:prstGeom>
          <a:ln w="28575">
            <a:solidFill>
              <a:schemeClr val="bg1">
                <a:lumMod val="50000"/>
              </a:schemeClr>
            </a:solidFill>
            <a:prstDash val="sysDash"/>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cxnSpLocks/>
            <a:endCxn id="75" idx="0"/>
          </p:cNvCxnSpPr>
          <p:nvPr/>
        </p:nvCxnSpPr>
        <p:spPr>
          <a:xfrm flipH="1">
            <a:off x="3443250" y="4648200"/>
            <a:ext cx="747752" cy="1600200"/>
          </a:xfrm>
          <a:prstGeom prst="straightConnector1">
            <a:avLst/>
          </a:prstGeom>
          <a:ln w="28575">
            <a:solidFill>
              <a:schemeClr val="bg1">
                <a:lumMod val="50000"/>
              </a:schemeClr>
            </a:solidFill>
            <a:prstDash val="sysDash"/>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491880" y="1600200"/>
            <a:ext cx="5328592" cy="338554"/>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600" dirty="0">
                <a:solidFill>
                  <a:srgbClr val="FF0000"/>
                </a:solidFill>
              </a:rPr>
              <a:t>Collect PRE-PREPARE + 2f matching PREPARE</a:t>
            </a:r>
            <a:endParaRPr lang="en-US" sz="1600" baseline="-25000" dirty="0">
              <a:solidFill>
                <a:srgbClr val="FF0000"/>
              </a:solidFill>
            </a:endParaRPr>
          </a:p>
        </p:txBody>
      </p:sp>
      <p:cxnSp>
        <p:nvCxnSpPr>
          <p:cNvPr id="30" name="Straight Arrow Connector 29"/>
          <p:cNvCxnSpPr/>
          <p:nvPr/>
        </p:nvCxnSpPr>
        <p:spPr>
          <a:xfrm flipV="1">
            <a:off x="7696200" y="2057400"/>
            <a:ext cx="762000" cy="609600"/>
          </a:xfrm>
          <a:prstGeom prst="straightConnector1">
            <a:avLst/>
          </a:prstGeom>
          <a:ln w="28575">
            <a:solidFill>
              <a:schemeClr val="tx2">
                <a:lumMod val="50000"/>
              </a:schemeClr>
            </a:solidFill>
            <a:prstDash val="sysDash"/>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rot="5400000" flipH="1" flipV="1">
            <a:off x="7162802" y="2286002"/>
            <a:ext cx="1523999" cy="1066799"/>
          </a:xfrm>
          <a:prstGeom prst="straightConnector1">
            <a:avLst/>
          </a:prstGeom>
          <a:ln w="28575">
            <a:solidFill>
              <a:schemeClr val="tx2">
                <a:lumMod val="50000"/>
              </a:schemeClr>
            </a:solidFill>
            <a:prstDash val="sysDash"/>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rot="5400000" flipH="1" flipV="1">
            <a:off x="6774873" y="2812473"/>
            <a:ext cx="2452255" cy="914400"/>
          </a:xfrm>
          <a:prstGeom prst="straightConnector1">
            <a:avLst/>
          </a:prstGeom>
          <a:ln w="28575">
            <a:solidFill>
              <a:schemeClr val="tx2">
                <a:lumMod val="50000"/>
              </a:schemeClr>
            </a:solidFill>
            <a:prstDash val="sysDash"/>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1" name="Slide Number Placeholder 50"/>
          <p:cNvSpPr>
            <a:spLocks noGrp="1"/>
          </p:cNvSpPr>
          <p:nvPr>
            <p:ph type="sldNum" sz="quarter" idx="12"/>
          </p:nvPr>
        </p:nvSpPr>
        <p:spPr/>
        <p:txBody>
          <a:bodyPr/>
          <a:lstStyle/>
          <a:p>
            <a:fld id="{D1FA8A41-6CF3-47A5-89C3-C578660BC8A9}" type="slidenum">
              <a:rPr lang="en-US" smtClean="0"/>
              <a:pPr/>
              <a:t>107</a:t>
            </a:fld>
            <a:endParaRPr lang="en-US" dirty="0"/>
          </a:p>
        </p:txBody>
      </p:sp>
      <p:sp>
        <p:nvSpPr>
          <p:cNvPr id="40" name="TextBox 74">
            <a:extLst>
              <a:ext uri="{FF2B5EF4-FFF2-40B4-BE49-F238E27FC236}">
                <a16:creationId xmlns:a16="http://schemas.microsoft.com/office/drawing/2014/main" id="{D269D221-13C7-7142-8148-5FB7BCD4594D}"/>
              </a:ext>
            </a:extLst>
          </p:cNvPr>
          <p:cNvSpPr txBox="1"/>
          <p:nvPr/>
        </p:nvSpPr>
        <p:spPr>
          <a:xfrm>
            <a:off x="6537259" y="1130733"/>
            <a:ext cx="2317881" cy="338554"/>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600" dirty="0">
                <a:solidFill>
                  <a:srgbClr val="FF0000"/>
                </a:solidFill>
              </a:rPr>
              <a:t>PREPARE</a:t>
            </a:r>
            <a:r>
              <a:rPr lang="en-US" altLang="zh-CN" sz="1600" dirty="0">
                <a:solidFill>
                  <a:srgbClr val="FF0000"/>
                </a:solidFill>
              </a:rPr>
              <a:t>D(v,</a:t>
            </a:r>
            <a:r>
              <a:rPr lang="zh-CN" altLang="en-US" sz="1600" dirty="0">
                <a:solidFill>
                  <a:srgbClr val="FF0000"/>
                </a:solidFill>
              </a:rPr>
              <a:t> </a:t>
            </a:r>
            <a:r>
              <a:rPr lang="en-US" altLang="zh-CN" sz="1600" dirty="0">
                <a:solidFill>
                  <a:srgbClr val="FF0000"/>
                </a:solidFill>
              </a:rPr>
              <a:t>n,</a:t>
            </a:r>
            <a:r>
              <a:rPr lang="zh-CN" altLang="en-US" sz="1600" dirty="0">
                <a:solidFill>
                  <a:srgbClr val="FF0000"/>
                </a:solidFill>
              </a:rPr>
              <a:t> </a:t>
            </a:r>
            <a:r>
              <a:rPr lang="en-US" altLang="zh-CN" sz="1600" dirty="0">
                <a:solidFill>
                  <a:srgbClr val="FF0000"/>
                </a:solidFill>
              </a:rPr>
              <a:t>m)</a:t>
            </a:r>
            <a:endParaRPr lang="en-US" sz="1600" baseline="-25000" dirty="0">
              <a:solidFill>
                <a:srgbClr val="FF0000"/>
              </a:solidFill>
            </a:endParaRPr>
          </a:p>
        </p:txBody>
      </p:sp>
      <p:sp>
        <p:nvSpPr>
          <p:cNvPr id="11" name="日期占位符 10">
            <a:extLst>
              <a:ext uri="{FF2B5EF4-FFF2-40B4-BE49-F238E27FC236}">
                <a16:creationId xmlns:a16="http://schemas.microsoft.com/office/drawing/2014/main" id="{82E62837-35D1-0940-A0A6-9285BA63E3C1}"/>
              </a:ext>
            </a:extLst>
          </p:cNvPr>
          <p:cNvSpPr>
            <a:spLocks noGrp="1"/>
          </p:cNvSpPr>
          <p:nvPr>
            <p:ph type="dt" sz="half" idx="10"/>
          </p:nvPr>
        </p:nvSpPr>
        <p:spPr/>
        <p:txBody>
          <a:bodyPr/>
          <a:lstStyle/>
          <a:p>
            <a:pPr>
              <a:defRPr/>
            </a:pPr>
            <a:fld id="{0C84DF81-D045-9747-84EC-DD1606EC8B1F}" type="datetime1">
              <a:rPr lang="zh-CN" altLang="en-US" smtClean="0"/>
              <a:t>2022/10/9</a:t>
            </a:fld>
            <a:endParaRPr lang="zh-CN" altLang="en-US"/>
          </a:p>
        </p:txBody>
      </p:sp>
      <p:sp>
        <p:nvSpPr>
          <p:cNvPr id="12" name="页脚占位符 11">
            <a:extLst>
              <a:ext uri="{FF2B5EF4-FFF2-40B4-BE49-F238E27FC236}">
                <a16:creationId xmlns:a16="http://schemas.microsoft.com/office/drawing/2014/main" id="{9196972B-7898-6146-A31B-90B8C8F4AB81}"/>
              </a:ext>
            </a:extLst>
          </p:cNvPr>
          <p:cNvSpPr>
            <a:spLocks noGrp="1"/>
          </p:cNvSpPr>
          <p:nvPr>
            <p:ph type="ftr" sz="quarter" idx="11"/>
          </p:nvPr>
        </p:nvSpPr>
        <p:spPr/>
        <p:txBody>
          <a:bodyPr/>
          <a:lstStyle/>
          <a:p>
            <a:pPr>
              <a:defRPr/>
            </a:pPr>
            <a:r>
              <a:rPr lang="en-US" altLang="zh-CN"/>
              <a:t>Distributed System</a:t>
            </a:r>
            <a:endParaRPr lang="zh-CN" altLang="en-US"/>
          </a:p>
        </p:txBody>
      </p:sp>
    </p:spTree>
    <p:extLst>
      <p:ext uri="{BB962C8B-B14F-4D97-AF65-F5344CB8AC3E}">
        <p14:creationId xmlns:p14="http://schemas.microsoft.com/office/powerpoint/2010/main" val="261006163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F81BD"/>
                </a:solidFill>
              </a:rPr>
              <a:t>Agreement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任意</a:t>
                </a:r>
                <a:r>
                  <a:rPr lang="en-US" altLang="zh-CN" dirty="0" err="1"/>
                  <a:t>x</a:t>
                </a:r>
                <a:r>
                  <a:rPr lang="zh-CN" altLang="en-US" dirty="0"/>
                  <a:t>个回复可以确保</a:t>
                </a:r>
                <a:r>
                  <a:rPr lang="en-US" altLang="zh-CN" dirty="0"/>
                  <a:t>non-faulty</a:t>
                </a:r>
                <a:r>
                  <a:rPr lang="zh-CN" altLang="en-US" dirty="0"/>
                  <a:t>占大多数 </a:t>
                </a:r>
                <a:r>
                  <a:rPr lang="en-US" altLang="zh-CN" dirty="0">
                    <a:sym typeface="Wingdings" pitchFamily="2" charset="2"/>
                  </a:rPr>
                  <a:t></a:t>
                </a:r>
                <a:r>
                  <a:rPr lang="zh-CN" altLang="en-US" dirty="0">
                    <a:sym typeface="Wingdings" pitchFamily="2" charset="2"/>
                  </a:rPr>
                  <a:t> 任意两个</a:t>
                </a:r>
                <a:r>
                  <a:rPr lang="en-US" altLang="zh-CN" dirty="0">
                    <a:sym typeface="Wingdings" pitchFamily="2" charset="2"/>
                  </a:rPr>
                  <a:t>quorum</a:t>
                </a:r>
                <a:r>
                  <a:rPr lang="zh-CN" altLang="en-US" dirty="0">
                    <a:sym typeface="Wingdings" pitchFamily="2" charset="2"/>
                  </a:rPr>
                  <a:t>的交集至少有一个</a:t>
                </a:r>
                <a:r>
                  <a:rPr lang="en-US" altLang="zh-CN" dirty="0">
                    <a:sym typeface="Wingdings" pitchFamily="2" charset="2"/>
                  </a:rPr>
                  <a:t>non-faulty</a:t>
                </a:r>
                <a:r>
                  <a:rPr lang="zh-CN" altLang="en-US" dirty="0">
                    <a:sym typeface="Wingdings" pitchFamily="2" charset="2"/>
                  </a:rPr>
                  <a:t>副本：容斥原理</a:t>
                </a:r>
                <a:endParaRPr lang="en-US" altLang="zh-CN" dirty="0">
                  <a:sym typeface="Wingdings" pitchFamily="2" charset="2"/>
                </a:endParaRPr>
              </a:p>
              <a:p>
                <a:pPr lvl="1"/>
                <a14:m>
                  <m:oMath xmlns:m="http://schemas.openxmlformats.org/officeDocument/2006/math">
                    <m:r>
                      <a:rPr lang="en-US" altLang="zh-CN" b="0" i="1" smtClean="0">
                        <a:latin typeface="Cambria Math" panose="02040503050406030204" pitchFamily="18" charset="0"/>
                        <a:sym typeface="Wingdings" pitchFamily="2" charset="2"/>
                      </a:rPr>
                      <m:t>𝑥</m:t>
                    </m:r>
                    <m:r>
                      <a:rPr lang="en-US" altLang="zh-CN" b="0" i="1" smtClean="0">
                        <a:latin typeface="Cambria Math" panose="02040503050406030204" pitchFamily="18" charset="0"/>
                        <a:sym typeface="Wingdings" pitchFamily="2" charset="2"/>
                      </a:rPr>
                      <m:t>+</m:t>
                    </m:r>
                    <m:r>
                      <a:rPr lang="en-US" altLang="zh-CN" b="0" i="1" smtClean="0">
                        <a:latin typeface="Cambria Math" panose="02040503050406030204" pitchFamily="18" charset="0"/>
                        <a:sym typeface="Wingdings" pitchFamily="2" charset="2"/>
                      </a:rPr>
                      <m:t>𝑥</m:t>
                    </m:r>
                    <m:r>
                      <a:rPr lang="en-US" altLang="zh-CN" b="0" i="1" smtClean="0">
                        <a:latin typeface="Cambria Math" panose="02040503050406030204" pitchFamily="18" charset="0"/>
                        <a:sym typeface="Wingdings" pitchFamily="2" charset="2"/>
                      </a:rPr>
                      <m:t>−</m:t>
                    </m:r>
                    <m:d>
                      <m:dPr>
                        <m:ctrlPr>
                          <a:rPr lang="en-US" altLang="zh-CN" b="0" i="1" smtClean="0">
                            <a:latin typeface="Cambria Math" panose="02040503050406030204" pitchFamily="18" charset="0"/>
                            <a:sym typeface="Wingdings" pitchFamily="2" charset="2"/>
                          </a:rPr>
                        </m:ctrlPr>
                      </m:dPr>
                      <m:e>
                        <m:r>
                          <a:rPr lang="en-US" altLang="zh-CN" b="0" i="1" smtClean="0">
                            <a:latin typeface="Cambria Math" panose="02040503050406030204" pitchFamily="18" charset="0"/>
                            <a:sym typeface="Wingdings" pitchFamily="2" charset="2"/>
                          </a:rPr>
                          <m:t>3</m:t>
                        </m:r>
                        <m:r>
                          <a:rPr lang="en-US" altLang="zh-CN" b="0" i="1" smtClean="0">
                            <a:latin typeface="Cambria Math" panose="02040503050406030204" pitchFamily="18" charset="0"/>
                            <a:sym typeface="Wingdings" pitchFamily="2" charset="2"/>
                          </a:rPr>
                          <m:t>𝑓</m:t>
                        </m:r>
                        <m:r>
                          <a:rPr lang="en-US" altLang="zh-CN" b="0" i="1" smtClean="0">
                            <a:latin typeface="Cambria Math" panose="02040503050406030204" pitchFamily="18" charset="0"/>
                            <a:sym typeface="Wingdings" pitchFamily="2" charset="2"/>
                          </a:rPr>
                          <m:t>+1</m:t>
                        </m:r>
                      </m:e>
                    </m:d>
                    <m:r>
                      <a:rPr lang="en-US" altLang="zh-CN" b="0" i="1" smtClean="0">
                        <a:latin typeface="Cambria Math" panose="02040503050406030204" pitchFamily="18" charset="0"/>
                        <a:ea typeface="Cambria Math" panose="02040503050406030204" pitchFamily="18" charset="0"/>
                        <a:sym typeface="Wingdings" pitchFamily="2" charset="2"/>
                      </a:rPr>
                      <m:t>≥</m:t>
                    </m:r>
                    <m:r>
                      <a:rPr lang="en-US" altLang="zh-CN" b="0" i="1" smtClean="0">
                        <a:latin typeface="Cambria Math" panose="02040503050406030204" pitchFamily="18" charset="0"/>
                        <a:sym typeface="Wingdings" pitchFamily="2" charset="2"/>
                      </a:rPr>
                      <m:t>𝑓</m:t>
                    </m:r>
                    <m:r>
                      <a:rPr lang="en-US" altLang="zh-CN" b="0" i="1" smtClean="0">
                        <a:latin typeface="Cambria Math" panose="02040503050406030204" pitchFamily="18" charset="0"/>
                        <a:sym typeface="Wingdings" pitchFamily="2" charset="2"/>
                      </a:rPr>
                      <m:t>+1→</m:t>
                    </m:r>
                    <m:r>
                      <a:rPr lang="en-US" altLang="zh-CN" b="0" i="1" smtClean="0">
                        <a:latin typeface="Cambria Math" panose="02040503050406030204" pitchFamily="18" charset="0"/>
                        <a:ea typeface="Cambria Math" panose="02040503050406030204" pitchFamily="18" charset="0"/>
                        <a:sym typeface="Wingdings" pitchFamily="2" charset="2"/>
                      </a:rPr>
                      <m:t>𝑥</m:t>
                    </m:r>
                    <m:r>
                      <a:rPr lang="en-US" altLang="zh-CN" b="0" i="1" smtClean="0">
                        <a:latin typeface="Cambria Math" panose="02040503050406030204" pitchFamily="18" charset="0"/>
                        <a:ea typeface="Cambria Math" panose="02040503050406030204" pitchFamily="18" charset="0"/>
                        <a:sym typeface="Wingdings" pitchFamily="2" charset="2"/>
                      </a:rPr>
                      <m:t>≥2</m:t>
                    </m:r>
                    <m:r>
                      <a:rPr lang="en-US" altLang="zh-CN" b="0" i="1" smtClean="0">
                        <a:latin typeface="Cambria Math" panose="02040503050406030204" pitchFamily="18" charset="0"/>
                        <a:ea typeface="Cambria Math" panose="02040503050406030204" pitchFamily="18" charset="0"/>
                        <a:sym typeface="Wingdings" pitchFamily="2" charset="2"/>
                      </a:rPr>
                      <m:t>𝑓</m:t>
                    </m:r>
                    <m:r>
                      <a:rPr lang="en-US" altLang="zh-CN" b="0" i="1" smtClean="0">
                        <a:latin typeface="Cambria Math" panose="02040503050406030204" pitchFamily="18" charset="0"/>
                        <a:ea typeface="Cambria Math" panose="02040503050406030204" pitchFamily="18" charset="0"/>
                        <a:sym typeface="Wingdings" pitchFamily="2" charset="2"/>
                      </a:rPr>
                      <m:t>+1</m:t>
                    </m:r>
                  </m:oMath>
                </a14:m>
                <a:endParaRPr lang="en-US" dirty="0"/>
              </a:p>
              <a:p>
                <a:r>
                  <a:rPr lang="en-US" dirty="0"/>
                  <a:t>P</a:t>
                </a:r>
                <a:r>
                  <a:rPr lang="en-US" altLang="zh-CN" dirty="0"/>
                  <a:t>axos:</a:t>
                </a:r>
                <a:r>
                  <a:rPr lang="zh-CN" altLang="en-US" dirty="0"/>
                  <a:t> </a:t>
                </a:r>
                <a:r>
                  <a:rPr lang="en-US" altLang="zh-CN" dirty="0"/>
                  <a:t>1/2</a:t>
                </a:r>
                <a:r>
                  <a:rPr lang="zh-CN" altLang="en-US" dirty="0"/>
                  <a:t>强同意即可，</a:t>
                </a:r>
                <a:r>
                  <a:rPr lang="en-US" altLang="zh-CN" dirty="0"/>
                  <a:t>PBFT</a:t>
                </a:r>
                <a:r>
                  <a:rPr lang="zh-CN" altLang="en-US" dirty="0"/>
                  <a:t>：需</a:t>
                </a:r>
                <a:r>
                  <a:rPr lang="en-US" altLang="zh-CN" dirty="0"/>
                  <a:t>2/3</a:t>
                </a:r>
                <a:r>
                  <a:rPr lang="zh-CN" altLang="en-US" dirty="0"/>
                  <a:t>同意</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65" t="-998"/>
                </a:stretch>
              </a:blipFill>
            </p:spPr>
            <p:txBody>
              <a:bodyPr/>
              <a:lstStyle/>
              <a:p>
                <a:r>
                  <a:rPr lang="zh-CN" altLang="en-US">
                    <a:noFill/>
                  </a:rPr>
                  <a:t> </a:t>
                </a:r>
              </a:p>
            </p:txBody>
          </p:sp>
        </mc:Fallback>
      </mc:AlternateContent>
      <p:grpSp>
        <p:nvGrpSpPr>
          <p:cNvPr id="13" name="组合 12">
            <a:extLst>
              <a:ext uri="{FF2B5EF4-FFF2-40B4-BE49-F238E27FC236}">
                <a16:creationId xmlns:a16="http://schemas.microsoft.com/office/drawing/2014/main" id="{E9BF0508-2C80-BD41-8186-764E8997D3E9}"/>
              </a:ext>
            </a:extLst>
          </p:cNvPr>
          <p:cNvGrpSpPr/>
          <p:nvPr/>
        </p:nvGrpSpPr>
        <p:grpSpPr>
          <a:xfrm>
            <a:off x="1104513" y="3140968"/>
            <a:ext cx="6636523" cy="2376844"/>
            <a:chOff x="1619672" y="3994773"/>
            <a:chExt cx="6636523" cy="2376844"/>
          </a:xfrm>
        </p:grpSpPr>
        <p:sp>
          <p:nvSpPr>
            <p:cNvPr id="12" name="TextBox 11"/>
            <p:cNvSpPr txBox="1"/>
            <p:nvPr/>
          </p:nvSpPr>
          <p:spPr>
            <a:xfrm>
              <a:off x="6792461" y="5004431"/>
              <a:ext cx="1463734" cy="338554"/>
            </a:xfrm>
            <a:prstGeom prst="rect">
              <a:avLst/>
            </a:prstGeom>
            <a:noFill/>
          </p:spPr>
          <p:txBody>
            <a:bodyPr wrap="square" rtlCol="0">
              <a:spAutoFit/>
            </a:bodyPr>
            <a:lstStyle/>
            <a:p>
              <a:pPr algn="ctr"/>
              <a:r>
                <a:rPr lang="en-US" sz="1600" dirty="0">
                  <a:solidFill>
                    <a:srgbClr val="FF0000"/>
                  </a:solidFill>
                </a:rPr>
                <a:t>Quorum B</a:t>
              </a:r>
            </a:p>
          </p:txBody>
        </p:sp>
        <p:sp>
          <p:nvSpPr>
            <p:cNvPr id="5" name="Oval 12"/>
            <p:cNvSpPr>
              <a:spLocks noChangeArrowheads="1"/>
            </p:cNvSpPr>
            <p:nvPr/>
          </p:nvSpPr>
          <p:spPr bwMode="auto">
            <a:xfrm>
              <a:off x="5204306" y="4985373"/>
              <a:ext cx="393700" cy="382587"/>
            </a:xfrm>
            <a:prstGeom prst="ellipse">
              <a:avLst/>
            </a:prstGeom>
            <a:solidFill>
              <a:srgbClr val="FF0000"/>
            </a:solidFill>
            <a:ln w="9360">
              <a:solidFill>
                <a:srgbClr val="000000"/>
              </a:solidFill>
              <a:miter lim="800000"/>
              <a:headEnd/>
              <a:tailEnd/>
            </a:ln>
            <a:effectLst>
              <a:outerShdw blurRad="50800" dist="38100" dir="2700000" algn="tl" rotWithShape="0">
                <a:prstClr val="black">
                  <a:alpha val="40000"/>
                </a:prstClr>
              </a:outerShdw>
            </a:effectLst>
          </p:spPr>
          <p:txBody>
            <a:bodyPr wrap="none" anchor="ctr"/>
            <a:lstStyle/>
            <a:p>
              <a:endParaRPr lang="en-US" sz="1600" dirty="0"/>
            </a:p>
          </p:txBody>
        </p:sp>
        <p:sp>
          <p:nvSpPr>
            <p:cNvPr id="6" name="Oval 12"/>
            <p:cNvSpPr>
              <a:spLocks noChangeArrowheads="1"/>
            </p:cNvSpPr>
            <p:nvPr/>
          </p:nvSpPr>
          <p:spPr bwMode="auto">
            <a:xfrm>
              <a:off x="6118706" y="4985373"/>
              <a:ext cx="393700" cy="382587"/>
            </a:xfrm>
            <a:prstGeom prst="ellipse">
              <a:avLst/>
            </a:prstGeom>
            <a:solidFill>
              <a:srgbClr val="0066CC"/>
            </a:solidFill>
            <a:ln w="9360">
              <a:solidFill>
                <a:srgbClr val="000000"/>
              </a:solidFill>
              <a:miter lim="800000"/>
              <a:headEnd/>
              <a:tailEnd/>
            </a:ln>
            <a:effectLst>
              <a:outerShdw blurRad="50800" dist="38100" dir="2700000" algn="tl" rotWithShape="0">
                <a:prstClr val="black">
                  <a:alpha val="40000"/>
                </a:prstClr>
              </a:outerShdw>
            </a:effectLst>
          </p:spPr>
          <p:txBody>
            <a:bodyPr wrap="none" anchor="ctr"/>
            <a:lstStyle/>
            <a:p>
              <a:endParaRPr lang="en-US" sz="1600" dirty="0"/>
            </a:p>
          </p:txBody>
        </p:sp>
        <p:sp>
          <p:nvSpPr>
            <p:cNvPr id="7" name="Oval 12"/>
            <p:cNvSpPr>
              <a:spLocks noChangeArrowheads="1"/>
            </p:cNvSpPr>
            <p:nvPr/>
          </p:nvSpPr>
          <p:spPr bwMode="auto">
            <a:xfrm>
              <a:off x="3388206" y="4985373"/>
              <a:ext cx="393700" cy="382587"/>
            </a:xfrm>
            <a:prstGeom prst="ellipse">
              <a:avLst/>
            </a:prstGeom>
            <a:solidFill>
              <a:srgbClr val="0066CC"/>
            </a:solidFill>
            <a:ln w="9360">
              <a:solidFill>
                <a:srgbClr val="000000"/>
              </a:solidFill>
              <a:miter lim="800000"/>
              <a:headEnd/>
              <a:tailEnd/>
            </a:ln>
            <a:effectLst>
              <a:outerShdw blurRad="50800" dist="38100" dir="2700000" algn="tl" rotWithShape="0">
                <a:prstClr val="black">
                  <a:alpha val="40000"/>
                </a:prstClr>
              </a:outerShdw>
            </a:effectLst>
          </p:spPr>
          <p:txBody>
            <a:bodyPr wrap="none" anchor="ctr"/>
            <a:lstStyle/>
            <a:p>
              <a:endParaRPr lang="en-US" sz="1600" dirty="0"/>
            </a:p>
          </p:txBody>
        </p:sp>
        <p:sp>
          <p:nvSpPr>
            <p:cNvPr id="8" name="Oval 12"/>
            <p:cNvSpPr>
              <a:spLocks noChangeArrowheads="1"/>
            </p:cNvSpPr>
            <p:nvPr/>
          </p:nvSpPr>
          <p:spPr bwMode="auto">
            <a:xfrm>
              <a:off x="4289906" y="4985373"/>
              <a:ext cx="393700" cy="382587"/>
            </a:xfrm>
            <a:prstGeom prst="ellipse">
              <a:avLst/>
            </a:prstGeom>
            <a:solidFill>
              <a:srgbClr val="0066CC"/>
            </a:solidFill>
            <a:ln w="9360">
              <a:solidFill>
                <a:srgbClr val="000000"/>
              </a:solidFill>
              <a:miter lim="800000"/>
              <a:headEnd/>
              <a:tailEnd/>
            </a:ln>
            <a:effectLst>
              <a:outerShdw blurRad="50800" dist="38100" dir="2700000" algn="tl" rotWithShape="0">
                <a:prstClr val="black">
                  <a:alpha val="40000"/>
                </a:prstClr>
              </a:outerShdw>
            </a:effectLst>
          </p:spPr>
          <p:txBody>
            <a:bodyPr wrap="none" anchor="ctr"/>
            <a:lstStyle/>
            <a:p>
              <a:endParaRPr lang="en-US" sz="1600" dirty="0"/>
            </a:p>
          </p:txBody>
        </p:sp>
        <p:sp>
          <p:nvSpPr>
            <p:cNvPr id="9" name="Oval 8"/>
            <p:cNvSpPr/>
            <p:nvPr/>
          </p:nvSpPr>
          <p:spPr>
            <a:xfrm>
              <a:off x="2994143" y="4756773"/>
              <a:ext cx="2971800" cy="914400"/>
            </a:xfrm>
            <a:prstGeom prst="ellipse">
              <a:avLst/>
            </a:prstGeom>
            <a:noFill/>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10" name="Oval 9"/>
            <p:cNvSpPr/>
            <p:nvPr/>
          </p:nvSpPr>
          <p:spPr>
            <a:xfrm>
              <a:off x="3921606" y="4756773"/>
              <a:ext cx="2971800" cy="914400"/>
            </a:xfrm>
            <a:prstGeom prst="ellipse">
              <a:avLst/>
            </a:prstGeom>
            <a:noFill/>
            <a:ln>
              <a:solidFill>
                <a:srgbClr val="00B050"/>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11" name="TextBox 10"/>
            <p:cNvSpPr txBox="1"/>
            <p:nvPr/>
          </p:nvSpPr>
          <p:spPr>
            <a:xfrm>
              <a:off x="1619672" y="5011499"/>
              <a:ext cx="1463734" cy="338554"/>
            </a:xfrm>
            <a:prstGeom prst="rect">
              <a:avLst/>
            </a:prstGeom>
            <a:noFill/>
          </p:spPr>
          <p:txBody>
            <a:bodyPr wrap="square" rtlCol="0">
              <a:spAutoFit/>
            </a:bodyPr>
            <a:lstStyle/>
            <a:p>
              <a:pPr algn="ctr"/>
              <a:r>
                <a:rPr lang="en-US" sz="1600" dirty="0">
                  <a:solidFill>
                    <a:srgbClr val="FF0000"/>
                  </a:solidFill>
                </a:rPr>
                <a:t>Quorum A</a:t>
              </a:r>
            </a:p>
          </p:txBody>
        </p:sp>
        <p:sp>
          <p:nvSpPr>
            <p:cNvPr id="14" name="TextBox 13"/>
            <p:cNvSpPr txBox="1"/>
            <p:nvPr/>
          </p:nvSpPr>
          <p:spPr>
            <a:xfrm>
              <a:off x="2686472" y="3994773"/>
              <a:ext cx="4511734" cy="338554"/>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600" dirty="0">
                  <a:solidFill>
                    <a:srgbClr val="FF0000"/>
                  </a:solidFill>
                </a:rPr>
                <a:t>Quorums have at least 2f + 1 replicas</a:t>
              </a:r>
            </a:p>
          </p:txBody>
        </p:sp>
        <p:sp>
          <p:nvSpPr>
            <p:cNvPr id="15" name="TextBox 14"/>
            <p:cNvSpPr txBox="1"/>
            <p:nvPr/>
          </p:nvSpPr>
          <p:spPr>
            <a:xfrm>
              <a:off x="2092806" y="6033063"/>
              <a:ext cx="5730934" cy="338554"/>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600" dirty="0">
                  <a:solidFill>
                    <a:srgbClr val="FF0000"/>
                  </a:solidFill>
                </a:rPr>
                <a:t>Quorums intersect in at least one correct replica</a:t>
              </a:r>
            </a:p>
          </p:txBody>
        </p:sp>
        <p:cxnSp>
          <p:nvCxnSpPr>
            <p:cNvPr id="17" name="Curved Connector 16"/>
            <p:cNvCxnSpPr>
              <a:stCxn id="14" idx="1"/>
              <a:endCxn id="9" idx="1"/>
            </p:cNvCxnSpPr>
            <p:nvPr/>
          </p:nvCxnSpPr>
          <p:spPr>
            <a:xfrm rot="10800000" flipH="1" flipV="1">
              <a:off x="2686471" y="4164050"/>
              <a:ext cx="742881" cy="726634"/>
            </a:xfrm>
            <a:prstGeom prst="curvedConnector4">
              <a:avLst>
                <a:gd name="adj1" fmla="val -30772"/>
                <a:gd name="adj2" fmla="val 52434"/>
              </a:avLst>
            </a:prstGeom>
            <a:ln w="28575">
              <a:solidFill>
                <a:schemeClr val="tx1"/>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1" name="Shape 20"/>
            <p:cNvCxnSpPr>
              <a:stCxn id="14" idx="3"/>
              <a:endCxn id="10" idx="7"/>
            </p:cNvCxnSpPr>
            <p:nvPr/>
          </p:nvCxnSpPr>
          <p:spPr>
            <a:xfrm flipH="1">
              <a:off x="6458196" y="4164050"/>
              <a:ext cx="740010" cy="726634"/>
            </a:xfrm>
            <a:prstGeom prst="curvedConnector4">
              <a:avLst>
                <a:gd name="adj1" fmla="val -30891"/>
                <a:gd name="adj2" fmla="val 52434"/>
              </a:avLst>
            </a:prstGeom>
            <a:ln w="28575">
              <a:solidFill>
                <a:schemeClr val="tx1"/>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Curved Connector 22"/>
            <p:cNvCxnSpPr>
              <a:stCxn id="15" idx="0"/>
              <a:endCxn id="8" idx="4"/>
            </p:cNvCxnSpPr>
            <p:nvPr/>
          </p:nvCxnSpPr>
          <p:spPr>
            <a:xfrm rot="16200000" flipV="1">
              <a:off x="4389964" y="5464753"/>
              <a:ext cx="665103" cy="471517"/>
            </a:xfrm>
            <a:prstGeom prst="curvedConnector3">
              <a:avLst>
                <a:gd name="adj1" fmla="val 50000"/>
              </a:avLst>
            </a:prstGeom>
            <a:ln w="28575">
              <a:solidFill>
                <a:schemeClr val="tx1"/>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5" name="Slide Number Placeholder 24"/>
          <p:cNvSpPr>
            <a:spLocks noGrp="1"/>
          </p:cNvSpPr>
          <p:nvPr>
            <p:ph type="sldNum" sz="quarter" idx="12"/>
          </p:nvPr>
        </p:nvSpPr>
        <p:spPr/>
        <p:txBody>
          <a:bodyPr/>
          <a:lstStyle/>
          <a:p>
            <a:fld id="{D1FA8A41-6CF3-47A5-89C3-C578660BC8A9}" type="slidenum">
              <a:rPr lang="en-US" smtClean="0"/>
              <a:pPr/>
              <a:t>108</a:t>
            </a:fld>
            <a:endParaRPr lang="en-US" dirty="0"/>
          </a:p>
        </p:txBody>
      </p:sp>
      <p:sp>
        <p:nvSpPr>
          <p:cNvPr id="16" name="日期占位符 15">
            <a:extLst>
              <a:ext uri="{FF2B5EF4-FFF2-40B4-BE49-F238E27FC236}">
                <a16:creationId xmlns:a16="http://schemas.microsoft.com/office/drawing/2014/main" id="{25098BFD-FC46-0B48-B9B2-CBB0FDA87B50}"/>
              </a:ext>
            </a:extLst>
          </p:cNvPr>
          <p:cNvSpPr>
            <a:spLocks noGrp="1"/>
          </p:cNvSpPr>
          <p:nvPr>
            <p:ph type="dt" sz="half" idx="10"/>
          </p:nvPr>
        </p:nvSpPr>
        <p:spPr/>
        <p:txBody>
          <a:bodyPr/>
          <a:lstStyle/>
          <a:p>
            <a:pPr>
              <a:defRPr/>
            </a:pPr>
            <a:fld id="{A994CE22-1C70-3F4D-9263-1DFA3DC6FB01}" type="datetime1">
              <a:rPr lang="zh-CN" altLang="en-US" smtClean="0"/>
              <a:t>2022/10/9</a:t>
            </a:fld>
            <a:endParaRPr lang="zh-CN" altLang="en-US"/>
          </a:p>
        </p:txBody>
      </p:sp>
      <p:sp>
        <p:nvSpPr>
          <p:cNvPr id="18" name="页脚占位符 17">
            <a:extLst>
              <a:ext uri="{FF2B5EF4-FFF2-40B4-BE49-F238E27FC236}">
                <a16:creationId xmlns:a16="http://schemas.microsoft.com/office/drawing/2014/main" id="{24477DEC-7677-1F4C-9DA9-0C568E3696EA}"/>
              </a:ext>
            </a:extLst>
          </p:cNvPr>
          <p:cNvSpPr>
            <a:spLocks noGrp="1"/>
          </p:cNvSpPr>
          <p:nvPr>
            <p:ph type="ftr" sz="quarter" idx="11"/>
          </p:nvPr>
        </p:nvSpPr>
        <p:spPr/>
        <p:txBody>
          <a:bodyPr/>
          <a:lstStyle/>
          <a:p>
            <a:pPr>
              <a:defRPr/>
            </a:pPr>
            <a:r>
              <a:rPr lang="en-US" altLang="zh-CN"/>
              <a:t>Distributed System</a:t>
            </a:r>
            <a:endParaRPr lang="zh-CN" altLang="en-US"/>
          </a:p>
        </p:txBody>
      </p:sp>
    </p:spTree>
    <p:extLst>
      <p:ext uri="{BB962C8B-B14F-4D97-AF65-F5344CB8AC3E}">
        <p14:creationId xmlns:p14="http://schemas.microsoft.com/office/powerpoint/2010/main" val="376834839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F81BD"/>
                </a:solidFill>
              </a:rPr>
              <a:t>Commit Phase</a:t>
            </a:r>
          </a:p>
        </p:txBody>
      </p:sp>
      <p:cxnSp>
        <p:nvCxnSpPr>
          <p:cNvPr id="7" name="Straight Arrow Connector 6"/>
          <p:cNvCxnSpPr>
            <a:stCxn id="8" idx="2"/>
            <a:endCxn id="18" idx="0"/>
          </p:cNvCxnSpPr>
          <p:nvPr/>
        </p:nvCxnSpPr>
        <p:spPr>
          <a:xfrm>
            <a:off x="1395167" y="1938754"/>
            <a:ext cx="447773" cy="753172"/>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04334" y="1600200"/>
            <a:ext cx="1781666" cy="338554"/>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600" dirty="0">
                <a:solidFill>
                  <a:schemeClr val="bg1">
                    <a:lumMod val="50000"/>
                  </a:schemeClr>
                </a:solidFill>
              </a:rPr>
              <a:t>Request: m</a:t>
            </a:r>
          </a:p>
        </p:txBody>
      </p:sp>
      <p:sp>
        <p:nvSpPr>
          <p:cNvPr id="9" name="TextBox 8"/>
          <p:cNvSpPr txBox="1"/>
          <p:nvPr/>
        </p:nvSpPr>
        <p:spPr>
          <a:xfrm>
            <a:off x="2133600" y="2114490"/>
            <a:ext cx="1828799" cy="338554"/>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600" dirty="0">
                <a:solidFill>
                  <a:schemeClr val="bg1">
                    <a:lumMod val="50000"/>
                  </a:schemeClr>
                </a:solidFill>
              </a:rPr>
              <a:t>PRE-PREPARE</a:t>
            </a:r>
            <a:endParaRPr lang="en-US" sz="1600" baseline="-25000" dirty="0">
              <a:solidFill>
                <a:schemeClr val="bg1">
                  <a:lumMod val="50000"/>
                </a:schemeClr>
              </a:solidFill>
            </a:endParaRPr>
          </a:p>
        </p:txBody>
      </p:sp>
      <p:cxnSp>
        <p:nvCxnSpPr>
          <p:cNvPr id="35" name="Straight Connector 34"/>
          <p:cNvCxnSpPr/>
          <p:nvPr/>
        </p:nvCxnSpPr>
        <p:spPr>
          <a:xfrm>
            <a:off x="533400" y="2743200"/>
            <a:ext cx="8153400" cy="1588"/>
          </a:xfrm>
          <a:prstGeom prst="line">
            <a:avLst/>
          </a:prstGeom>
          <a:ln w="28575">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33400" y="3656012"/>
            <a:ext cx="8153400" cy="1588"/>
          </a:xfrm>
          <a:prstGeom prst="line">
            <a:avLst/>
          </a:prstGeom>
          <a:ln w="28575">
            <a:solidFill>
              <a:srgbClr val="0070C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533400" y="4570412"/>
            <a:ext cx="8153400" cy="1588"/>
          </a:xfrm>
          <a:prstGeom prst="line">
            <a:avLst/>
          </a:prstGeom>
          <a:ln w="28575">
            <a:solidFill>
              <a:srgbClr val="0070C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33400" y="5484812"/>
            <a:ext cx="8153400" cy="1588"/>
          </a:xfrm>
          <a:prstGeom prst="line">
            <a:avLst/>
          </a:prstGeom>
          <a:ln w="28575">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16200000" flipH="1">
            <a:off x="1905001" y="3352801"/>
            <a:ext cx="2743202" cy="1523999"/>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6200000" flipH="1">
            <a:off x="2247900" y="3009900"/>
            <a:ext cx="1828800" cy="1295400"/>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16200000" flipH="1">
            <a:off x="2514600" y="2743200"/>
            <a:ext cx="914400" cy="914400"/>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85480" y="2691926"/>
            <a:ext cx="2714920" cy="338554"/>
          </a:xfrm>
          <a:prstGeom prst="rect">
            <a:avLst/>
          </a:prstGeom>
          <a:noFill/>
        </p:spPr>
        <p:txBody>
          <a:bodyPr wrap="square" rtlCol="0">
            <a:spAutoFit/>
          </a:bodyPr>
          <a:lstStyle/>
          <a:p>
            <a:r>
              <a:rPr lang="en-US" sz="1600" dirty="0">
                <a:solidFill>
                  <a:srgbClr val="FF0000"/>
                </a:solidFill>
              </a:rPr>
              <a:t>Primary: Replica 0</a:t>
            </a:r>
          </a:p>
        </p:txBody>
      </p:sp>
      <p:sp>
        <p:nvSpPr>
          <p:cNvPr id="19" name="TextBox 18"/>
          <p:cNvSpPr txBox="1"/>
          <p:nvPr/>
        </p:nvSpPr>
        <p:spPr>
          <a:xfrm>
            <a:off x="504334" y="3590925"/>
            <a:ext cx="1781665" cy="338554"/>
          </a:xfrm>
          <a:prstGeom prst="rect">
            <a:avLst/>
          </a:prstGeom>
          <a:noFill/>
        </p:spPr>
        <p:txBody>
          <a:bodyPr wrap="square" rtlCol="0">
            <a:spAutoFit/>
          </a:bodyPr>
          <a:lstStyle/>
          <a:p>
            <a:r>
              <a:rPr lang="en-US" sz="1600" dirty="0">
                <a:solidFill>
                  <a:srgbClr val="FF0000"/>
                </a:solidFill>
              </a:rPr>
              <a:t>Replica 1</a:t>
            </a:r>
          </a:p>
        </p:txBody>
      </p:sp>
      <p:sp>
        <p:nvSpPr>
          <p:cNvPr id="20" name="TextBox 19"/>
          <p:cNvSpPr txBox="1"/>
          <p:nvPr/>
        </p:nvSpPr>
        <p:spPr>
          <a:xfrm>
            <a:off x="504334" y="4505325"/>
            <a:ext cx="1781665" cy="338554"/>
          </a:xfrm>
          <a:prstGeom prst="rect">
            <a:avLst/>
          </a:prstGeom>
          <a:noFill/>
        </p:spPr>
        <p:txBody>
          <a:bodyPr wrap="square" rtlCol="0">
            <a:spAutoFit/>
          </a:bodyPr>
          <a:lstStyle/>
          <a:p>
            <a:r>
              <a:rPr lang="en-US" sz="1600" dirty="0">
                <a:solidFill>
                  <a:srgbClr val="FF0000"/>
                </a:solidFill>
              </a:rPr>
              <a:t>Replica 2</a:t>
            </a:r>
          </a:p>
        </p:txBody>
      </p:sp>
      <p:sp>
        <p:nvSpPr>
          <p:cNvPr id="21" name="TextBox 20"/>
          <p:cNvSpPr txBox="1"/>
          <p:nvPr/>
        </p:nvSpPr>
        <p:spPr>
          <a:xfrm>
            <a:off x="504333" y="5410199"/>
            <a:ext cx="1781667" cy="338554"/>
          </a:xfrm>
          <a:prstGeom prst="rect">
            <a:avLst/>
          </a:prstGeom>
          <a:noFill/>
        </p:spPr>
        <p:txBody>
          <a:bodyPr wrap="square" rtlCol="0">
            <a:spAutoFit/>
          </a:bodyPr>
          <a:lstStyle/>
          <a:p>
            <a:r>
              <a:rPr lang="en-US" sz="1600" dirty="0">
                <a:solidFill>
                  <a:srgbClr val="FF0000"/>
                </a:solidFill>
              </a:rPr>
              <a:t>Replica 3</a:t>
            </a:r>
          </a:p>
        </p:txBody>
      </p:sp>
      <p:sp>
        <p:nvSpPr>
          <p:cNvPr id="10" name="Explosion 1 9"/>
          <p:cNvSpPr/>
          <p:nvPr/>
        </p:nvSpPr>
        <p:spPr>
          <a:xfrm>
            <a:off x="1981200" y="4987563"/>
            <a:ext cx="1102936" cy="1032237"/>
          </a:xfrm>
          <a:prstGeom prst="irregularSeal1">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Fail</a:t>
            </a:r>
          </a:p>
        </p:txBody>
      </p:sp>
      <p:cxnSp>
        <p:nvCxnSpPr>
          <p:cNvPr id="54" name="Straight Connector 53"/>
          <p:cNvCxnSpPr/>
          <p:nvPr/>
        </p:nvCxnSpPr>
        <p:spPr>
          <a:xfrm rot="5400000">
            <a:off x="2134394" y="4037806"/>
            <a:ext cx="4114800" cy="1588"/>
          </a:xfrm>
          <a:prstGeom prst="line">
            <a:avLst/>
          </a:prstGeom>
          <a:ln w="28575">
            <a:solidFill>
              <a:schemeClr val="tx2">
                <a:lumMod val="50000"/>
              </a:schemeClr>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rot="5400000" flipH="1" flipV="1">
            <a:off x="4343400" y="2819400"/>
            <a:ext cx="914400" cy="762000"/>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4419600" y="3657600"/>
            <a:ext cx="1295400" cy="914400"/>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rot="16200000" flipH="1">
            <a:off x="4343400" y="3733800"/>
            <a:ext cx="1828800" cy="1676400"/>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rot="16200000" flipH="1">
            <a:off x="4419600" y="4648200"/>
            <a:ext cx="914400" cy="762000"/>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rot="5400000" flipH="1" flipV="1">
            <a:off x="4381500" y="2857500"/>
            <a:ext cx="1828800" cy="1600200"/>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419601" y="2114490"/>
            <a:ext cx="1295399" cy="338554"/>
          </a:xfrm>
          <a:prstGeom prst="rect">
            <a:avLst/>
          </a:prstGeom>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600" dirty="0">
                <a:solidFill>
                  <a:schemeClr val="bg1">
                    <a:lumMod val="50000"/>
                  </a:schemeClr>
                </a:solidFill>
              </a:rPr>
              <a:t>PREPARE</a:t>
            </a:r>
            <a:endParaRPr lang="en-US" sz="1600" baseline="-25000" dirty="0">
              <a:solidFill>
                <a:schemeClr val="bg1">
                  <a:lumMod val="50000"/>
                </a:schemeClr>
              </a:solidFill>
            </a:endParaRPr>
          </a:p>
        </p:txBody>
      </p:sp>
      <p:cxnSp>
        <p:nvCxnSpPr>
          <p:cNvPr id="72" name="Straight Arrow Connector 71"/>
          <p:cNvCxnSpPr/>
          <p:nvPr/>
        </p:nvCxnSpPr>
        <p:spPr>
          <a:xfrm flipV="1">
            <a:off x="4495800" y="3657600"/>
            <a:ext cx="1447800" cy="914400"/>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5400000">
            <a:off x="4115594" y="4037806"/>
            <a:ext cx="4114800" cy="1588"/>
          </a:xfrm>
          <a:prstGeom prst="line">
            <a:avLst/>
          </a:prstGeom>
          <a:ln w="28575">
            <a:solidFill>
              <a:schemeClr val="tx2">
                <a:lumMod val="50000"/>
              </a:schemeClr>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5400000" flipH="1" flipV="1">
            <a:off x="6400800" y="2819400"/>
            <a:ext cx="914400" cy="762000"/>
          </a:xfrm>
          <a:prstGeom prst="straightConnector1">
            <a:avLst/>
          </a:prstGeom>
          <a:ln w="28575">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6477000" y="3657600"/>
            <a:ext cx="1066800" cy="914400"/>
          </a:xfrm>
          <a:prstGeom prst="straightConnector1">
            <a:avLst/>
          </a:prstGeom>
          <a:ln w="28575">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rot="16200000" flipH="1">
            <a:off x="6286500" y="3848100"/>
            <a:ext cx="1752600" cy="1371600"/>
          </a:xfrm>
          <a:prstGeom prst="straightConnector1">
            <a:avLst/>
          </a:prstGeom>
          <a:ln w="28575">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rot="16200000" flipH="1">
            <a:off x="6477000" y="4648200"/>
            <a:ext cx="838200" cy="685800"/>
          </a:xfrm>
          <a:prstGeom prst="straightConnector1">
            <a:avLst/>
          </a:prstGeom>
          <a:ln w="28575">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rot="5400000" flipH="1" flipV="1">
            <a:off x="6438900" y="2857500"/>
            <a:ext cx="1828800" cy="1600200"/>
          </a:xfrm>
          <a:prstGeom prst="straightConnector1">
            <a:avLst/>
          </a:prstGeom>
          <a:ln w="28575">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6553200" y="3657600"/>
            <a:ext cx="1447800" cy="914400"/>
          </a:xfrm>
          <a:prstGeom prst="straightConnector1">
            <a:avLst/>
          </a:prstGeom>
          <a:ln w="28575">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6553200" y="2743200"/>
            <a:ext cx="1905000" cy="1828800"/>
          </a:xfrm>
          <a:prstGeom prst="straightConnector1">
            <a:avLst/>
          </a:prstGeom>
          <a:ln w="28575">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rot="16200000" flipH="1">
            <a:off x="6248400" y="3048000"/>
            <a:ext cx="2667000" cy="2057400"/>
          </a:xfrm>
          <a:prstGeom prst="straightConnector1">
            <a:avLst/>
          </a:prstGeom>
          <a:ln w="28575">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6553200" y="2743200"/>
            <a:ext cx="1752600" cy="914400"/>
          </a:xfrm>
          <a:prstGeom prst="straightConnector1">
            <a:avLst/>
          </a:prstGeom>
          <a:ln w="28575">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6248400" y="4114800"/>
            <a:ext cx="2667000" cy="338554"/>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600" dirty="0">
                <a:solidFill>
                  <a:srgbClr val="FF0000"/>
                </a:solidFill>
              </a:rPr>
              <a:t>{COMMIT, v, n, D(m)}</a:t>
            </a:r>
            <a:r>
              <a:rPr lang="el-GR" sz="1600" baseline="-25000" dirty="0">
                <a:solidFill>
                  <a:srgbClr val="FF0000"/>
                </a:solidFill>
              </a:rPr>
              <a:t>σ</a:t>
            </a:r>
            <a:r>
              <a:rPr lang="en-US" sz="1600" baseline="-25000" dirty="0">
                <a:solidFill>
                  <a:srgbClr val="FF0000"/>
                </a:solidFill>
              </a:rPr>
              <a:t>2</a:t>
            </a:r>
          </a:p>
        </p:txBody>
      </p:sp>
      <p:sp>
        <p:nvSpPr>
          <p:cNvPr id="91" name="Slide Number Placeholder 90"/>
          <p:cNvSpPr>
            <a:spLocks noGrp="1"/>
          </p:cNvSpPr>
          <p:nvPr>
            <p:ph type="sldNum" sz="quarter" idx="12"/>
          </p:nvPr>
        </p:nvSpPr>
        <p:spPr/>
        <p:txBody>
          <a:bodyPr/>
          <a:lstStyle/>
          <a:p>
            <a:fld id="{D1FA8A41-6CF3-47A5-89C3-C578660BC8A9}" type="slidenum">
              <a:rPr lang="en-US" smtClean="0"/>
              <a:pPr/>
              <a:t>109</a:t>
            </a:fld>
            <a:endParaRPr lang="en-US" dirty="0"/>
          </a:p>
        </p:txBody>
      </p:sp>
      <p:sp>
        <p:nvSpPr>
          <p:cNvPr id="3" name="日期占位符 2">
            <a:extLst>
              <a:ext uri="{FF2B5EF4-FFF2-40B4-BE49-F238E27FC236}">
                <a16:creationId xmlns:a16="http://schemas.microsoft.com/office/drawing/2014/main" id="{6B68FAED-D68E-EF47-8C76-281821247396}"/>
              </a:ext>
            </a:extLst>
          </p:cNvPr>
          <p:cNvSpPr>
            <a:spLocks noGrp="1"/>
          </p:cNvSpPr>
          <p:nvPr>
            <p:ph type="dt" sz="half" idx="10"/>
          </p:nvPr>
        </p:nvSpPr>
        <p:spPr/>
        <p:txBody>
          <a:bodyPr/>
          <a:lstStyle/>
          <a:p>
            <a:pPr>
              <a:defRPr/>
            </a:pPr>
            <a:fld id="{15EAE4D1-255C-AB45-86AC-FA6F178A1053}" type="datetime1">
              <a:rPr lang="zh-CN" altLang="en-US" smtClean="0"/>
              <a:t>2022/10/9</a:t>
            </a:fld>
            <a:endParaRPr lang="zh-CN" altLang="en-US"/>
          </a:p>
        </p:txBody>
      </p:sp>
      <p:sp>
        <p:nvSpPr>
          <p:cNvPr id="4" name="页脚占位符 3">
            <a:extLst>
              <a:ext uri="{FF2B5EF4-FFF2-40B4-BE49-F238E27FC236}">
                <a16:creationId xmlns:a16="http://schemas.microsoft.com/office/drawing/2014/main" id="{5B5258FC-907C-B04E-A545-99FB3BFD4C5C}"/>
              </a:ext>
            </a:extLst>
          </p:cNvPr>
          <p:cNvSpPr>
            <a:spLocks noGrp="1"/>
          </p:cNvSpPr>
          <p:nvPr>
            <p:ph type="ftr" sz="quarter" idx="11"/>
          </p:nvPr>
        </p:nvSpPr>
        <p:spPr/>
        <p:txBody>
          <a:bodyPr/>
          <a:lstStyle/>
          <a:p>
            <a:pPr>
              <a:defRPr/>
            </a:pPr>
            <a:r>
              <a:rPr lang="en-US" altLang="zh-CN"/>
              <a:t>Distributed System</a:t>
            </a:r>
            <a:endParaRPr lang="zh-CN" altLang="en-US"/>
          </a:p>
        </p:txBody>
      </p:sp>
    </p:spTree>
    <p:extLst>
      <p:ext uri="{BB962C8B-B14F-4D97-AF65-F5344CB8AC3E}">
        <p14:creationId xmlns:p14="http://schemas.microsoft.com/office/powerpoint/2010/main" val="211212793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70B9CB7E-566B-EE4D-BA1E-ED43889E15E2}"/>
              </a:ext>
            </a:extLst>
          </p:cNvPr>
          <p:cNvSpPr>
            <a:spLocks noGrp="1" noChangeArrowheads="1"/>
          </p:cNvSpPr>
          <p:nvPr>
            <p:ph type="title"/>
          </p:nvPr>
        </p:nvSpPr>
        <p:spPr/>
        <p:txBody>
          <a:bodyPr/>
          <a:lstStyle/>
          <a:p>
            <a:r>
              <a:rPr lang="zh-CN" altLang="en-US" dirty="0"/>
              <a:t>分布式互斥：</a:t>
            </a:r>
            <a:r>
              <a:rPr lang="en-US" altLang="zh-CN" dirty="0"/>
              <a:t>Central</a:t>
            </a:r>
            <a:r>
              <a:rPr lang="zh-CN" altLang="en-US" dirty="0"/>
              <a:t> </a:t>
            </a:r>
            <a:r>
              <a:rPr lang="en-US" altLang="zh-CN" dirty="0"/>
              <a:t>Server</a:t>
            </a:r>
            <a:endParaRPr lang="zh-CN" altLang="en-US" dirty="0"/>
          </a:p>
        </p:txBody>
      </p:sp>
      <p:sp>
        <p:nvSpPr>
          <p:cNvPr id="14339" name="Rectangle 3">
            <a:extLst>
              <a:ext uri="{FF2B5EF4-FFF2-40B4-BE49-F238E27FC236}">
                <a16:creationId xmlns:a16="http://schemas.microsoft.com/office/drawing/2014/main" id="{B71EF54E-759F-4926-9527-635A34DFCAC7}"/>
              </a:ext>
            </a:extLst>
          </p:cNvPr>
          <p:cNvSpPr>
            <a:spLocks noGrp="1" noChangeArrowheads="1"/>
          </p:cNvSpPr>
          <p:nvPr>
            <p:ph idx="1"/>
          </p:nvPr>
        </p:nvSpPr>
        <p:spPr/>
        <p:txBody>
          <a:bodyPr/>
          <a:lstStyle/>
          <a:p>
            <a:r>
              <a:rPr lang="zh-CN" altLang="en-US" dirty="0"/>
              <a:t>满足安全性和活性要求，但</a:t>
            </a:r>
            <a:r>
              <a:rPr lang="zh-CN" altLang="en-US" dirty="0">
                <a:solidFill>
                  <a:srgbClr val="C00000"/>
                </a:solidFill>
              </a:rPr>
              <a:t>不满足顺序要求</a:t>
            </a:r>
            <a:endParaRPr lang="en-US" altLang="zh-CN" dirty="0">
              <a:solidFill>
                <a:srgbClr val="C00000"/>
              </a:solidFill>
            </a:endParaRPr>
          </a:p>
          <a:p>
            <a:pPr lvl="1"/>
            <a:r>
              <a:rPr lang="zh-CN" altLang="en-US" dirty="0"/>
              <a:t>异步系统请求顺序无法保证</a:t>
            </a:r>
            <a:r>
              <a:rPr lang="en-US" altLang="zh-CN" dirty="0"/>
              <a:t>in-order</a:t>
            </a:r>
            <a:endParaRPr lang="zh-CN" altLang="en-US" dirty="0"/>
          </a:p>
          <a:p>
            <a:r>
              <a:rPr lang="zh-CN" altLang="en-US" dirty="0"/>
              <a:t>性能</a:t>
            </a:r>
          </a:p>
          <a:p>
            <a:pPr lvl="1"/>
            <a:r>
              <a:rPr lang="zh-CN" altLang="en-US" dirty="0"/>
              <a:t>带宽消耗</a:t>
            </a:r>
          </a:p>
          <a:p>
            <a:pPr lvl="2"/>
            <a:r>
              <a:rPr lang="en-US" altLang="zh-CN" dirty="0"/>
              <a:t>enter:</a:t>
            </a:r>
            <a:r>
              <a:rPr lang="zh-CN" altLang="en-US" dirty="0"/>
              <a:t>２个消息，即请求消息</a:t>
            </a:r>
            <a:r>
              <a:rPr lang="en-US" altLang="zh-CN" dirty="0"/>
              <a:t>+</a:t>
            </a:r>
            <a:r>
              <a:rPr lang="zh-CN" altLang="en-US" dirty="0"/>
              <a:t>授权消息</a:t>
            </a:r>
          </a:p>
          <a:p>
            <a:pPr lvl="2"/>
            <a:r>
              <a:rPr lang="en-US" altLang="zh-CN" dirty="0"/>
              <a:t>exit:   1</a:t>
            </a:r>
            <a:r>
              <a:rPr lang="zh-CN" altLang="en-US" dirty="0"/>
              <a:t>个消息，即释放消息</a:t>
            </a:r>
          </a:p>
          <a:p>
            <a:pPr lvl="1"/>
            <a:r>
              <a:rPr lang="zh-CN" altLang="en-US" dirty="0"/>
              <a:t>客户延迟</a:t>
            </a:r>
          </a:p>
          <a:p>
            <a:pPr lvl="2"/>
            <a:r>
              <a:rPr lang="en-US" altLang="zh-CN" dirty="0"/>
              <a:t>enter:</a:t>
            </a:r>
            <a:r>
              <a:rPr lang="zh-CN" altLang="en-US" dirty="0"/>
              <a:t> </a:t>
            </a:r>
            <a:r>
              <a:rPr lang="en-US" altLang="zh-CN" dirty="0"/>
              <a:t>request</a:t>
            </a:r>
            <a:r>
              <a:rPr lang="zh-CN" altLang="en-US" dirty="0"/>
              <a:t> </a:t>
            </a:r>
            <a:r>
              <a:rPr lang="en-US" altLang="zh-CN" dirty="0"/>
              <a:t>+</a:t>
            </a:r>
            <a:r>
              <a:rPr lang="zh-CN" altLang="en-US" dirty="0"/>
              <a:t> </a:t>
            </a:r>
            <a:r>
              <a:rPr lang="en-US" altLang="zh-CN" dirty="0"/>
              <a:t>grant</a:t>
            </a:r>
            <a:r>
              <a:rPr lang="zh-CN" altLang="en-US" dirty="0"/>
              <a:t> </a:t>
            </a:r>
            <a:r>
              <a:rPr lang="en-US" altLang="zh-CN" dirty="0"/>
              <a:t>=</a:t>
            </a:r>
            <a:r>
              <a:rPr lang="zh-CN" altLang="en-US" dirty="0"/>
              <a:t> </a:t>
            </a:r>
            <a:r>
              <a:rPr lang="en-US" altLang="zh-CN" dirty="0"/>
              <a:t>1</a:t>
            </a:r>
            <a:r>
              <a:rPr lang="zh-CN" altLang="en-US" dirty="0"/>
              <a:t> </a:t>
            </a:r>
            <a:r>
              <a:rPr lang="en-US" altLang="zh-CN" dirty="0"/>
              <a:t>round-trip</a:t>
            </a:r>
          </a:p>
          <a:p>
            <a:pPr lvl="2"/>
            <a:r>
              <a:rPr lang="en-US" altLang="zh-CN" dirty="0"/>
              <a:t>exit:</a:t>
            </a:r>
            <a:r>
              <a:rPr lang="zh-CN" altLang="en-US" dirty="0"/>
              <a:t> </a:t>
            </a:r>
            <a:r>
              <a:rPr lang="en-US" altLang="zh-CN" dirty="0"/>
              <a:t>release</a:t>
            </a:r>
            <a:r>
              <a:rPr lang="zh-CN" altLang="en-US" dirty="0"/>
              <a:t> </a:t>
            </a:r>
          </a:p>
          <a:p>
            <a:pPr lvl="1"/>
            <a:r>
              <a:rPr lang="zh-CN" altLang="en-US" dirty="0"/>
              <a:t>同步延迟</a:t>
            </a:r>
          </a:p>
          <a:p>
            <a:pPr lvl="2"/>
            <a:r>
              <a:rPr lang="en-US" altLang="zh-CN" dirty="0"/>
              <a:t>1</a:t>
            </a:r>
            <a:r>
              <a:rPr lang="zh-CN" altLang="en-US" dirty="0"/>
              <a:t>个消息的往返时间：</a:t>
            </a:r>
            <a:r>
              <a:rPr lang="en-US" altLang="zh-CN" dirty="0"/>
              <a:t>1</a:t>
            </a:r>
            <a:r>
              <a:rPr lang="zh-CN" altLang="en-US" dirty="0"/>
              <a:t> </a:t>
            </a:r>
            <a:r>
              <a:rPr lang="en-US" altLang="zh-CN" dirty="0"/>
              <a:t>release</a:t>
            </a:r>
            <a:r>
              <a:rPr lang="zh-CN" altLang="en-US" dirty="0"/>
              <a:t> </a:t>
            </a:r>
            <a:r>
              <a:rPr lang="en-US" altLang="zh-CN" dirty="0"/>
              <a:t>+</a:t>
            </a:r>
            <a:r>
              <a:rPr lang="zh-CN" altLang="en-US" dirty="0"/>
              <a:t> </a:t>
            </a:r>
            <a:r>
              <a:rPr lang="en-US" altLang="zh-CN" dirty="0"/>
              <a:t>1</a:t>
            </a:r>
            <a:r>
              <a:rPr lang="zh-CN" altLang="en-US" dirty="0"/>
              <a:t> </a:t>
            </a:r>
            <a:r>
              <a:rPr lang="en-US" altLang="zh-CN" dirty="0"/>
              <a:t>grant</a:t>
            </a:r>
          </a:p>
          <a:p>
            <a:r>
              <a:rPr lang="en-US" altLang="zh-CN" dirty="0"/>
              <a:t>SPOF</a:t>
            </a:r>
            <a:r>
              <a:rPr lang="zh-CN" altLang="en-US" dirty="0"/>
              <a:t> </a:t>
            </a:r>
            <a:r>
              <a:rPr lang="en-US" altLang="zh-CN" dirty="0"/>
              <a:t>&amp;</a:t>
            </a:r>
            <a:r>
              <a:rPr lang="zh-CN" altLang="en-US" dirty="0"/>
              <a:t> </a:t>
            </a:r>
            <a:r>
              <a:rPr lang="en-US" altLang="zh-CN" dirty="0"/>
              <a:t>Potential</a:t>
            </a:r>
            <a:r>
              <a:rPr lang="zh-CN" altLang="en-US" dirty="0"/>
              <a:t> </a:t>
            </a:r>
            <a:r>
              <a:rPr lang="en-US" altLang="zh-CN" dirty="0"/>
              <a:t>Bottleneck</a:t>
            </a:r>
            <a:r>
              <a:rPr lang="zh-CN" altLang="en-US" dirty="0"/>
              <a:t>：服务器</a:t>
            </a:r>
          </a:p>
        </p:txBody>
      </p:sp>
      <p:sp>
        <p:nvSpPr>
          <p:cNvPr id="22532" name="Rectangle 5">
            <a:extLst>
              <a:ext uri="{FF2B5EF4-FFF2-40B4-BE49-F238E27FC236}">
                <a16:creationId xmlns:a16="http://schemas.microsoft.com/office/drawing/2014/main" id="{F968A67C-2DC9-B34C-8E07-5FED965EED45}"/>
              </a:ext>
            </a:extLst>
          </p:cNvPr>
          <p:cNvSpPr>
            <a:spLocks noChangeAspect="1" noChangeArrowheads="1"/>
          </p:cNvSpPr>
          <p:nvPr/>
        </p:nvSpPr>
        <p:spPr bwMode="auto">
          <a:xfrm>
            <a:off x="6338888" y="5784850"/>
            <a:ext cx="831850" cy="3476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22533" name="Rectangle 6">
            <a:extLst>
              <a:ext uri="{FF2B5EF4-FFF2-40B4-BE49-F238E27FC236}">
                <a16:creationId xmlns:a16="http://schemas.microsoft.com/office/drawing/2014/main" id="{7BD1C123-AC74-6A40-A96A-06C05F942EA9}"/>
              </a:ext>
            </a:extLst>
          </p:cNvPr>
          <p:cNvSpPr>
            <a:spLocks noChangeAspect="1" noChangeArrowheads="1"/>
          </p:cNvSpPr>
          <p:nvPr/>
        </p:nvSpPr>
        <p:spPr bwMode="auto">
          <a:xfrm>
            <a:off x="6350000" y="5795963"/>
            <a:ext cx="833438" cy="347662"/>
          </a:xfrm>
          <a:prstGeom prst="rect">
            <a:avLst/>
          </a:prstGeom>
          <a:noFill/>
          <a:ln w="381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2" name="日期占位符 1">
            <a:extLst>
              <a:ext uri="{FF2B5EF4-FFF2-40B4-BE49-F238E27FC236}">
                <a16:creationId xmlns:a16="http://schemas.microsoft.com/office/drawing/2014/main" id="{2DE1BB6D-E4A8-8A49-9D2C-6DF057F1B6F3}"/>
              </a:ext>
            </a:extLst>
          </p:cNvPr>
          <p:cNvSpPr>
            <a:spLocks noGrp="1"/>
          </p:cNvSpPr>
          <p:nvPr>
            <p:ph type="dt" sz="half" idx="10"/>
          </p:nvPr>
        </p:nvSpPr>
        <p:spPr/>
        <p:txBody>
          <a:bodyPr/>
          <a:lstStyle/>
          <a:p>
            <a:pPr>
              <a:defRPr/>
            </a:pPr>
            <a:fld id="{3B38A878-0B00-454D-BEA1-0AAE50EDFC9A}" type="datetime1">
              <a:rPr lang="zh-CN" altLang="en-US" smtClean="0"/>
              <a:t>2022/10/9</a:t>
            </a:fld>
            <a:endParaRPr lang="zh-CN" altLang="en-US"/>
          </a:p>
        </p:txBody>
      </p:sp>
      <p:sp>
        <p:nvSpPr>
          <p:cNvPr id="3" name="页脚占位符 2">
            <a:extLst>
              <a:ext uri="{FF2B5EF4-FFF2-40B4-BE49-F238E27FC236}">
                <a16:creationId xmlns:a16="http://schemas.microsoft.com/office/drawing/2014/main" id="{AE21BD5A-6A85-4046-9473-385AB56B01D7}"/>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C636EB51-5F6A-E14F-9BDB-CB8655410C56}"/>
              </a:ext>
            </a:extLst>
          </p:cNvPr>
          <p:cNvSpPr>
            <a:spLocks noGrp="1"/>
          </p:cNvSpPr>
          <p:nvPr>
            <p:ph type="sldNum" sz="quarter" idx="12"/>
          </p:nvPr>
        </p:nvSpPr>
        <p:spPr/>
        <p:txBody>
          <a:bodyPr/>
          <a:lstStyle/>
          <a:p>
            <a:pPr>
              <a:defRPr/>
            </a:pPr>
            <a:fld id="{F58659B2-D2A8-BA42-BB8D-94882DBFBDBE}" type="slidenum">
              <a:rPr lang="zh-CN" altLang="en-US" smtClean="0"/>
              <a:pPr>
                <a:defRPr/>
              </a:pPr>
              <a:t>11</a:t>
            </a:fld>
            <a:endParaRPr lang="zh-CN" alt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F81BD"/>
                </a:solidFill>
              </a:rPr>
              <a:t>Commit Phase (2)</a:t>
            </a:r>
          </a:p>
        </p:txBody>
      </p:sp>
      <p:cxnSp>
        <p:nvCxnSpPr>
          <p:cNvPr id="7" name="Straight Arrow Connector 6"/>
          <p:cNvCxnSpPr>
            <a:stCxn id="8" idx="2"/>
            <a:endCxn id="18" idx="0"/>
          </p:cNvCxnSpPr>
          <p:nvPr/>
        </p:nvCxnSpPr>
        <p:spPr>
          <a:xfrm>
            <a:off x="1395167" y="1938754"/>
            <a:ext cx="447773" cy="753172"/>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04334" y="1600200"/>
            <a:ext cx="1781666" cy="338554"/>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600" dirty="0">
                <a:solidFill>
                  <a:schemeClr val="bg1">
                    <a:lumMod val="50000"/>
                  </a:schemeClr>
                </a:solidFill>
              </a:rPr>
              <a:t>Request: m</a:t>
            </a:r>
          </a:p>
        </p:txBody>
      </p:sp>
      <p:sp>
        <p:nvSpPr>
          <p:cNvPr id="9" name="TextBox 8"/>
          <p:cNvSpPr txBox="1"/>
          <p:nvPr/>
        </p:nvSpPr>
        <p:spPr>
          <a:xfrm>
            <a:off x="2133600" y="2114490"/>
            <a:ext cx="1828799" cy="338554"/>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600" dirty="0">
                <a:solidFill>
                  <a:schemeClr val="bg1">
                    <a:lumMod val="50000"/>
                  </a:schemeClr>
                </a:solidFill>
              </a:rPr>
              <a:t>PRE-PREPARE</a:t>
            </a:r>
            <a:endParaRPr lang="en-US" sz="1600" baseline="-25000" dirty="0">
              <a:solidFill>
                <a:schemeClr val="bg1">
                  <a:lumMod val="50000"/>
                </a:schemeClr>
              </a:solidFill>
            </a:endParaRPr>
          </a:p>
        </p:txBody>
      </p:sp>
      <p:cxnSp>
        <p:nvCxnSpPr>
          <p:cNvPr id="35" name="Straight Connector 34"/>
          <p:cNvCxnSpPr/>
          <p:nvPr/>
        </p:nvCxnSpPr>
        <p:spPr>
          <a:xfrm>
            <a:off x="533400" y="2743200"/>
            <a:ext cx="8153400" cy="1588"/>
          </a:xfrm>
          <a:prstGeom prst="line">
            <a:avLst/>
          </a:prstGeom>
          <a:ln w="28575">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33400" y="3656012"/>
            <a:ext cx="8153400" cy="1588"/>
          </a:xfrm>
          <a:prstGeom prst="line">
            <a:avLst/>
          </a:prstGeom>
          <a:ln w="28575">
            <a:solidFill>
              <a:srgbClr val="0070C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533400" y="4570412"/>
            <a:ext cx="8153400" cy="1588"/>
          </a:xfrm>
          <a:prstGeom prst="line">
            <a:avLst/>
          </a:prstGeom>
          <a:ln w="28575">
            <a:solidFill>
              <a:srgbClr val="0070C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33400" y="5484812"/>
            <a:ext cx="8153400" cy="1588"/>
          </a:xfrm>
          <a:prstGeom prst="line">
            <a:avLst/>
          </a:prstGeom>
          <a:ln w="28575">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16200000" flipH="1">
            <a:off x="1905001" y="3352801"/>
            <a:ext cx="2743202" cy="1523999"/>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6200000" flipH="1">
            <a:off x="2247900" y="3009900"/>
            <a:ext cx="1828800" cy="1295400"/>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16200000" flipH="1">
            <a:off x="2514600" y="2743200"/>
            <a:ext cx="914400" cy="914400"/>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85480" y="2691926"/>
            <a:ext cx="2714920" cy="338554"/>
          </a:xfrm>
          <a:prstGeom prst="rect">
            <a:avLst/>
          </a:prstGeom>
          <a:noFill/>
        </p:spPr>
        <p:txBody>
          <a:bodyPr wrap="square" rtlCol="0">
            <a:spAutoFit/>
          </a:bodyPr>
          <a:lstStyle/>
          <a:p>
            <a:r>
              <a:rPr lang="en-US" sz="1600" dirty="0">
                <a:solidFill>
                  <a:srgbClr val="FF0000"/>
                </a:solidFill>
              </a:rPr>
              <a:t>Primary: Replica 0</a:t>
            </a:r>
          </a:p>
        </p:txBody>
      </p:sp>
      <p:sp>
        <p:nvSpPr>
          <p:cNvPr id="19" name="TextBox 18"/>
          <p:cNvSpPr txBox="1"/>
          <p:nvPr/>
        </p:nvSpPr>
        <p:spPr>
          <a:xfrm>
            <a:off x="504334" y="3590925"/>
            <a:ext cx="1781665" cy="338554"/>
          </a:xfrm>
          <a:prstGeom prst="rect">
            <a:avLst/>
          </a:prstGeom>
          <a:noFill/>
        </p:spPr>
        <p:txBody>
          <a:bodyPr wrap="square" rtlCol="0">
            <a:spAutoFit/>
          </a:bodyPr>
          <a:lstStyle/>
          <a:p>
            <a:r>
              <a:rPr lang="en-US" sz="1600" dirty="0">
                <a:solidFill>
                  <a:srgbClr val="FF0000"/>
                </a:solidFill>
              </a:rPr>
              <a:t>Replica 1</a:t>
            </a:r>
          </a:p>
        </p:txBody>
      </p:sp>
      <p:sp>
        <p:nvSpPr>
          <p:cNvPr id="20" name="TextBox 19"/>
          <p:cNvSpPr txBox="1"/>
          <p:nvPr/>
        </p:nvSpPr>
        <p:spPr>
          <a:xfrm>
            <a:off x="504334" y="4505325"/>
            <a:ext cx="1781665" cy="338554"/>
          </a:xfrm>
          <a:prstGeom prst="rect">
            <a:avLst/>
          </a:prstGeom>
          <a:noFill/>
        </p:spPr>
        <p:txBody>
          <a:bodyPr wrap="square" rtlCol="0">
            <a:spAutoFit/>
          </a:bodyPr>
          <a:lstStyle/>
          <a:p>
            <a:r>
              <a:rPr lang="en-US" sz="1600" dirty="0">
                <a:solidFill>
                  <a:srgbClr val="FF0000"/>
                </a:solidFill>
              </a:rPr>
              <a:t>Replica 2</a:t>
            </a:r>
          </a:p>
        </p:txBody>
      </p:sp>
      <p:sp>
        <p:nvSpPr>
          <p:cNvPr id="21" name="TextBox 20"/>
          <p:cNvSpPr txBox="1"/>
          <p:nvPr/>
        </p:nvSpPr>
        <p:spPr>
          <a:xfrm>
            <a:off x="504333" y="5410199"/>
            <a:ext cx="1781667" cy="338554"/>
          </a:xfrm>
          <a:prstGeom prst="rect">
            <a:avLst/>
          </a:prstGeom>
          <a:noFill/>
        </p:spPr>
        <p:txBody>
          <a:bodyPr wrap="square" rtlCol="0">
            <a:spAutoFit/>
          </a:bodyPr>
          <a:lstStyle/>
          <a:p>
            <a:r>
              <a:rPr lang="en-US" sz="1600" dirty="0">
                <a:solidFill>
                  <a:srgbClr val="FF0000"/>
                </a:solidFill>
              </a:rPr>
              <a:t>Replica 3</a:t>
            </a:r>
          </a:p>
        </p:txBody>
      </p:sp>
      <p:sp>
        <p:nvSpPr>
          <p:cNvPr id="10" name="Explosion 1 9"/>
          <p:cNvSpPr/>
          <p:nvPr/>
        </p:nvSpPr>
        <p:spPr>
          <a:xfrm>
            <a:off x="1981200" y="4987563"/>
            <a:ext cx="1102936" cy="1032237"/>
          </a:xfrm>
          <a:prstGeom prst="irregularSeal1">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Fail</a:t>
            </a:r>
          </a:p>
        </p:txBody>
      </p:sp>
      <p:cxnSp>
        <p:nvCxnSpPr>
          <p:cNvPr id="54" name="Straight Connector 53"/>
          <p:cNvCxnSpPr/>
          <p:nvPr/>
        </p:nvCxnSpPr>
        <p:spPr>
          <a:xfrm rot="5400000">
            <a:off x="2058194" y="4037806"/>
            <a:ext cx="4114800" cy="1588"/>
          </a:xfrm>
          <a:prstGeom prst="line">
            <a:avLst/>
          </a:prstGeom>
          <a:ln w="28575">
            <a:solidFill>
              <a:schemeClr val="tx2">
                <a:lumMod val="50000"/>
              </a:schemeClr>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rot="5400000" flipH="1" flipV="1">
            <a:off x="4076700" y="2933700"/>
            <a:ext cx="914400" cy="533400"/>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4267200" y="3657600"/>
            <a:ext cx="1295400" cy="914400"/>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rot="16200000" flipH="1">
            <a:off x="4000500" y="3924300"/>
            <a:ext cx="1828800" cy="1295400"/>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rot="16200000" flipH="1">
            <a:off x="4191000" y="4724400"/>
            <a:ext cx="914400" cy="609600"/>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rot="5400000" flipH="1" flipV="1">
            <a:off x="3962400" y="3124200"/>
            <a:ext cx="1828800" cy="1066800"/>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267201" y="2114490"/>
            <a:ext cx="1295399" cy="338554"/>
          </a:xfrm>
          <a:prstGeom prst="rect">
            <a:avLst/>
          </a:prstGeom>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600" dirty="0">
                <a:solidFill>
                  <a:schemeClr val="bg1">
                    <a:lumMod val="50000"/>
                  </a:schemeClr>
                </a:solidFill>
              </a:rPr>
              <a:t>PREPARE</a:t>
            </a:r>
            <a:endParaRPr lang="en-US" sz="1600" baseline="-25000" dirty="0">
              <a:solidFill>
                <a:schemeClr val="bg1">
                  <a:lumMod val="50000"/>
                </a:schemeClr>
              </a:solidFill>
            </a:endParaRPr>
          </a:p>
        </p:txBody>
      </p:sp>
      <p:cxnSp>
        <p:nvCxnSpPr>
          <p:cNvPr id="72" name="Straight Arrow Connector 71"/>
          <p:cNvCxnSpPr/>
          <p:nvPr/>
        </p:nvCxnSpPr>
        <p:spPr>
          <a:xfrm flipV="1">
            <a:off x="4343400" y="3657600"/>
            <a:ext cx="990600" cy="914400"/>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5400000" flipH="1" flipV="1">
            <a:off x="7772400" y="2133600"/>
            <a:ext cx="685800" cy="533400"/>
          </a:xfrm>
          <a:prstGeom prst="straightConnector1">
            <a:avLst/>
          </a:prstGeom>
          <a:ln w="28575">
            <a:solidFill>
              <a:schemeClr val="tx2">
                <a:lumMod val="50000"/>
              </a:schemeClr>
            </a:solidFill>
            <a:prstDash val="sysDash"/>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rot="5400000" flipH="1" flipV="1">
            <a:off x="7239000" y="2514600"/>
            <a:ext cx="1600200" cy="685800"/>
          </a:xfrm>
          <a:prstGeom prst="straightConnector1">
            <a:avLst/>
          </a:prstGeom>
          <a:ln w="28575">
            <a:solidFill>
              <a:schemeClr val="tx2">
                <a:lumMod val="50000"/>
              </a:schemeClr>
            </a:solidFill>
            <a:prstDash val="sysDash"/>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5400000">
            <a:off x="3623759" y="4037806"/>
            <a:ext cx="4114800" cy="1588"/>
          </a:xfrm>
          <a:prstGeom prst="line">
            <a:avLst/>
          </a:prstGeom>
          <a:ln w="28575">
            <a:solidFill>
              <a:schemeClr val="tx2">
                <a:lumMod val="50000"/>
              </a:schemeClr>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5400000" flipH="1" flipV="1">
            <a:off x="5676900" y="2933700"/>
            <a:ext cx="914400" cy="533400"/>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867400" y="3657600"/>
            <a:ext cx="1066800" cy="914400"/>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rot="16200000" flipH="1">
            <a:off x="5448300" y="4076700"/>
            <a:ext cx="1828800" cy="990600"/>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rot="16200000" flipH="1">
            <a:off x="5715000" y="4800600"/>
            <a:ext cx="914400" cy="457200"/>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rot="5400000" flipH="1" flipV="1">
            <a:off x="5600700" y="3086100"/>
            <a:ext cx="1828800" cy="1143000"/>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5943600" y="3657600"/>
            <a:ext cx="1447800" cy="914400"/>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rot="16200000" flipH="1">
            <a:off x="5600700" y="2933700"/>
            <a:ext cx="1828800" cy="1447800"/>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rot="16200000" flipH="1">
            <a:off x="5219700" y="3314700"/>
            <a:ext cx="2743200" cy="1600200"/>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5791200" y="2743200"/>
            <a:ext cx="1219200" cy="914400"/>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5943600" y="2119745"/>
            <a:ext cx="1219200" cy="338554"/>
          </a:xfrm>
          <a:prstGeom prst="rect">
            <a:avLst/>
          </a:prstGeom>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600" dirty="0">
                <a:solidFill>
                  <a:schemeClr val="bg1">
                    <a:lumMod val="50000"/>
                  </a:schemeClr>
                </a:solidFill>
              </a:rPr>
              <a:t>COMMIT</a:t>
            </a:r>
            <a:endParaRPr lang="en-US" sz="1600" baseline="-25000" dirty="0">
              <a:solidFill>
                <a:schemeClr val="bg1">
                  <a:lumMod val="50000"/>
                </a:schemeClr>
              </a:solidFill>
            </a:endParaRPr>
          </a:p>
        </p:txBody>
      </p:sp>
      <p:sp>
        <p:nvSpPr>
          <p:cNvPr id="77" name="TextBox 76"/>
          <p:cNvSpPr txBox="1"/>
          <p:nvPr/>
        </p:nvSpPr>
        <p:spPr>
          <a:xfrm>
            <a:off x="3048000" y="1600200"/>
            <a:ext cx="5715000" cy="338554"/>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600" dirty="0">
                <a:solidFill>
                  <a:srgbClr val="FF0000"/>
                </a:solidFill>
              </a:rPr>
              <a:t>Collect 2f+1 matching COMMIT: execute and reply</a:t>
            </a:r>
            <a:endParaRPr lang="en-US" sz="1600" baseline="-25000" dirty="0">
              <a:solidFill>
                <a:srgbClr val="FF0000"/>
              </a:solidFill>
            </a:endParaRPr>
          </a:p>
        </p:txBody>
      </p:sp>
      <p:cxnSp>
        <p:nvCxnSpPr>
          <p:cNvPr id="86" name="Straight Arrow Connector 85"/>
          <p:cNvCxnSpPr/>
          <p:nvPr/>
        </p:nvCxnSpPr>
        <p:spPr>
          <a:xfrm rot="5400000" flipH="1" flipV="1">
            <a:off x="6819900" y="3009900"/>
            <a:ext cx="2438400" cy="685800"/>
          </a:xfrm>
          <a:prstGeom prst="straightConnector1">
            <a:avLst/>
          </a:prstGeom>
          <a:ln w="28575">
            <a:solidFill>
              <a:schemeClr val="tx2">
                <a:lumMod val="50000"/>
              </a:schemeClr>
            </a:solidFill>
            <a:prstDash val="sysDash"/>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0" name="Slide Number Placeholder 89"/>
          <p:cNvSpPr>
            <a:spLocks noGrp="1"/>
          </p:cNvSpPr>
          <p:nvPr>
            <p:ph type="sldNum" sz="quarter" idx="12"/>
          </p:nvPr>
        </p:nvSpPr>
        <p:spPr/>
        <p:txBody>
          <a:bodyPr/>
          <a:lstStyle/>
          <a:p>
            <a:fld id="{D1FA8A41-6CF3-47A5-89C3-C578660BC8A9}" type="slidenum">
              <a:rPr lang="en-US" smtClean="0"/>
              <a:pPr/>
              <a:t>110</a:t>
            </a:fld>
            <a:endParaRPr lang="en-US" dirty="0"/>
          </a:p>
        </p:txBody>
      </p:sp>
      <p:sp>
        <p:nvSpPr>
          <p:cNvPr id="3" name="日期占位符 2">
            <a:extLst>
              <a:ext uri="{FF2B5EF4-FFF2-40B4-BE49-F238E27FC236}">
                <a16:creationId xmlns:a16="http://schemas.microsoft.com/office/drawing/2014/main" id="{8D18C801-96BB-AE40-9499-BF2B0C2CAB38}"/>
              </a:ext>
            </a:extLst>
          </p:cNvPr>
          <p:cNvSpPr>
            <a:spLocks noGrp="1"/>
          </p:cNvSpPr>
          <p:nvPr>
            <p:ph type="dt" sz="half" idx="10"/>
          </p:nvPr>
        </p:nvSpPr>
        <p:spPr/>
        <p:txBody>
          <a:bodyPr/>
          <a:lstStyle/>
          <a:p>
            <a:pPr>
              <a:defRPr/>
            </a:pPr>
            <a:fld id="{D23E8357-F92C-9A4F-8DC5-8B44860B3546}" type="datetime1">
              <a:rPr lang="zh-CN" altLang="en-US" smtClean="0"/>
              <a:t>2022/10/9</a:t>
            </a:fld>
            <a:endParaRPr lang="zh-CN" altLang="en-US"/>
          </a:p>
        </p:txBody>
      </p:sp>
      <p:sp>
        <p:nvSpPr>
          <p:cNvPr id="4" name="页脚占位符 3">
            <a:extLst>
              <a:ext uri="{FF2B5EF4-FFF2-40B4-BE49-F238E27FC236}">
                <a16:creationId xmlns:a16="http://schemas.microsoft.com/office/drawing/2014/main" id="{B08EC961-D43D-EF4A-8EBA-197C8A632246}"/>
              </a:ext>
            </a:extLst>
          </p:cNvPr>
          <p:cNvSpPr>
            <a:spLocks noGrp="1"/>
          </p:cNvSpPr>
          <p:nvPr>
            <p:ph type="ftr" sz="quarter" idx="11"/>
          </p:nvPr>
        </p:nvSpPr>
        <p:spPr/>
        <p:txBody>
          <a:bodyPr/>
          <a:lstStyle/>
          <a:p>
            <a:pPr>
              <a:defRPr/>
            </a:pPr>
            <a:r>
              <a:rPr lang="en-US" altLang="zh-CN"/>
              <a:t>Distributed System</a:t>
            </a:r>
            <a:endParaRPr lang="zh-CN" altLang="en-US"/>
          </a:p>
        </p:txBody>
      </p:sp>
    </p:spTree>
    <p:extLst>
      <p:ext uri="{BB962C8B-B14F-4D97-AF65-F5344CB8AC3E}">
        <p14:creationId xmlns:p14="http://schemas.microsoft.com/office/powerpoint/2010/main" val="2928375039"/>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F81BD"/>
                </a:solidFill>
              </a:rPr>
              <a:t>Commit Phase (2)</a:t>
            </a:r>
          </a:p>
        </p:txBody>
      </p:sp>
      <p:cxnSp>
        <p:nvCxnSpPr>
          <p:cNvPr id="7" name="Straight Arrow Connector 6"/>
          <p:cNvCxnSpPr>
            <a:stCxn id="8" idx="2"/>
            <a:endCxn id="18" idx="0"/>
          </p:cNvCxnSpPr>
          <p:nvPr/>
        </p:nvCxnSpPr>
        <p:spPr>
          <a:xfrm>
            <a:off x="1395167" y="1938754"/>
            <a:ext cx="447773" cy="753172"/>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04334" y="1600200"/>
            <a:ext cx="1781666" cy="338554"/>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600" dirty="0">
                <a:solidFill>
                  <a:schemeClr val="bg1">
                    <a:lumMod val="50000"/>
                  </a:schemeClr>
                </a:solidFill>
              </a:rPr>
              <a:t>Request: m</a:t>
            </a:r>
          </a:p>
        </p:txBody>
      </p:sp>
      <p:sp>
        <p:nvSpPr>
          <p:cNvPr id="9" name="TextBox 8"/>
          <p:cNvSpPr txBox="1"/>
          <p:nvPr/>
        </p:nvSpPr>
        <p:spPr>
          <a:xfrm>
            <a:off x="2133600" y="2114490"/>
            <a:ext cx="1828799" cy="338554"/>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600" dirty="0">
                <a:solidFill>
                  <a:schemeClr val="bg1">
                    <a:lumMod val="50000"/>
                  </a:schemeClr>
                </a:solidFill>
              </a:rPr>
              <a:t>PRE-PREPARE</a:t>
            </a:r>
            <a:endParaRPr lang="en-US" sz="1600" baseline="-25000" dirty="0">
              <a:solidFill>
                <a:schemeClr val="bg1">
                  <a:lumMod val="50000"/>
                </a:schemeClr>
              </a:solidFill>
            </a:endParaRPr>
          </a:p>
        </p:txBody>
      </p:sp>
      <p:cxnSp>
        <p:nvCxnSpPr>
          <p:cNvPr id="35" name="Straight Connector 34"/>
          <p:cNvCxnSpPr/>
          <p:nvPr/>
        </p:nvCxnSpPr>
        <p:spPr>
          <a:xfrm>
            <a:off x="533400" y="2743200"/>
            <a:ext cx="8153400" cy="1588"/>
          </a:xfrm>
          <a:prstGeom prst="line">
            <a:avLst/>
          </a:prstGeom>
          <a:ln w="28575">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33400" y="3656012"/>
            <a:ext cx="8153400" cy="1588"/>
          </a:xfrm>
          <a:prstGeom prst="line">
            <a:avLst/>
          </a:prstGeom>
          <a:ln w="28575">
            <a:solidFill>
              <a:srgbClr val="0070C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533400" y="4570412"/>
            <a:ext cx="8153400" cy="1588"/>
          </a:xfrm>
          <a:prstGeom prst="line">
            <a:avLst/>
          </a:prstGeom>
          <a:ln w="28575">
            <a:solidFill>
              <a:srgbClr val="0070C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33400" y="5484812"/>
            <a:ext cx="8153400" cy="1588"/>
          </a:xfrm>
          <a:prstGeom prst="line">
            <a:avLst/>
          </a:prstGeom>
          <a:ln w="28575">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16200000" flipH="1">
            <a:off x="1905001" y="3352801"/>
            <a:ext cx="2743202" cy="1523999"/>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6200000" flipH="1">
            <a:off x="2247900" y="3009900"/>
            <a:ext cx="1828800" cy="1295400"/>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16200000" flipH="1">
            <a:off x="2514600" y="2743200"/>
            <a:ext cx="914400" cy="914400"/>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85480" y="2691926"/>
            <a:ext cx="2714920" cy="338554"/>
          </a:xfrm>
          <a:prstGeom prst="rect">
            <a:avLst/>
          </a:prstGeom>
          <a:noFill/>
        </p:spPr>
        <p:txBody>
          <a:bodyPr wrap="square" rtlCol="0">
            <a:spAutoFit/>
          </a:bodyPr>
          <a:lstStyle/>
          <a:p>
            <a:r>
              <a:rPr lang="en-US" sz="1600" dirty="0">
                <a:solidFill>
                  <a:srgbClr val="FF0000"/>
                </a:solidFill>
              </a:rPr>
              <a:t>Primary: Replica 0</a:t>
            </a:r>
          </a:p>
        </p:txBody>
      </p:sp>
      <p:sp>
        <p:nvSpPr>
          <p:cNvPr id="19" name="TextBox 18"/>
          <p:cNvSpPr txBox="1"/>
          <p:nvPr/>
        </p:nvSpPr>
        <p:spPr>
          <a:xfrm>
            <a:off x="504334" y="3590925"/>
            <a:ext cx="1781665" cy="338554"/>
          </a:xfrm>
          <a:prstGeom prst="rect">
            <a:avLst/>
          </a:prstGeom>
          <a:noFill/>
        </p:spPr>
        <p:txBody>
          <a:bodyPr wrap="square" rtlCol="0">
            <a:spAutoFit/>
          </a:bodyPr>
          <a:lstStyle/>
          <a:p>
            <a:r>
              <a:rPr lang="en-US" sz="1600" dirty="0">
                <a:solidFill>
                  <a:srgbClr val="FF0000"/>
                </a:solidFill>
              </a:rPr>
              <a:t>Replica 1</a:t>
            </a:r>
          </a:p>
        </p:txBody>
      </p:sp>
      <p:sp>
        <p:nvSpPr>
          <p:cNvPr id="20" name="TextBox 19"/>
          <p:cNvSpPr txBox="1"/>
          <p:nvPr/>
        </p:nvSpPr>
        <p:spPr>
          <a:xfrm>
            <a:off x="504334" y="4505325"/>
            <a:ext cx="1781665" cy="338554"/>
          </a:xfrm>
          <a:prstGeom prst="rect">
            <a:avLst/>
          </a:prstGeom>
          <a:noFill/>
        </p:spPr>
        <p:txBody>
          <a:bodyPr wrap="square" rtlCol="0">
            <a:spAutoFit/>
          </a:bodyPr>
          <a:lstStyle/>
          <a:p>
            <a:r>
              <a:rPr lang="en-US" sz="1600" dirty="0">
                <a:solidFill>
                  <a:srgbClr val="FF0000"/>
                </a:solidFill>
              </a:rPr>
              <a:t>Replica 2</a:t>
            </a:r>
          </a:p>
        </p:txBody>
      </p:sp>
      <p:sp>
        <p:nvSpPr>
          <p:cNvPr id="21" name="TextBox 20"/>
          <p:cNvSpPr txBox="1"/>
          <p:nvPr/>
        </p:nvSpPr>
        <p:spPr>
          <a:xfrm>
            <a:off x="504333" y="5410199"/>
            <a:ext cx="1781667" cy="338554"/>
          </a:xfrm>
          <a:prstGeom prst="rect">
            <a:avLst/>
          </a:prstGeom>
          <a:noFill/>
        </p:spPr>
        <p:txBody>
          <a:bodyPr wrap="square" rtlCol="0">
            <a:spAutoFit/>
          </a:bodyPr>
          <a:lstStyle/>
          <a:p>
            <a:r>
              <a:rPr lang="en-US" sz="1600" dirty="0">
                <a:solidFill>
                  <a:srgbClr val="FF0000"/>
                </a:solidFill>
              </a:rPr>
              <a:t>Replica 3</a:t>
            </a:r>
          </a:p>
        </p:txBody>
      </p:sp>
      <p:sp>
        <p:nvSpPr>
          <p:cNvPr id="10" name="Explosion 1 9"/>
          <p:cNvSpPr/>
          <p:nvPr/>
        </p:nvSpPr>
        <p:spPr>
          <a:xfrm>
            <a:off x="1981200" y="4987563"/>
            <a:ext cx="1102936" cy="1032237"/>
          </a:xfrm>
          <a:prstGeom prst="irregularSeal1">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Fail</a:t>
            </a:r>
          </a:p>
        </p:txBody>
      </p:sp>
      <p:cxnSp>
        <p:nvCxnSpPr>
          <p:cNvPr id="54" name="Straight Connector 53"/>
          <p:cNvCxnSpPr/>
          <p:nvPr/>
        </p:nvCxnSpPr>
        <p:spPr>
          <a:xfrm rot="5400000">
            <a:off x="2058194" y="4037806"/>
            <a:ext cx="4114800" cy="1588"/>
          </a:xfrm>
          <a:prstGeom prst="line">
            <a:avLst/>
          </a:prstGeom>
          <a:ln w="28575">
            <a:solidFill>
              <a:schemeClr val="tx2">
                <a:lumMod val="50000"/>
              </a:schemeClr>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rot="5400000" flipH="1" flipV="1">
            <a:off x="4076700" y="2933700"/>
            <a:ext cx="914400" cy="533400"/>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4267200" y="3657600"/>
            <a:ext cx="1295400" cy="914400"/>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rot="16200000" flipH="1">
            <a:off x="4000500" y="3924300"/>
            <a:ext cx="1828800" cy="1295400"/>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rot="16200000" flipH="1">
            <a:off x="4191000" y="4724400"/>
            <a:ext cx="914400" cy="609600"/>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rot="5400000" flipH="1" flipV="1">
            <a:off x="3962400" y="3124200"/>
            <a:ext cx="1828800" cy="1066800"/>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267201" y="2114490"/>
            <a:ext cx="1295399" cy="338554"/>
          </a:xfrm>
          <a:prstGeom prst="rect">
            <a:avLst/>
          </a:prstGeom>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600" dirty="0">
                <a:solidFill>
                  <a:schemeClr val="bg1">
                    <a:lumMod val="50000"/>
                  </a:schemeClr>
                </a:solidFill>
              </a:rPr>
              <a:t>PREPARE</a:t>
            </a:r>
            <a:endParaRPr lang="en-US" sz="1600" baseline="-25000" dirty="0">
              <a:solidFill>
                <a:schemeClr val="bg1">
                  <a:lumMod val="50000"/>
                </a:schemeClr>
              </a:solidFill>
            </a:endParaRPr>
          </a:p>
        </p:txBody>
      </p:sp>
      <p:cxnSp>
        <p:nvCxnSpPr>
          <p:cNvPr id="72" name="Straight Arrow Connector 71"/>
          <p:cNvCxnSpPr/>
          <p:nvPr/>
        </p:nvCxnSpPr>
        <p:spPr>
          <a:xfrm flipV="1">
            <a:off x="4343400" y="3657600"/>
            <a:ext cx="990600" cy="914400"/>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5400000" flipH="1" flipV="1">
            <a:off x="7772400" y="2133600"/>
            <a:ext cx="685800" cy="533400"/>
          </a:xfrm>
          <a:prstGeom prst="straightConnector1">
            <a:avLst/>
          </a:prstGeom>
          <a:ln w="28575">
            <a:solidFill>
              <a:schemeClr val="tx2">
                <a:lumMod val="50000"/>
              </a:schemeClr>
            </a:solidFill>
            <a:prstDash val="sysDash"/>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rot="5400000" flipH="1" flipV="1">
            <a:off x="7239000" y="2514600"/>
            <a:ext cx="1600200" cy="685800"/>
          </a:xfrm>
          <a:prstGeom prst="straightConnector1">
            <a:avLst/>
          </a:prstGeom>
          <a:ln w="28575">
            <a:solidFill>
              <a:schemeClr val="tx2">
                <a:lumMod val="50000"/>
              </a:schemeClr>
            </a:solidFill>
            <a:prstDash val="sysDash"/>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5400000">
            <a:off x="3623759" y="4037806"/>
            <a:ext cx="4114800" cy="1588"/>
          </a:xfrm>
          <a:prstGeom prst="line">
            <a:avLst/>
          </a:prstGeom>
          <a:ln w="28575">
            <a:solidFill>
              <a:schemeClr val="tx2">
                <a:lumMod val="50000"/>
              </a:schemeClr>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5400000" flipH="1" flipV="1">
            <a:off x="5676900" y="2933700"/>
            <a:ext cx="914400" cy="533400"/>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867400" y="3657600"/>
            <a:ext cx="1066800" cy="914400"/>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rot="16200000" flipH="1">
            <a:off x="5448300" y="4076700"/>
            <a:ext cx="1828800" cy="990600"/>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rot="16200000" flipH="1">
            <a:off x="5715000" y="4800600"/>
            <a:ext cx="914400" cy="457200"/>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rot="5400000" flipH="1" flipV="1">
            <a:off x="5600700" y="3086100"/>
            <a:ext cx="1828800" cy="1143000"/>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5943600" y="3657600"/>
            <a:ext cx="1447800" cy="914400"/>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rot="16200000" flipH="1">
            <a:off x="5600700" y="2933700"/>
            <a:ext cx="1828800" cy="1447800"/>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rot="16200000" flipH="1">
            <a:off x="5219700" y="3314700"/>
            <a:ext cx="2743200" cy="1600200"/>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5791200" y="2743200"/>
            <a:ext cx="1219200" cy="914400"/>
          </a:xfrm>
          <a:prstGeom prst="straightConnector1">
            <a:avLst/>
          </a:prstGeom>
          <a:ln w="28575">
            <a:solidFill>
              <a:schemeClr val="bg1">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5943600" y="2119745"/>
            <a:ext cx="1219200" cy="338554"/>
          </a:xfrm>
          <a:prstGeom prst="rect">
            <a:avLst/>
          </a:prstGeom>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600" dirty="0">
                <a:solidFill>
                  <a:schemeClr val="bg1">
                    <a:lumMod val="50000"/>
                  </a:schemeClr>
                </a:solidFill>
              </a:rPr>
              <a:t>COMMIT</a:t>
            </a:r>
            <a:endParaRPr lang="en-US" sz="1600" baseline="-25000" dirty="0">
              <a:solidFill>
                <a:schemeClr val="bg1">
                  <a:lumMod val="50000"/>
                </a:schemeClr>
              </a:solidFill>
            </a:endParaRPr>
          </a:p>
        </p:txBody>
      </p:sp>
      <p:sp>
        <p:nvSpPr>
          <p:cNvPr id="77" name="TextBox 76"/>
          <p:cNvSpPr txBox="1"/>
          <p:nvPr/>
        </p:nvSpPr>
        <p:spPr>
          <a:xfrm>
            <a:off x="6732240" y="1600200"/>
            <a:ext cx="2030760" cy="338554"/>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600" dirty="0">
                <a:solidFill>
                  <a:srgbClr val="FF0000"/>
                </a:solidFill>
              </a:rPr>
              <a:t>Collect f+1 reply</a:t>
            </a:r>
            <a:endParaRPr lang="en-US" sz="1600" baseline="-25000" dirty="0">
              <a:solidFill>
                <a:srgbClr val="FF0000"/>
              </a:solidFill>
            </a:endParaRPr>
          </a:p>
        </p:txBody>
      </p:sp>
      <p:cxnSp>
        <p:nvCxnSpPr>
          <p:cNvPr id="86" name="Straight Arrow Connector 85"/>
          <p:cNvCxnSpPr/>
          <p:nvPr/>
        </p:nvCxnSpPr>
        <p:spPr>
          <a:xfrm rot="5400000" flipH="1" flipV="1">
            <a:off x="6819900" y="3009900"/>
            <a:ext cx="2438400" cy="685800"/>
          </a:xfrm>
          <a:prstGeom prst="straightConnector1">
            <a:avLst/>
          </a:prstGeom>
          <a:ln w="28575">
            <a:solidFill>
              <a:schemeClr val="tx2">
                <a:lumMod val="50000"/>
              </a:schemeClr>
            </a:solidFill>
            <a:prstDash val="sysDash"/>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0" name="Slide Number Placeholder 89"/>
          <p:cNvSpPr>
            <a:spLocks noGrp="1"/>
          </p:cNvSpPr>
          <p:nvPr>
            <p:ph type="sldNum" sz="quarter" idx="12"/>
          </p:nvPr>
        </p:nvSpPr>
        <p:spPr/>
        <p:txBody>
          <a:bodyPr/>
          <a:lstStyle/>
          <a:p>
            <a:fld id="{D1FA8A41-6CF3-47A5-89C3-C578660BC8A9}" type="slidenum">
              <a:rPr lang="en-US" smtClean="0"/>
              <a:pPr/>
              <a:t>111</a:t>
            </a:fld>
            <a:endParaRPr lang="en-US" dirty="0"/>
          </a:p>
        </p:txBody>
      </p:sp>
      <p:sp>
        <p:nvSpPr>
          <p:cNvPr id="3" name="日期占位符 2">
            <a:extLst>
              <a:ext uri="{FF2B5EF4-FFF2-40B4-BE49-F238E27FC236}">
                <a16:creationId xmlns:a16="http://schemas.microsoft.com/office/drawing/2014/main" id="{EE59D4E1-19A6-D842-AC1A-B48340443649}"/>
              </a:ext>
            </a:extLst>
          </p:cNvPr>
          <p:cNvSpPr>
            <a:spLocks noGrp="1"/>
          </p:cNvSpPr>
          <p:nvPr>
            <p:ph type="dt" sz="half" idx="10"/>
          </p:nvPr>
        </p:nvSpPr>
        <p:spPr/>
        <p:txBody>
          <a:bodyPr/>
          <a:lstStyle/>
          <a:p>
            <a:pPr>
              <a:defRPr/>
            </a:pPr>
            <a:fld id="{510571E1-B0E3-DA44-AC15-CBC2161F82CD}" type="datetime1">
              <a:rPr lang="zh-CN" altLang="en-US" smtClean="0"/>
              <a:t>2022/10/9</a:t>
            </a:fld>
            <a:endParaRPr lang="zh-CN" altLang="en-US"/>
          </a:p>
        </p:txBody>
      </p:sp>
      <p:sp>
        <p:nvSpPr>
          <p:cNvPr id="4" name="页脚占位符 3">
            <a:extLst>
              <a:ext uri="{FF2B5EF4-FFF2-40B4-BE49-F238E27FC236}">
                <a16:creationId xmlns:a16="http://schemas.microsoft.com/office/drawing/2014/main" id="{E16DC58B-2865-924C-89E2-7F4DE6819EF4}"/>
              </a:ext>
            </a:extLst>
          </p:cNvPr>
          <p:cNvSpPr>
            <a:spLocks noGrp="1"/>
          </p:cNvSpPr>
          <p:nvPr>
            <p:ph type="ftr" sz="quarter" idx="11"/>
          </p:nvPr>
        </p:nvSpPr>
        <p:spPr/>
        <p:txBody>
          <a:bodyPr/>
          <a:lstStyle/>
          <a:p>
            <a:pPr>
              <a:defRPr/>
            </a:pPr>
            <a:r>
              <a:rPr lang="en-US" altLang="zh-CN"/>
              <a:t>Distributed System</a:t>
            </a:r>
            <a:endParaRPr lang="zh-CN" altLang="en-US"/>
          </a:p>
        </p:txBody>
      </p:sp>
    </p:spTree>
    <p:extLst>
      <p:ext uri="{BB962C8B-B14F-4D97-AF65-F5344CB8AC3E}">
        <p14:creationId xmlns:p14="http://schemas.microsoft.com/office/powerpoint/2010/main" val="318317559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8FF6EB-45C8-024D-9680-F63A3AD788DD}"/>
              </a:ext>
            </a:extLst>
          </p:cNvPr>
          <p:cNvSpPr>
            <a:spLocks noGrp="1"/>
          </p:cNvSpPr>
          <p:nvPr>
            <p:ph type="title"/>
          </p:nvPr>
        </p:nvSpPr>
        <p:spPr/>
        <p:txBody>
          <a:bodyPr/>
          <a:lstStyle/>
          <a:p>
            <a:r>
              <a:rPr kumimoji="1" lang="en-US" altLang="zh-CN" dirty="0"/>
              <a:t>Question</a:t>
            </a:r>
            <a:endParaRPr kumimoji="1" lang="zh-CN" altLang="en-US" dirty="0"/>
          </a:p>
        </p:txBody>
      </p:sp>
      <p:sp>
        <p:nvSpPr>
          <p:cNvPr id="3" name="内容占位符 2">
            <a:extLst>
              <a:ext uri="{FF2B5EF4-FFF2-40B4-BE49-F238E27FC236}">
                <a16:creationId xmlns:a16="http://schemas.microsoft.com/office/drawing/2014/main" id="{F3CF84B5-EBDE-6C4E-A984-3D95DE192A1A}"/>
              </a:ext>
            </a:extLst>
          </p:cNvPr>
          <p:cNvSpPr>
            <a:spLocks noGrp="1"/>
          </p:cNvSpPr>
          <p:nvPr>
            <p:ph idx="1"/>
          </p:nvPr>
        </p:nvSpPr>
        <p:spPr/>
        <p:txBody>
          <a:bodyPr/>
          <a:lstStyle/>
          <a:p>
            <a:r>
              <a:rPr kumimoji="1" lang="en-US" altLang="zh-CN" dirty="0"/>
              <a:t>Why</a:t>
            </a:r>
            <a:r>
              <a:rPr kumimoji="1" lang="zh-CN" altLang="en-US" dirty="0"/>
              <a:t> </a:t>
            </a:r>
            <a:r>
              <a:rPr kumimoji="1" lang="en-US" altLang="zh-CN" dirty="0"/>
              <a:t>only</a:t>
            </a:r>
            <a:r>
              <a:rPr kumimoji="1" lang="zh-CN" altLang="en-US" dirty="0"/>
              <a:t> </a:t>
            </a:r>
            <a:r>
              <a:rPr kumimoji="1" lang="en-US" altLang="zh-CN" dirty="0"/>
              <a:t>f+1</a:t>
            </a:r>
            <a:r>
              <a:rPr kumimoji="1" lang="zh-CN" altLang="en-US" dirty="0"/>
              <a:t> </a:t>
            </a:r>
            <a:r>
              <a:rPr kumimoji="1" lang="en-US" altLang="zh-CN" dirty="0"/>
              <a:t>for</a:t>
            </a:r>
            <a:r>
              <a:rPr kumimoji="1" lang="zh-CN" altLang="en-US" dirty="0"/>
              <a:t> </a:t>
            </a:r>
            <a:r>
              <a:rPr kumimoji="1" lang="en-US" altLang="zh-CN" dirty="0"/>
              <a:t>the</a:t>
            </a:r>
            <a:r>
              <a:rPr kumimoji="1" lang="zh-CN" altLang="en-US" dirty="0"/>
              <a:t> </a:t>
            </a:r>
            <a:r>
              <a:rPr kumimoji="1" lang="en-US" altLang="zh-CN" dirty="0"/>
              <a:t>reply</a:t>
            </a:r>
            <a:r>
              <a:rPr kumimoji="1" lang="zh-CN" altLang="en-US" dirty="0"/>
              <a:t> </a:t>
            </a:r>
            <a:r>
              <a:rPr kumimoji="1" lang="en-US" altLang="zh-CN" dirty="0"/>
              <a:t>but</a:t>
            </a:r>
            <a:r>
              <a:rPr kumimoji="1" lang="zh-CN" altLang="en-US" dirty="0"/>
              <a:t> </a:t>
            </a:r>
            <a:r>
              <a:rPr kumimoji="1" lang="en-US" altLang="zh-CN" dirty="0"/>
              <a:t>not</a:t>
            </a:r>
            <a:r>
              <a:rPr kumimoji="1" lang="zh-CN" altLang="en-US" dirty="0"/>
              <a:t> </a:t>
            </a:r>
            <a:r>
              <a:rPr kumimoji="1" lang="en-US" altLang="zh-CN" dirty="0"/>
              <a:t>2f+1</a:t>
            </a:r>
            <a:r>
              <a:rPr kumimoji="1" lang="zh-CN" altLang="en-US" dirty="0"/>
              <a:t> </a:t>
            </a:r>
            <a:r>
              <a:rPr kumimoji="1" lang="en-US" altLang="zh-CN" dirty="0"/>
              <a:t>as</a:t>
            </a:r>
            <a:r>
              <a:rPr kumimoji="1" lang="zh-CN" altLang="en-US" dirty="0"/>
              <a:t> </a:t>
            </a:r>
            <a:r>
              <a:rPr kumimoji="1" lang="en-US" altLang="zh-CN" dirty="0"/>
              <a:t>prepare</a:t>
            </a:r>
            <a:r>
              <a:rPr kumimoji="1" lang="zh-CN" altLang="en-US" dirty="0"/>
              <a:t> </a:t>
            </a:r>
            <a:r>
              <a:rPr kumimoji="1" lang="en-US" altLang="zh-CN" dirty="0"/>
              <a:t>and</a:t>
            </a:r>
            <a:r>
              <a:rPr kumimoji="1" lang="zh-CN" altLang="en-US" dirty="0"/>
              <a:t> </a:t>
            </a:r>
            <a:r>
              <a:rPr kumimoji="1" lang="en-US" altLang="zh-CN" dirty="0"/>
              <a:t>commit?</a:t>
            </a:r>
          </a:p>
          <a:p>
            <a:r>
              <a:rPr kumimoji="1" lang="en-US" altLang="zh-CN" dirty="0"/>
              <a:t>What</a:t>
            </a:r>
            <a:r>
              <a:rPr kumimoji="1" lang="zh-CN" altLang="en-US" dirty="0"/>
              <a:t> </a:t>
            </a:r>
            <a:r>
              <a:rPr kumimoji="1" lang="en-US" altLang="zh-CN" dirty="0"/>
              <a:t>if</a:t>
            </a:r>
            <a:r>
              <a:rPr kumimoji="1" lang="zh-CN" altLang="en-US" dirty="0"/>
              <a:t> </a:t>
            </a:r>
            <a:r>
              <a:rPr kumimoji="1" lang="en-US" altLang="zh-CN" dirty="0"/>
              <a:t>the</a:t>
            </a:r>
            <a:r>
              <a:rPr kumimoji="1" lang="zh-CN" altLang="en-US" dirty="0"/>
              <a:t> </a:t>
            </a:r>
            <a:r>
              <a:rPr kumimoji="1" lang="en-US" altLang="zh-CN" dirty="0"/>
              <a:t>primary</a:t>
            </a:r>
            <a:r>
              <a:rPr kumimoji="1" lang="zh-CN" altLang="en-US" dirty="0"/>
              <a:t> </a:t>
            </a:r>
            <a:r>
              <a:rPr kumimoji="1" lang="en-US" altLang="zh-CN" dirty="0"/>
              <a:t>fails?</a:t>
            </a:r>
          </a:p>
          <a:p>
            <a:pPr lvl="1"/>
            <a:r>
              <a:rPr kumimoji="1" lang="en-US" altLang="zh-CN" dirty="0"/>
              <a:t>Bad-node</a:t>
            </a:r>
            <a:r>
              <a:rPr kumimoji="1" lang="zh-CN" altLang="en-US" dirty="0"/>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no</a:t>
            </a:r>
            <a:r>
              <a:rPr kumimoji="1" lang="zh-CN" altLang="en-US" dirty="0">
                <a:sym typeface="Wingdings" pitchFamily="2" charset="2"/>
              </a:rPr>
              <a:t> </a:t>
            </a:r>
            <a:r>
              <a:rPr kumimoji="1" lang="en-US" altLang="zh-CN" dirty="0">
                <a:sym typeface="Wingdings" pitchFamily="2" charset="2"/>
              </a:rPr>
              <a:t>consensus</a:t>
            </a:r>
          </a:p>
          <a:p>
            <a:pPr lvl="1"/>
            <a:r>
              <a:rPr kumimoji="1" lang="en-US" altLang="zh-CN" dirty="0">
                <a:sym typeface="Wingdings" pitchFamily="2" charset="2"/>
              </a:rPr>
              <a:t>Crash</a:t>
            </a:r>
            <a:r>
              <a:rPr kumimoji="1" lang="zh-CN" altLang="en-US" dirty="0">
                <a:sym typeface="Wingdings" pitchFamily="2" charset="2"/>
              </a:rPr>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view-change</a:t>
            </a:r>
          </a:p>
          <a:p>
            <a:pPr lvl="2"/>
            <a:r>
              <a:rPr kumimoji="1" lang="en-US" altLang="zh-CN" dirty="0">
                <a:sym typeface="Wingdings" pitchFamily="2" charset="2"/>
              </a:rPr>
              <a:t>trigger:</a:t>
            </a:r>
            <a:r>
              <a:rPr kumimoji="1" lang="zh-CN" altLang="en-US" dirty="0">
                <a:sym typeface="Wingdings" pitchFamily="2" charset="2"/>
              </a:rPr>
              <a:t> </a:t>
            </a:r>
            <a:r>
              <a:rPr kumimoji="1" lang="en-US" altLang="zh-CN" dirty="0">
                <a:sym typeface="Wingdings" pitchFamily="2" charset="2"/>
              </a:rPr>
              <a:t>timeout</a:t>
            </a:r>
          </a:p>
          <a:p>
            <a:pPr lvl="2"/>
            <a:r>
              <a:rPr kumimoji="1" lang="en-US" altLang="zh-CN" dirty="0">
                <a:sym typeface="Wingdings" pitchFamily="2" charset="2"/>
              </a:rPr>
              <a:t>p</a:t>
            </a:r>
            <a:r>
              <a:rPr kumimoji="1" lang="zh-CN" altLang="en-US" dirty="0">
                <a:sym typeface="Wingdings" pitchFamily="2" charset="2"/>
              </a:rPr>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v</a:t>
            </a:r>
            <a:r>
              <a:rPr kumimoji="1" lang="zh-CN" altLang="en-US" dirty="0">
                <a:sym typeface="Wingdings" pitchFamily="2" charset="2"/>
              </a:rPr>
              <a:t> </a:t>
            </a:r>
            <a:r>
              <a:rPr kumimoji="1" lang="en-US" altLang="zh-CN" dirty="0">
                <a:sym typeface="Wingdings" pitchFamily="2" charset="2"/>
              </a:rPr>
              <a:t>mod</a:t>
            </a:r>
            <a:r>
              <a:rPr kumimoji="1" lang="zh-CN" altLang="en-US" dirty="0">
                <a:sym typeface="Wingdings" pitchFamily="2" charset="2"/>
              </a:rPr>
              <a:t> </a:t>
            </a:r>
            <a:r>
              <a:rPr kumimoji="1" lang="en-US" altLang="zh-CN" dirty="0">
                <a:sym typeface="Wingdings" pitchFamily="2" charset="2"/>
              </a:rPr>
              <a:t>|R|</a:t>
            </a:r>
            <a:endParaRPr kumimoji="1" lang="zh-CN" altLang="en-US" dirty="0"/>
          </a:p>
        </p:txBody>
      </p:sp>
      <p:sp>
        <p:nvSpPr>
          <p:cNvPr id="4" name="日期占位符 3">
            <a:extLst>
              <a:ext uri="{FF2B5EF4-FFF2-40B4-BE49-F238E27FC236}">
                <a16:creationId xmlns:a16="http://schemas.microsoft.com/office/drawing/2014/main" id="{A09A98F8-96F2-024B-BDB0-63C28D710B8E}"/>
              </a:ext>
            </a:extLst>
          </p:cNvPr>
          <p:cNvSpPr>
            <a:spLocks noGrp="1"/>
          </p:cNvSpPr>
          <p:nvPr>
            <p:ph type="dt" sz="half" idx="10"/>
          </p:nvPr>
        </p:nvSpPr>
        <p:spPr/>
        <p:txBody>
          <a:bodyPr/>
          <a:lstStyle/>
          <a:p>
            <a:pPr>
              <a:defRPr/>
            </a:pPr>
            <a:fld id="{1586DF17-12F7-524F-AEA2-FFCD441F2575}" type="datetime1">
              <a:rPr lang="zh-CN" altLang="en-US" smtClean="0"/>
              <a:t>2022/10/9</a:t>
            </a:fld>
            <a:endParaRPr lang="zh-CN" altLang="en-US"/>
          </a:p>
        </p:txBody>
      </p:sp>
      <p:sp>
        <p:nvSpPr>
          <p:cNvPr id="5" name="页脚占位符 4">
            <a:extLst>
              <a:ext uri="{FF2B5EF4-FFF2-40B4-BE49-F238E27FC236}">
                <a16:creationId xmlns:a16="http://schemas.microsoft.com/office/drawing/2014/main" id="{FC4166C4-1C2B-C140-B380-AF14773D8D76}"/>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442C13C3-43DE-074E-A56D-FA0F8F8863FB}"/>
              </a:ext>
            </a:extLst>
          </p:cNvPr>
          <p:cNvSpPr>
            <a:spLocks noGrp="1"/>
          </p:cNvSpPr>
          <p:nvPr>
            <p:ph type="sldNum" sz="quarter" idx="12"/>
          </p:nvPr>
        </p:nvSpPr>
        <p:spPr/>
        <p:txBody>
          <a:bodyPr/>
          <a:lstStyle/>
          <a:p>
            <a:pPr>
              <a:defRPr/>
            </a:pPr>
            <a:fld id="{F58659B2-D2A8-BA42-BB8D-94882DBFBDBE}" type="slidenum">
              <a:rPr lang="zh-CN" altLang="en-US" smtClean="0"/>
              <a:pPr>
                <a:defRPr/>
              </a:pPr>
              <a:t>112</a:t>
            </a:fld>
            <a:endParaRPr lang="zh-CN" altLang="en-US"/>
          </a:p>
        </p:txBody>
      </p:sp>
    </p:spTree>
    <p:extLst>
      <p:ext uri="{BB962C8B-B14F-4D97-AF65-F5344CB8AC3E}">
        <p14:creationId xmlns:p14="http://schemas.microsoft.com/office/powerpoint/2010/main" val="39370778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3A67E4-E5B0-8A46-B0F5-A5A3933542A0}"/>
              </a:ext>
            </a:extLst>
          </p:cNvPr>
          <p:cNvSpPr>
            <a:spLocks noGrp="1"/>
          </p:cNvSpPr>
          <p:nvPr>
            <p:ph type="title"/>
          </p:nvPr>
        </p:nvSpPr>
        <p:spPr/>
        <p:txBody>
          <a:bodyPr/>
          <a:lstStyle/>
          <a:p>
            <a:r>
              <a:rPr kumimoji="1" lang="en-US" altLang="zh-CN" dirty="0"/>
              <a:t>Practical</a:t>
            </a:r>
            <a:r>
              <a:rPr kumimoji="1" lang="zh-CN" altLang="en-US" dirty="0"/>
              <a:t> </a:t>
            </a:r>
            <a:r>
              <a:rPr kumimoji="1" lang="en-US" altLang="zh-CN" dirty="0"/>
              <a:t>limitations</a:t>
            </a:r>
            <a:r>
              <a:rPr kumimoji="1" lang="zh-CN" altLang="en-US" dirty="0"/>
              <a:t> </a:t>
            </a:r>
            <a:r>
              <a:rPr kumimoji="1" lang="en-US" altLang="zh-CN" dirty="0"/>
              <a:t>of</a:t>
            </a:r>
            <a:r>
              <a:rPr kumimoji="1" lang="zh-CN" altLang="en-US" dirty="0"/>
              <a:t> </a:t>
            </a:r>
            <a:r>
              <a:rPr kumimoji="1" lang="en-US" altLang="zh-CN" dirty="0"/>
              <a:t>PBFT</a:t>
            </a:r>
            <a:endParaRPr kumimoji="1" lang="zh-CN" altLang="en-US" dirty="0"/>
          </a:p>
        </p:txBody>
      </p:sp>
      <p:sp>
        <p:nvSpPr>
          <p:cNvPr id="3" name="内容占位符 2">
            <a:extLst>
              <a:ext uri="{FF2B5EF4-FFF2-40B4-BE49-F238E27FC236}">
                <a16:creationId xmlns:a16="http://schemas.microsoft.com/office/drawing/2014/main" id="{C5B1FADE-1807-714B-85D9-B5557D063935}"/>
              </a:ext>
            </a:extLst>
          </p:cNvPr>
          <p:cNvSpPr>
            <a:spLocks noGrp="1"/>
          </p:cNvSpPr>
          <p:nvPr>
            <p:ph idx="1"/>
          </p:nvPr>
        </p:nvSpPr>
        <p:spPr/>
        <p:txBody>
          <a:bodyPr/>
          <a:lstStyle/>
          <a:p>
            <a:r>
              <a:rPr kumimoji="1" lang="en-US" altLang="zh-CN" dirty="0"/>
              <a:t>Better,</a:t>
            </a:r>
            <a:r>
              <a:rPr kumimoji="1" lang="zh-CN" altLang="en-US" dirty="0"/>
              <a:t> </a:t>
            </a:r>
            <a:r>
              <a:rPr kumimoji="1" lang="en-US" altLang="zh-CN" dirty="0"/>
              <a:t>but</a:t>
            </a:r>
            <a:r>
              <a:rPr kumimoji="1" lang="zh-CN" altLang="en-US" dirty="0"/>
              <a:t> </a:t>
            </a:r>
            <a:r>
              <a:rPr kumimoji="1" lang="en-US" altLang="zh-CN" dirty="0"/>
              <a:t>not</a:t>
            </a:r>
            <a:r>
              <a:rPr kumimoji="1" lang="zh-CN" altLang="en-US" dirty="0"/>
              <a:t> </a:t>
            </a:r>
            <a:r>
              <a:rPr kumimoji="1" lang="en-US" altLang="zh-CN" dirty="0"/>
              <a:t>good</a:t>
            </a:r>
            <a:r>
              <a:rPr kumimoji="1" lang="zh-CN" altLang="en-US" dirty="0"/>
              <a:t> </a:t>
            </a:r>
            <a:r>
              <a:rPr kumimoji="1" lang="en-US" altLang="zh-CN" dirty="0"/>
              <a:t>enough</a:t>
            </a:r>
            <a:r>
              <a:rPr kumimoji="1" lang="zh-CN" altLang="en-US" dirty="0"/>
              <a:t> </a:t>
            </a:r>
            <a:r>
              <a:rPr kumimoji="1" lang="en-US" altLang="zh-CN" dirty="0"/>
              <a:t>(O(</a:t>
            </a:r>
            <a:r>
              <a:rPr kumimoji="1" lang="en-US" altLang="zh-CN" dirty="0">
                <a:solidFill>
                  <a:srgbClr val="C00000"/>
                </a:solidFill>
              </a:rPr>
              <a:t>n</a:t>
            </a:r>
            <a:r>
              <a:rPr kumimoji="1" lang="en-US" altLang="zh-CN" baseline="30000" dirty="0">
                <a:solidFill>
                  <a:srgbClr val="C00000"/>
                </a:solidFill>
              </a:rPr>
              <a:t>2</a:t>
            </a:r>
            <a:r>
              <a:rPr kumimoji="1" lang="en-US" altLang="zh-CN" dirty="0"/>
              <a:t>)</a:t>
            </a:r>
            <a:r>
              <a:rPr kumimoji="1" lang="zh-CN" altLang="en-US" dirty="0"/>
              <a:t> </a:t>
            </a:r>
            <a:r>
              <a:rPr kumimoji="1" lang="en-US" altLang="zh-CN" dirty="0"/>
              <a:t>vs</a:t>
            </a:r>
            <a:r>
              <a:rPr kumimoji="1" lang="zh-CN" altLang="en-US" dirty="0"/>
              <a:t> </a:t>
            </a:r>
            <a:r>
              <a:rPr kumimoji="1" lang="en-US" altLang="zh-CN" dirty="0"/>
              <a:t>O(</a:t>
            </a:r>
            <a:r>
              <a:rPr kumimoji="1" lang="en-US" altLang="zh-CN" dirty="0">
                <a:solidFill>
                  <a:srgbClr val="C00000"/>
                </a:solidFill>
              </a:rPr>
              <a:t>n</a:t>
            </a:r>
            <a:r>
              <a:rPr kumimoji="1" lang="en-US" altLang="zh-CN" baseline="30000" dirty="0">
                <a:solidFill>
                  <a:srgbClr val="C00000"/>
                </a:solidFill>
              </a:rPr>
              <a:t>f+1</a:t>
            </a:r>
            <a:r>
              <a:rPr kumimoji="1" lang="en-US" altLang="zh-CN" dirty="0"/>
              <a:t>))</a:t>
            </a:r>
          </a:p>
          <a:p>
            <a:r>
              <a:rPr kumimoji="1" lang="en-US" altLang="zh-CN" dirty="0"/>
              <a:t>Protection is achieved only when &lt;= f nodes fail</a:t>
            </a:r>
          </a:p>
          <a:p>
            <a:endParaRPr kumimoji="1" lang="en-US" altLang="zh-CN" dirty="0"/>
          </a:p>
          <a:p>
            <a:endParaRPr kumimoji="1" lang="zh-CN" altLang="en-US" dirty="0"/>
          </a:p>
        </p:txBody>
      </p:sp>
      <p:sp>
        <p:nvSpPr>
          <p:cNvPr id="4" name="日期占位符 3">
            <a:extLst>
              <a:ext uri="{FF2B5EF4-FFF2-40B4-BE49-F238E27FC236}">
                <a16:creationId xmlns:a16="http://schemas.microsoft.com/office/drawing/2014/main" id="{69D96EE7-ECD7-3C4D-8AF4-1F3B1D2E550D}"/>
              </a:ext>
            </a:extLst>
          </p:cNvPr>
          <p:cNvSpPr>
            <a:spLocks noGrp="1"/>
          </p:cNvSpPr>
          <p:nvPr>
            <p:ph type="dt" sz="half" idx="10"/>
          </p:nvPr>
        </p:nvSpPr>
        <p:spPr/>
        <p:txBody>
          <a:bodyPr/>
          <a:lstStyle/>
          <a:p>
            <a:pPr>
              <a:defRPr/>
            </a:pPr>
            <a:fld id="{449EF238-79A8-7A4A-B493-D9B448DD1A37}" type="datetime1">
              <a:rPr lang="zh-CN" altLang="en-US" smtClean="0"/>
              <a:t>2022/10/9</a:t>
            </a:fld>
            <a:endParaRPr lang="zh-CN" altLang="en-US"/>
          </a:p>
        </p:txBody>
      </p:sp>
      <p:sp>
        <p:nvSpPr>
          <p:cNvPr id="5" name="页脚占位符 4">
            <a:extLst>
              <a:ext uri="{FF2B5EF4-FFF2-40B4-BE49-F238E27FC236}">
                <a16:creationId xmlns:a16="http://schemas.microsoft.com/office/drawing/2014/main" id="{D8B6FACE-6A74-F145-BBC7-4ECB5EB9612F}"/>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EA6930B6-AF1C-4B42-ACAF-D4AA3736D034}"/>
              </a:ext>
            </a:extLst>
          </p:cNvPr>
          <p:cNvSpPr>
            <a:spLocks noGrp="1"/>
          </p:cNvSpPr>
          <p:nvPr>
            <p:ph type="sldNum" sz="quarter" idx="12"/>
          </p:nvPr>
        </p:nvSpPr>
        <p:spPr/>
        <p:txBody>
          <a:bodyPr/>
          <a:lstStyle/>
          <a:p>
            <a:pPr>
              <a:defRPr/>
            </a:pPr>
            <a:fld id="{F58659B2-D2A8-BA42-BB8D-94882DBFBDBE}" type="slidenum">
              <a:rPr lang="zh-CN" altLang="en-US" smtClean="0"/>
              <a:pPr>
                <a:defRPr/>
              </a:pPr>
              <a:t>113</a:t>
            </a:fld>
            <a:endParaRPr lang="zh-CN" altLang="en-US"/>
          </a:p>
        </p:txBody>
      </p:sp>
      <p:pic>
        <p:nvPicPr>
          <p:cNvPr id="4100" name="Picture 4" descr="Image for post">
            <a:extLst>
              <a:ext uri="{FF2B5EF4-FFF2-40B4-BE49-F238E27FC236}">
                <a16:creationId xmlns:a16="http://schemas.microsoft.com/office/drawing/2014/main" id="{8EB897AE-BE8C-5645-94A0-8164BC71C3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2816" y="2051015"/>
            <a:ext cx="5698368" cy="4302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02117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FDAB52-D062-B4FE-4153-081E8FB9349B}"/>
              </a:ext>
            </a:extLst>
          </p:cNvPr>
          <p:cNvSpPr>
            <a:spLocks noGrp="1"/>
          </p:cNvSpPr>
          <p:nvPr>
            <p:ph type="title"/>
          </p:nvPr>
        </p:nvSpPr>
        <p:spPr/>
        <p:txBody>
          <a:bodyPr/>
          <a:lstStyle/>
          <a:p>
            <a:r>
              <a:rPr kumimoji="1" lang="en-US" altLang="zh-CN" dirty="0"/>
              <a:t>Blockchain</a:t>
            </a:r>
            <a:endParaRPr kumimoji="1" lang="zh-CN" altLang="en-US" dirty="0"/>
          </a:p>
        </p:txBody>
      </p:sp>
      <p:sp>
        <p:nvSpPr>
          <p:cNvPr id="4" name="日期占位符 3">
            <a:extLst>
              <a:ext uri="{FF2B5EF4-FFF2-40B4-BE49-F238E27FC236}">
                <a16:creationId xmlns:a16="http://schemas.microsoft.com/office/drawing/2014/main" id="{086F79E8-20F1-30EE-4261-BF85EE76E48A}"/>
              </a:ext>
            </a:extLst>
          </p:cNvPr>
          <p:cNvSpPr>
            <a:spLocks noGrp="1"/>
          </p:cNvSpPr>
          <p:nvPr>
            <p:ph type="dt" sz="half" idx="10"/>
          </p:nvPr>
        </p:nvSpPr>
        <p:spPr/>
        <p:txBody>
          <a:bodyPr/>
          <a:lstStyle/>
          <a:p>
            <a:pPr>
              <a:defRPr/>
            </a:pPr>
            <a:fld id="{FAD675AD-BFBF-5B42-9818-D3E386834BAE}" type="datetime1">
              <a:rPr lang="zh-CN" altLang="en-US" smtClean="0"/>
              <a:t>2022/10/9</a:t>
            </a:fld>
            <a:endParaRPr lang="zh-CN" altLang="en-US"/>
          </a:p>
        </p:txBody>
      </p:sp>
      <p:sp>
        <p:nvSpPr>
          <p:cNvPr id="5" name="页脚占位符 4">
            <a:extLst>
              <a:ext uri="{FF2B5EF4-FFF2-40B4-BE49-F238E27FC236}">
                <a16:creationId xmlns:a16="http://schemas.microsoft.com/office/drawing/2014/main" id="{BFA5622B-887D-1F67-AE74-EF8C1EBE9B2E}"/>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46BF7044-ACBC-2D72-2D80-07690F2EB2B4}"/>
              </a:ext>
            </a:extLst>
          </p:cNvPr>
          <p:cNvSpPr>
            <a:spLocks noGrp="1"/>
          </p:cNvSpPr>
          <p:nvPr>
            <p:ph type="sldNum" sz="quarter" idx="12"/>
          </p:nvPr>
        </p:nvSpPr>
        <p:spPr/>
        <p:txBody>
          <a:bodyPr/>
          <a:lstStyle/>
          <a:p>
            <a:pPr>
              <a:defRPr/>
            </a:pPr>
            <a:fld id="{F58659B2-D2A8-BA42-BB8D-94882DBFBDBE}" type="slidenum">
              <a:rPr lang="zh-CN" altLang="en-US" smtClean="0"/>
              <a:pPr>
                <a:defRPr/>
              </a:pPr>
              <a:t>114</a:t>
            </a:fld>
            <a:endParaRPr lang="zh-CN" altLang="en-US"/>
          </a:p>
        </p:txBody>
      </p:sp>
      <p:pic>
        <p:nvPicPr>
          <p:cNvPr id="4098" name="Picture 2" descr="Huan Ke's home">
            <a:extLst>
              <a:ext uri="{FF2B5EF4-FFF2-40B4-BE49-F238E27FC236}">
                <a16:creationId xmlns:a16="http://schemas.microsoft.com/office/drawing/2014/main" id="{5098D8D8-25A3-84C9-99AE-08C9373FD9B7}"/>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927615"/>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19069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88C8A8-6407-895E-BB36-E5166FD05904}"/>
              </a:ext>
            </a:extLst>
          </p:cNvPr>
          <p:cNvSpPr>
            <a:spLocks noGrp="1"/>
          </p:cNvSpPr>
          <p:nvPr>
            <p:ph type="title"/>
          </p:nvPr>
        </p:nvSpPr>
        <p:spPr/>
        <p:txBody>
          <a:bodyPr/>
          <a:lstStyle/>
          <a:p>
            <a:r>
              <a:rPr kumimoji="1" lang="en-US" altLang="zh-CN" dirty="0"/>
              <a:t>Consensus</a:t>
            </a:r>
            <a:r>
              <a:rPr kumimoji="1" lang="zh-CN" altLang="en-US" dirty="0"/>
              <a:t> </a:t>
            </a:r>
            <a:r>
              <a:rPr kumimoji="1" lang="en-US" altLang="zh-CN" dirty="0"/>
              <a:t>on</a:t>
            </a:r>
            <a:r>
              <a:rPr kumimoji="1" lang="zh-CN" altLang="en-US" dirty="0"/>
              <a:t> </a:t>
            </a:r>
            <a:r>
              <a:rPr kumimoji="1" lang="en-US" altLang="zh-CN" dirty="0"/>
              <a:t>Blockchains</a:t>
            </a:r>
            <a:endParaRPr kumimoji="1" lang="zh-CN" altLang="en-US" dirty="0"/>
          </a:p>
        </p:txBody>
      </p:sp>
      <p:sp>
        <p:nvSpPr>
          <p:cNvPr id="3" name="内容占位符 2">
            <a:extLst>
              <a:ext uri="{FF2B5EF4-FFF2-40B4-BE49-F238E27FC236}">
                <a16:creationId xmlns:a16="http://schemas.microsoft.com/office/drawing/2014/main" id="{298F0A82-EFA2-43CA-CBF0-222C57954891}"/>
              </a:ext>
            </a:extLst>
          </p:cNvPr>
          <p:cNvSpPr>
            <a:spLocks noGrp="1"/>
          </p:cNvSpPr>
          <p:nvPr>
            <p:ph idx="1"/>
          </p:nvPr>
        </p:nvSpPr>
        <p:spPr/>
        <p:txBody>
          <a:bodyPr/>
          <a:lstStyle/>
          <a:p>
            <a:r>
              <a:rPr kumimoji="1" lang="en-US" altLang="zh-CN" dirty="0" err="1"/>
              <a:t>PoW</a:t>
            </a:r>
            <a:r>
              <a:rPr kumimoji="1" lang="zh-CN" altLang="en-US" dirty="0"/>
              <a:t> </a:t>
            </a:r>
            <a:r>
              <a:rPr kumimoji="1" lang="en-US" altLang="zh-CN" dirty="0"/>
              <a:t>(Proof-of-Work)</a:t>
            </a:r>
          </a:p>
          <a:p>
            <a:r>
              <a:rPr kumimoji="1" lang="en-US" altLang="zh-CN" dirty="0" err="1"/>
              <a:t>PoS</a:t>
            </a:r>
            <a:r>
              <a:rPr kumimoji="1" lang="zh-CN" altLang="en-US" dirty="0"/>
              <a:t> </a:t>
            </a:r>
            <a:r>
              <a:rPr kumimoji="1" lang="en-US" altLang="zh-CN" dirty="0"/>
              <a:t>(Proof-of-Stake)</a:t>
            </a:r>
          </a:p>
          <a:p>
            <a:r>
              <a:rPr kumimoji="1" lang="en-US" altLang="zh-CN" dirty="0"/>
              <a:t>PoC</a:t>
            </a:r>
            <a:r>
              <a:rPr kumimoji="1" lang="zh-CN" altLang="en-US" dirty="0"/>
              <a:t> </a:t>
            </a:r>
            <a:r>
              <a:rPr kumimoji="1" lang="en-US" altLang="zh-CN" dirty="0"/>
              <a:t>(Proof-of-Capacity)</a:t>
            </a:r>
          </a:p>
          <a:p>
            <a:r>
              <a:rPr kumimoji="1" lang="en-US" altLang="zh-CN" dirty="0" err="1"/>
              <a:t>PoB</a:t>
            </a:r>
            <a:r>
              <a:rPr kumimoji="1" lang="zh-CN" altLang="en-US" dirty="0"/>
              <a:t> </a:t>
            </a:r>
            <a:r>
              <a:rPr kumimoji="1" lang="en-US" altLang="zh-CN" dirty="0"/>
              <a:t>(Proof-of-Burn)</a:t>
            </a:r>
          </a:p>
          <a:p>
            <a:r>
              <a:rPr kumimoji="1" lang="en-US" altLang="zh-CN" dirty="0" err="1"/>
              <a:t>PoA</a:t>
            </a:r>
            <a:r>
              <a:rPr kumimoji="1" lang="zh-CN" altLang="en-US" dirty="0"/>
              <a:t> </a:t>
            </a:r>
            <a:r>
              <a:rPr kumimoji="1" lang="en-US" altLang="zh-CN" dirty="0"/>
              <a:t>(Proof-of-Assignment)</a:t>
            </a:r>
          </a:p>
          <a:p>
            <a:r>
              <a:rPr kumimoji="1" lang="en-US" altLang="zh-CN" dirty="0" err="1"/>
              <a:t>PoX</a:t>
            </a:r>
            <a:r>
              <a:rPr kumimoji="1" lang="en-US" altLang="zh-CN" dirty="0"/>
              <a:t>…</a:t>
            </a:r>
            <a:endParaRPr kumimoji="1" lang="zh-CN" altLang="en-US" dirty="0"/>
          </a:p>
        </p:txBody>
      </p:sp>
      <p:sp>
        <p:nvSpPr>
          <p:cNvPr id="4" name="日期占位符 3">
            <a:extLst>
              <a:ext uri="{FF2B5EF4-FFF2-40B4-BE49-F238E27FC236}">
                <a16:creationId xmlns:a16="http://schemas.microsoft.com/office/drawing/2014/main" id="{C0CF0425-4E13-DA29-E539-C939B0499858}"/>
              </a:ext>
            </a:extLst>
          </p:cNvPr>
          <p:cNvSpPr>
            <a:spLocks noGrp="1"/>
          </p:cNvSpPr>
          <p:nvPr>
            <p:ph type="dt" sz="half" idx="10"/>
          </p:nvPr>
        </p:nvSpPr>
        <p:spPr/>
        <p:txBody>
          <a:bodyPr/>
          <a:lstStyle/>
          <a:p>
            <a:pPr>
              <a:defRPr/>
            </a:pPr>
            <a:fld id="{15BF9314-6545-1745-9646-63917307F197}" type="datetime1">
              <a:rPr lang="zh-CN" altLang="en-US" smtClean="0"/>
              <a:t>2022/10/9</a:t>
            </a:fld>
            <a:endParaRPr lang="zh-CN" altLang="en-US"/>
          </a:p>
        </p:txBody>
      </p:sp>
      <p:sp>
        <p:nvSpPr>
          <p:cNvPr id="5" name="页脚占位符 4">
            <a:extLst>
              <a:ext uri="{FF2B5EF4-FFF2-40B4-BE49-F238E27FC236}">
                <a16:creationId xmlns:a16="http://schemas.microsoft.com/office/drawing/2014/main" id="{E821DA72-1DA9-8DA9-5A6B-7E4C7E1DF0FB}"/>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341C55A7-EC23-AF69-1C5E-AE805DF7974D}"/>
              </a:ext>
            </a:extLst>
          </p:cNvPr>
          <p:cNvSpPr>
            <a:spLocks noGrp="1"/>
          </p:cNvSpPr>
          <p:nvPr>
            <p:ph type="sldNum" sz="quarter" idx="12"/>
          </p:nvPr>
        </p:nvSpPr>
        <p:spPr/>
        <p:txBody>
          <a:bodyPr/>
          <a:lstStyle/>
          <a:p>
            <a:pPr>
              <a:defRPr/>
            </a:pPr>
            <a:fld id="{F58659B2-D2A8-BA42-BB8D-94882DBFBDBE}" type="slidenum">
              <a:rPr lang="zh-CN" altLang="en-US" smtClean="0"/>
              <a:pPr>
                <a:defRPr/>
              </a:pPr>
              <a:t>115</a:t>
            </a:fld>
            <a:endParaRPr lang="zh-CN" altLang="en-US"/>
          </a:p>
        </p:txBody>
      </p:sp>
    </p:spTree>
    <p:extLst>
      <p:ext uri="{BB962C8B-B14F-4D97-AF65-F5344CB8AC3E}">
        <p14:creationId xmlns:p14="http://schemas.microsoft.com/office/powerpoint/2010/main" val="452435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0DCE58-8812-C0D7-4C5A-C835943873EF}"/>
              </a:ext>
            </a:extLst>
          </p:cNvPr>
          <p:cNvSpPr>
            <a:spLocks noGrp="1"/>
          </p:cNvSpPr>
          <p:nvPr>
            <p:ph type="title"/>
          </p:nvPr>
        </p:nvSpPr>
        <p:spPr/>
        <p:txBody>
          <a:bodyPr/>
          <a:lstStyle/>
          <a:p>
            <a:r>
              <a:rPr kumimoji="1" lang="en-US" altLang="zh-CN" dirty="0" err="1"/>
              <a:t>PoW</a:t>
            </a:r>
            <a:endParaRPr kumimoji="1" lang="zh-CN" altLang="en-US" dirty="0"/>
          </a:p>
        </p:txBody>
      </p:sp>
      <p:sp>
        <p:nvSpPr>
          <p:cNvPr id="3" name="内容占位符 2">
            <a:extLst>
              <a:ext uri="{FF2B5EF4-FFF2-40B4-BE49-F238E27FC236}">
                <a16:creationId xmlns:a16="http://schemas.microsoft.com/office/drawing/2014/main" id="{C59C4A56-5DF2-CE7C-F734-222F16E0B9EE}"/>
              </a:ext>
            </a:extLst>
          </p:cNvPr>
          <p:cNvSpPr>
            <a:spLocks noGrp="1"/>
          </p:cNvSpPr>
          <p:nvPr>
            <p:ph idx="1"/>
          </p:nvPr>
        </p:nvSpPr>
        <p:spPr/>
        <p:txBody>
          <a:bodyPr/>
          <a:lstStyle/>
          <a:p>
            <a:r>
              <a:rPr kumimoji="1" lang="en-US" altLang="zh-CN" dirty="0"/>
              <a:t>Mining:</a:t>
            </a:r>
            <a:r>
              <a:rPr kumimoji="1" lang="zh-CN" altLang="en-US" dirty="0"/>
              <a:t> </a:t>
            </a:r>
            <a:r>
              <a:rPr kumimoji="1" lang="en-US" altLang="zh-CN" dirty="0"/>
              <a:t>find</a:t>
            </a:r>
            <a:r>
              <a:rPr kumimoji="1" lang="zh-CN" altLang="en-US" dirty="0"/>
              <a:t> </a:t>
            </a:r>
            <a:r>
              <a:rPr kumimoji="1" lang="en-US" altLang="zh-CN" dirty="0"/>
              <a:t>a</a:t>
            </a:r>
            <a:r>
              <a:rPr kumimoji="1" lang="zh-CN" altLang="en-US" dirty="0"/>
              <a:t> </a:t>
            </a:r>
            <a:r>
              <a:rPr kumimoji="1" lang="en-US" altLang="zh-CN" dirty="0"/>
              <a:t>specific</a:t>
            </a:r>
            <a:r>
              <a:rPr kumimoji="1" lang="zh-CN" altLang="en-US" dirty="0"/>
              <a:t> </a:t>
            </a:r>
            <a:r>
              <a:rPr kumimoji="1" lang="en-US" altLang="zh-CN" dirty="0"/>
              <a:t>number</a:t>
            </a:r>
            <a:r>
              <a:rPr kumimoji="1" lang="zh-CN" altLang="en-US" dirty="0"/>
              <a:t> </a:t>
            </a:r>
            <a:r>
              <a:rPr kumimoji="1" lang="en-US" altLang="zh-CN" dirty="0"/>
              <a:t>to</a:t>
            </a:r>
            <a:r>
              <a:rPr kumimoji="1" lang="zh-CN" altLang="en-US" dirty="0"/>
              <a:t> </a:t>
            </a:r>
            <a:r>
              <a:rPr kumimoji="1" lang="en-US" altLang="zh-CN" dirty="0"/>
              <a:t>meet</a:t>
            </a:r>
            <a:r>
              <a:rPr kumimoji="1" lang="zh-CN" altLang="en-US" dirty="0"/>
              <a:t> </a:t>
            </a:r>
            <a:r>
              <a:rPr kumimoji="1" lang="en-US" altLang="zh-CN" dirty="0"/>
              <a:t>the</a:t>
            </a:r>
            <a:r>
              <a:rPr kumimoji="1" lang="zh-CN" altLang="en-US" dirty="0"/>
              <a:t> </a:t>
            </a:r>
            <a:r>
              <a:rPr kumimoji="1" lang="en-US" altLang="zh-CN" dirty="0"/>
              <a:t>hash</a:t>
            </a:r>
            <a:r>
              <a:rPr kumimoji="1" lang="zh-CN" altLang="en-US" dirty="0"/>
              <a:t> </a:t>
            </a:r>
            <a:r>
              <a:rPr kumimoji="1" lang="en-US" altLang="zh-CN" dirty="0"/>
              <a:t>requirement</a:t>
            </a:r>
            <a:r>
              <a:rPr kumimoji="1" lang="zh-CN" altLang="en-US" dirty="0"/>
              <a:t> </a:t>
            </a:r>
            <a:r>
              <a:rPr kumimoji="1" lang="en-US" altLang="zh-CN" dirty="0"/>
              <a:t>(difficulty</a:t>
            </a:r>
            <a:r>
              <a:rPr kumimoji="1" lang="zh-CN" altLang="en-US" dirty="0"/>
              <a:t> </a:t>
            </a:r>
            <a:r>
              <a:rPr kumimoji="1" lang="en-US" altLang="zh-CN" dirty="0"/>
              <a:t>in</a:t>
            </a:r>
            <a:r>
              <a:rPr kumimoji="1" lang="zh-CN" altLang="en-US" dirty="0"/>
              <a:t> </a:t>
            </a:r>
            <a:r>
              <a:rPr kumimoji="1" lang="en-US" altLang="zh-CN" dirty="0"/>
              <a:t>number</a:t>
            </a:r>
            <a:r>
              <a:rPr kumimoji="1" lang="zh-CN" altLang="en-US" dirty="0"/>
              <a:t> </a:t>
            </a:r>
            <a:r>
              <a:rPr kumimoji="1" lang="en-US" altLang="zh-CN" dirty="0"/>
              <a:t>of</a:t>
            </a:r>
            <a:r>
              <a:rPr kumimoji="1" lang="zh-CN" altLang="en-US" dirty="0"/>
              <a:t> </a:t>
            </a:r>
            <a:r>
              <a:rPr kumimoji="1" lang="en-US" altLang="zh-CN" dirty="0"/>
              <a:t>leading</a:t>
            </a:r>
            <a:r>
              <a:rPr kumimoji="1" lang="zh-CN" altLang="en-US" dirty="0"/>
              <a:t> </a:t>
            </a:r>
            <a:r>
              <a:rPr kumimoji="1" lang="en-US" altLang="zh-CN" dirty="0"/>
              <a:t>zeros)</a:t>
            </a:r>
            <a:endParaRPr kumimoji="1" lang="zh-CN" altLang="en-US" dirty="0"/>
          </a:p>
        </p:txBody>
      </p:sp>
      <p:sp>
        <p:nvSpPr>
          <p:cNvPr id="4" name="日期占位符 3">
            <a:extLst>
              <a:ext uri="{FF2B5EF4-FFF2-40B4-BE49-F238E27FC236}">
                <a16:creationId xmlns:a16="http://schemas.microsoft.com/office/drawing/2014/main" id="{674E61A3-B25B-8C73-E2AB-8ED9C8C19F9D}"/>
              </a:ext>
            </a:extLst>
          </p:cNvPr>
          <p:cNvSpPr>
            <a:spLocks noGrp="1"/>
          </p:cNvSpPr>
          <p:nvPr>
            <p:ph type="dt" sz="half" idx="10"/>
          </p:nvPr>
        </p:nvSpPr>
        <p:spPr/>
        <p:txBody>
          <a:bodyPr/>
          <a:lstStyle/>
          <a:p>
            <a:pPr>
              <a:defRPr/>
            </a:pPr>
            <a:fld id="{C8D16732-A63A-B540-B5D0-CADA219134FE}" type="datetime1">
              <a:rPr lang="zh-CN" altLang="en-US" smtClean="0"/>
              <a:t>2022/10/9</a:t>
            </a:fld>
            <a:endParaRPr lang="zh-CN" altLang="en-US"/>
          </a:p>
        </p:txBody>
      </p:sp>
      <p:sp>
        <p:nvSpPr>
          <p:cNvPr id="5" name="页脚占位符 4">
            <a:extLst>
              <a:ext uri="{FF2B5EF4-FFF2-40B4-BE49-F238E27FC236}">
                <a16:creationId xmlns:a16="http://schemas.microsoft.com/office/drawing/2014/main" id="{A5CE1869-ED65-EAF7-1053-34B30D6C2AC4}"/>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E1A4E5EB-7B85-E2A4-EA7B-C358D39E3563}"/>
              </a:ext>
            </a:extLst>
          </p:cNvPr>
          <p:cNvSpPr>
            <a:spLocks noGrp="1"/>
          </p:cNvSpPr>
          <p:nvPr>
            <p:ph type="sldNum" sz="quarter" idx="12"/>
          </p:nvPr>
        </p:nvSpPr>
        <p:spPr/>
        <p:txBody>
          <a:bodyPr/>
          <a:lstStyle/>
          <a:p>
            <a:pPr>
              <a:defRPr/>
            </a:pPr>
            <a:fld id="{F58659B2-D2A8-BA42-BB8D-94882DBFBDBE}" type="slidenum">
              <a:rPr lang="zh-CN" altLang="en-US" smtClean="0"/>
              <a:pPr>
                <a:defRPr/>
              </a:pPr>
              <a:t>116</a:t>
            </a:fld>
            <a:endParaRPr lang="zh-CN" altLang="en-US"/>
          </a:p>
        </p:txBody>
      </p:sp>
      <p:pic>
        <p:nvPicPr>
          <p:cNvPr id="7" name="Picture 2" descr="Proof of work: what is it, and how does it figure into bitcoin halving?">
            <a:extLst>
              <a:ext uri="{FF2B5EF4-FFF2-40B4-BE49-F238E27FC236}">
                <a16:creationId xmlns:a16="http://schemas.microsoft.com/office/drawing/2014/main" id="{BC8F3E77-4F42-1412-B4A4-C5F389D585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324" y="1988840"/>
            <a:ext cx="3477699" cy="19568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F2828147-8707-68F0-EAE2-38D1A59F99D3}"/>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7584" y="4063602"/>
            <a:ext cx="3931835" cy="211336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hart: Bitcoin Devours More Electricity Than Many Countries | Statista">
            <a:extLst>
              <a:ext uri="{FF2B5EF4-FFF2-40B4-BE49-F238E27FC236}">
                <a16:creationId xmlns:a16="http://schemas.microsoft.com/office/drawing/2014/main" id="{CD5BC58A-ADB2-923A-FCD3-857337C81C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8353" y="2337074"/>
            <a:ext cx="3764260" cy="3764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51938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485E07-6BB3-6789-7AC8-95EA86887034}"/>
              </a:ext>
            </a:extLst>
          </p:cNvPr>
          <p:cNvSpPr>
            <a:spLocks noGrp="1"/>
          </p:cNvSpPr>
          <p:nvPr>
            <p:ph type="title"/>
          </p:nvPr>
        </p:nvSpPr>
        <p:spPr/>
        <p:txBody>
          <a:bodyPr/>
          <a:lstStyle/>
          <a:p>
            <a:r>
              <a:rPr kumimoji="1" lang="en-US" altLang="zh-CN" dirty="0" err="1"/>
              <a:t>PoS</a:t>
            </a:r>
            <a:endParaRPr kumimoji="1" lang="zh-CN" altLang="en-US" dirty="0"/>
          </a:p>
        </p:txBody>
      </p:sp>
      <p:sp>
        <p:nvSpPr>
          <p:cNvPr id="4" name="日期占位符 3">
            <a:extLst>
              <a:ext uri="{FF2B5EF4-FFF2-40B4-BE49-F238E27FC236}">
                <a16:creationId xmlns:a16="http://schemas.microsoft.com/office/drawing/2014/main" id="{70A55E51-E5AC-25A1-DAED-948A7D7559BD}"/>
              </a:ext>
            </a:extLst>
          </p:cNvPr>
          <p:cNvSpPr>
            <a:spLocks noGrp="1"/>
          </p:cNvSpPr>
          <p:nvPr>
            <p:ph type="dt" sz="half" idx="10"/>
          </p:nvPr>
        </p:nvSpPr>
        <p:spPr/>
        <p:txBody>
          <a:bodyPr/>
          <a:lstStyle/>
          <a:p>
            <a:pPr>
              <a:defRPr/>
            </a:pPr>
            <a:fld id="{5303DD76-389A-9848-9E27-91664A763689}" type="datetime1">
              <a:rPr lang="zh-CN" altLang="en-US" smtClean="0"/>
              <a:t>2022/10/9</a:t>
            </a:fld>
            <a:endParaRPr lang="zh-CN" altLang="en-US"/>
          </a:p>
        </p:txBody>
      </p:sp>
      <p:sp>
        <p:nvSpPr>
          <p:cNvPr id="5" name="页脚占位符 4">
            <a:extLst>
              <a:ext uri="{FF2B5EF4-FFF2-40B4-BE49-F238E27FC236}">
                <a16:creationId xmlns:a16="http://schemas.microsoft.com/office/drawing/2014/main" id="{8AD8F7AE-E227-4189-90B2-567533C51A28}"/>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60665355-183E-1849-D8A9-6E3F2329408B}"/>
              </a:ext>
            </a:extLst>
          </p:cNvPr>
          <p:cNvSpPr>
            <a:spLocks noGrp="1"/>
          </p:cNvSpPr>
          <p:nvPr>
            <p:ph type="sldNum" sz="quarter" idx="12"/>
          </p:nvPr>
        </p:nvSpPr>
        <p:spPr/>
        <p:txBody>
          <a:bodyPr/>
          <a:lstStyle/>
          <a:p>
            <a:pPr>
              <a:defRPr/>
            </a:pPr>
            <a:fld id="{F58659B2-D2A8-BA42-BB8D-94882DBFBDBE}" type="slidenum">
              <a:rPr lang="zh-CN" altLang="en-US" smtClean="0"/>
              <a:pPr>
                <a:defRPr/>
              </a:pPr>
              <a:t>117</a:t>
            </a:fld>
            <a:endParaRPr lang="zh-CN" altLang="en-US"/>
          </a:p>
        </p:txBody>
      </p:sp>
      <p:pic>
        <p:nvPicPr>
          <p:cNvPr id="7" name="Picture 6" descr="What Is Proof of Stake (PoS) | Definition and Meaning | Capital.com">
            <a:extLst>
              <a:ext uri="{FF2B5EF4-FFF2-40B4-BE49-F238E27FC236}">
                <a16:creationId xmlns:a16="http://schemas.microsoft.com/office/drawing/2014/main" id="{167788CF-A8B9-2417-5032-5CBB9E2AAA9E}"/>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2535" y="1165237"/>
            <a:ext cx="7182068" cy="4951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812329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BEEF1851-254A-F911-1613-EE3220CB216E}"/>
              </a:ext>
            </a:extLst>
          </p:cNvPr>
          <p:cNvSpPr>
            <a:spLocks noGrp="1"/>
          </p:cNvSpPr>
          <p:nvPr>
            <p:ph type="title"/>
          </p:nvPr>
        </p:nvSpPr>
        <p:spPr/>
        <p:txBody>
          <a:bodyPr/>
          <a:lstStyle/>
          <a:p>
            <a:r>
              <a:rPr lang="en-US" altLang="zh-CN" dirty="0" err="1"/>
              <a:t>PoW</a:t>
            </a:r>
            <a:r>
              <a:rPr lang="zh-CN" altLang="en-US" dirty="0"/>
              <a:t> </a:t>
            </a:r>
            <a:r>
              <a:rPr lang="en-US" altLang="zh-CN" dirty="0"/>
              <a:t>vs.</a:t>
            </a:r>
            <a:r>
              <a:rPr lang="zh-CN" altLang="en-US" dirty="0"/>
              <a:t> </a:t>
            </a:r>
            <a:r>
              <a:rPr lang="en-US" altLang="zh-CN" dirty="0" err="1"/>
              <a:t>PoS</a:t>
            </a:r>
            <a:endParaRPr lang="zh-CN" altLang="en-US" dirty="0"/>
          </a:p>
        </p:txBody>
      </p:sp>
      <p:sp>
        <p:nvSpPr>
          <p:cNvPr id="4" name="日期占位符 3">
            <a:extLst>
              <a:ext uri="{FF2B5EF4-FFF2-40B4-BE49-F238E27FC236}">
                <a16:creationId xmlns:a16="http://schemas.microsoft.com/office/drawing/2014/main" id="{696EC630-FAB0-25E7-373B-C3818D673963}"/>
              </a:ext>
            </a:extLst>
          </p:cNvPr>
          <p:cNvSpPr>
            <a:spLocks noGrp="1"/>
          </p:cNvSpPr>
          <p:nvPr>
            <p:ph type="dt" sz="half" idx="10"/>
          </p:nvPr>
        </p:nvSpPr>
        <p:spPr/>
        <p:txBody>
          <a:bodyPr/>
          <a:lstStyle/>
          <a:p>
            <a:pPr>
              <a:defRPr/>
            </a:pPr>
            <a:fld id="{0589C834-D36F-7946-99C5-815021417B24}" type="datetime1">
              <a:rPr lang="zh-CN" altLang="en-US" smtClean="0"/>
              <a:t>2022/10/9</a:t>
            </a:fld>
            <a:endParaRPr lang="zh-CN" altLang="en-US"/>
          </a:p>
        </p:txBody>
      </p:sp>
      <p:sp>
        <p:nvSpPr>
          <p:cNvPr id="5" name="页脚占位符 4">
            <a:extLst>
              <a:ext uri="{FF2B5EF4-FFF2-40B4-BE49-F238E27FC236}">
                <a16:creationId xmlns:a16="http://schemas.microsoft.com/office/drawing/2014/main" id="{EFE048B1-410E-BEC7-8F48-DA7231252277}"/>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7129AD80-F648-B156-424F-5876B340F246}"/>
              </a:ext>
            </a:extLst>
          </p:cNvPr>
          <p:cNvSpPr>
            <a:spLocks noGrp="1"/>
          </p:cNvSpPr>
          <p:nvPr>
            <p:ph type="sldNum" sz="quarter" idx="12"/>
          </p:nvPr>
        </p:nvSpPr>
        <p:spPr/>
        <p:txBody>
          <a:bodyPr/>
          <a:lstStyle/>
          <a:p>
            <a:pPr>
              <a:defRPr/>
            </a:pPr>
            <a:fld id="{F58659B2-D2A8-BA42-BB8D-94882DBFBDBE}" type="slidenum">
              <a:rPr lang="zh-CN" altLang="en-US" smtClean="0"/>
              <a:pPr>
                <a:defRPr/>
              </a:pPr>
              <a:t>118</a:t>
            </a:fld>
            <a:endParaRPr lang="zh-CN" altLang="en-US"/>
          </a:p>
        </p:txBody>
      </p:sp>
      <p:pic>
        <p:nvPicPr>
          <p:cNvPr id="8" name="Picture 4" descr="Proof of Work vs Proof of Stake : An In-Depth Discussion">
            <a:extLst>
              <a:ext uri="{FF2B5EF4-FFF2-40B4-BE49-F238E27FC236}">
                <a16:creationId xmlns:a16="http://schemas.microsoft.com/office/drawing/2014/main" id="{DA961D9E-C090-1747-859A-C7B11CD20EAF}"/>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7828" y="996389"/>
            <a:ext cx="7668344" cy="5253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426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2475D2-3390-793E-929E-FBDE492EE5FF}"/>
              </a:ext>
            </a:extLst>
          </p:cNvPr>
          <p:cNvSpPr>
            <a:spLocks noGrp="1"/>
          </p:cNvSpPr>
          <p:nvPr>
            <p:ph type="title"/>
          </p:nvPr>
        </p:nvSpPr>
        <p:spPr/>
        <p:txBody>
          <a:bodyPr/>
          <a:lstStyle/>
          <a:p>
            <a:r>
              <a:rPr kumimoji="1" lang="zh-CN" altLang="en-US" dirty="0"/>
              <a:t>更广泛的共识</a:t>
            </a:r>
          </a:p>
        </p:txBody>
      </p:sp>
      <p:sp>
        <p:nvSpPr>
          <p:cNvPr id="3" name="内容占位符 2">
            <a:extLst>
              <a:ext uri="{FF2B5EF4-FFF2-40B4-BE49-F238E27FC236}">
                <a16:creationId xmlns:a16="http://schemas.microsoft.com/office/drawing/2014/main" id="{3E5F8B1F-2485-3BF5-11BB-F88014FFCB8B}"/>
              </a:ext>
            </a:extLst>
          </p:cNvPr>
          <p:cNvSpPr>
            <a:spLocks noGrp="1"/>
          </p:cNvSpPr>
          <p:nvPr>
            <p:ph idx="1"/>
          </p:nvPr>
        </p:nvSpPr>
        <p:spPr/>
        <p:txBody>
          <a:bodyPr/>
          <a:lstStyle/>
          <a:p>
            <a:r>
              <a:rPr kumimoji="1" lang="en-US" altLang="zh-CN" dirty="0"/>
              <a:t>CAP</a:t>
            </a:r>
            <a:r>
              <a:rPr kumimoji="1" lang="zh-CN" altLang="en-US" dirty="0"/>
              <a:t>理论，一致性</a:t>
            </a:r>
            <a:r>
              <a:rPr kumimoji="1" lang="en-US" altLang="zh-CN" dirty="0"/>
              <a:t>(Consistency)</a:t>
            </a:r>
            <a:r>
              <a:rPr kumimoji="1" lang="zh-CN" altLang="en-US" dirty="0"/>
              <a:t>、可用性</a:t>
            </a:r>
            <a:r>
              <a:rPr kumimoji="1" lang="en-US" altLang="zh-CN" dirty="0"/>
              <a:t>(Availability)</a:t>
            </a:r>
            <a:r>
              <a:rPr kumimoji="1" lang="zh-CN" altLang="en-US" dirty="0"/>
              <a:t>和分区容错性</a:t>
            </a:r>
            <a:r>
              <a:rPr kumimoji="1" lang="en-US" altLang="zh-CN" dirty="0"/>
              <a:t>(Partition tolerance)</a:t>
            </a:r>
            <a:endParaRPr kumimoji="1" lang="zh-CN" altLang="en-US" dirty="0"/>
          </a:p>
          <a:p>
            <a:pPr lvl="1"/>
            <a:r>
              <a:rPr kumimoji="1" lang="zh-CN" altLang="en-US" dirty="0"/>
              <a:t>一个分布式系统最多只能同时满足三项中的两项。</a:t>
            </a:r>
          </a:p>
          <a:p>
            <a:r>
              <a:rPr kumimoji="1" lang="en-US" altLang="zh-CN" dirty="0"/>
              <a:t>BASE</a:t>
            </a:r>
            <a:r>
              <a:rPr kumimoji="1" lang="zh-CN" altLang="en-US" dirty="0"/>
              <a:t>理论，基本可用 </a:t>
            </a:r>
            <a:r>
              <a:rPr kumimoji="1" lang="en-US" altLang="zh-CN" dirty="0"/>
              <a:t>(Basically Available)</a:t>
            </a:r>
            <a:r>
              <a:rPr kumimoji="1" lang="zh-CN" altLang="en-US" dirty="0"/>
              <a:t>，软状态</a:t>
            </a:r>
            <a:r>
              <a:rPr kumimoji="1" lang="en-US" altLang="zh-CN" dirty="0"/>
              <a:t>(Soft state)</a:t>
            </a:r>
            <a:r>
              <a:rPr kumimoji="1" lang="zh-CN" altLang="en-US" dirty="0"/>
              <a:t>和最终一致性</a:t>
            </a:r>
            <a:r>
              <a:rPr kumimoji="1" lang="en-US" altLang="zh-CN" dirty="0"/>
              <a:t>(Eventually Consistent)</a:t>
            </a:r>
            <a:endParaRPr kumimoji="1" lang="zh-CN" altLang="en-US" dirty="0"/>
          </a:p>
          <a:p>
            <a:pPr lvl="1"/>
            <a:r>
              <a:rPr kumimoji="1" lang="zh-CN" altLang="en-US" dirty="0"/>
              <a:t>无法做到强一致性</a:t>
            </a:r>
            <a:r>
              <a:rPr kumimoji="1" lang="en-US" altLang="zh-CN" dirty="0"/>
              <a:t>(Strong consistency)</a:t>
            </a:r>
            <a:r>
              <a:rPr kumimoji="1" lang="zh-CN" altLang="en-US" dirty="0"/>
              <a:t>，但每个应用都可以根据自身的业务特点，采用适当的方式来使系统达到最终一致性</a:t>
            </a:r>
            <a:r>
              <a:rPr kumimoji="1" lang="en-US" altLang="zh-CN" dirty="0"/>
              <a:t>(Eventual consistency)</a:t>
            </a:r>
            <a:r>
              <a:rPr kumimoji="1" lang="zh-CN" altLang="en-US" dirty="0"/>
              <a:t>。</a:t>
            </a:r>
          </a:p>
          <a:p>
            <a:endParaRPr kumimoji="1" lang="zh-CN" altLang="en-US" dirty="0"/>
          </a:p>
          <a:p>
            <a:endParaRPr kumimoji="1" lang="zh-CN" altLang="en-US" dirty="0"/>
          </a:p>
        </p:txBody>
      </p:sp>
      <p:sp>
        <p:nvSpPr>
          <p:cNvPr id="4" name="日期占位符 3">
            <a:extLst>
              <a:ext uri="{FF2B5EF4-FFF2-40B4-BE49-F238E27FC236}">
                <a16:creationId xmlns:a16="http://schemas.microsoft.com/office/drawing/2014/main" id="{5B28A165-870A-4828-FFF8-0D336C6ECAFF}"/>
              </a:ext>
            </a:extLst>
          </p:cNvPr>
          <p:cNvSpPr>
            <a:spLocks noGrp="1"/>
          </p:cNvSpPr>
          <p:nvPr>
            <p:ph type="dt" sz="half" idx="10"/>
          </p:nvPr>
        </p:nvSpPr>
        <p:spPr/>
        <p:txBody>
          <a:bodyPr/>
          <a:lstStyle/>
          <a:p>
            <a:pPr>
              <a:defRPr/>
            </a:pPr>
            <a:fld id="{D8F00F1C-120A-724A-97F5-288F1CAE658C}" type="datetime1">
              <a:rPr lang="zh-CN" altLang="en-US" smtClean="0"/>
              <a:t>2022/10/9</a:t>
            </a:fld>
            <a:endParaRPr lang="zh-CN" altLang="en-US"/>
          </a:p>
        </p:txBody>
      </p:sp>
      <p:sp>
        <p:nvSpPr>
          <p:cNvPr id="5" name="页脚占位符 4">
            <a:extLst>
              <a:ext uri="{FF2B5EF4-FFF2-40B4-BE49-F238E27FC236}">
                <a16:creationId xmlns:a16="http://schemas.microsoft.com/office/drawing/2014/main" id="{9D86AA51-F007-AA99-0645-2C37678131CD}"/>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111B5403-C6A5-C4B2-C33E-126C5B57F027}"/>
              </a:ext>
            </a:extLst>
          </p:cNvPr>
          <p:cNvSpPr>
            <a:spLocks noGrp="1"/>
          </p:cNvSpPr>
          <p:nvPr>
            <p:ph type="sldNum" sz="quarter" idx="12"/>
          </p:nvPr>
        </p:nvSpPr>
        <p:spPr/>
        <p:txBody>
          <a:bodyPr/>
          <a:lstStyle/>
          <a:p>
            <a:pPr>
              <a:defRPr/>
            </a:pPr>
            <a:fld id="{F58659B2-D2A8-BA42-BB8D-94882DBFBDBE}" type="slidenum">
              <a:rPr lang="zh-CN" altLang="en-US" smtClean="0"/>
              <a:pPr>
                <a:defRPr/>
              </a:pPr>
              <a:t>119</a:t>
            </a:fld>
            <a:endParaRPr lang="zh-CN" altLang="en-US"/>
          </a:p>
        </p:txBody>
      </p:sp>
    </p:spTree>
    <p:extLst>
      <p:ext uri="{BB962C8B-B14F-4D97-AF65-F5344CB8AC3E}">
        <p14:creationId xmlns:p14="http://schemas.microsoft.com/office/powerpoint/2010/main" val="1022099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0AA8EB75-2C42-3B40-BE6D-B5E7C28A818A}"/>
              </a:ext>
            </a:extLst>
          </p:cNvPr>
          <p:cNvSpPr>
            <a:spLocks noGrp="1" noChangeArrowheads="1"/>
          </p:cNvSpPr>
          <p:nvPr>
            <p:ph type="title"/>
          </p:nvPr>
        </p:nvSpPr>
        <p:spPr/>
        <p:txBody>
          <a:bodyPr/>
          <a:lstStyle/>
          <a:p>
            <a:r>
              <a:rPr lang="zh-CN" altLang="en-US" dirty="0"/>
              <a:t>分布式互斥：</a:t>
            </a:r>
            <a:r>
              <a:rPr lang="en-US" altLang="zh-CN" dirty="0"/>
              <a:t>Ring-based</a:t>
            </a:r>
            <a:endParaRPr lang="zh-CN" altLang="en-US" dirty="0"/>
          </a:p>
        </p:txBody>
      </p:sp>
      <p:sp>
        <p:nvSpPr>
          <p:cNvPr id="23555" name="Rectangle 3">
            <a:extLst>
              <a:ext uri="{FF2B5EF4-FFF2-40B4-BE49-F238E27FC236}">
                <a16:creationId xmlns:a16="http://schemas.microsoft.com/office/drawing/2014/main" id="{0EB068A0-4722-404C-B5AA-6453F459E102}"/>
              </a:ext>
            </a:extLst>
          </p:cNvPr>
          <p:cNvSpPr>
            <a:spLocks noGrp="1" noChangeArrowheads="1"/>
          </p:cNvSpPr>
          <p:nvPr>
            <p:ph idx="1"/>
          </p:nvPr>
        </p:nvSpPr>
        <p:spPr/>
        <p:txBody>
          <a:bodyPr>
            <a:normAutofit fontScale="92500" lnSpcReduction="20000"/>
          </a:bodyPr>
          <a:lstStyle/>
          <a:p>
            <a:r>
              <a:rPr lang="zh-CN" altLang="en-US" dirty="0"/>
              <a:t>基于环的算法</a:t>
            </a:r>
          </a:p>
          <a:p>
            <a:pPr lvl="1"/>
            <a:r>
              <a:rPr lang="en-US" altLang="zh-CN" dirty="0"/>
              <a:t>Overlay</a:t>
            </a:r>
            <a:r>
              <a:rPr lang="zh-CN" altLang="en-US" dirty="0"/>
              <a:t> </a:t>
            </a:r>
            <a:r>
              <a:rPr lang="en-US" altLang="zh-CN" dirty="0"/>
              <a:t>network</a:t>
            </a:r>
          </a:p>
          <a:p>
            <a:pPr lvl="1"/>
            <a:r>
              <a:rPr lang="en-US" altLang="zh-CN" dirty="0"/>
              <a:t>Pass</a:t>
            </a:r>
            <a:r>
              <a:rPr lang="zh-CN" altLang="en-US" dirty="0"/>
              <a:t> </a:t>
            </a:r>
            <a:r>
              <a:rPr lang="en-US" altLang="zh-CN" dirty="0"/>
              <a:t>token</a:t>
            </a:r>
            <a:r>
              <a:rPr lang="zh-CN" altLang="en-US" dirty="0"/>
              <a:t> </a:t>
            </a:r>
            <a:r>
              <a:rPr lang="en-US" altLang="zh-CN" dirty="0"/>
              <a:t>along</a:t>
            </a:r>
            <a:r>
              <a:rPr lang="zh-CN" altLang="en-US" dirty="0"/>
              <a:t> </a:t>
            </a:r>
            <a:r>
              <a:rPr lang="en-US" altLang="zh-CN" dirty="0"/>
              <a:t>the</a:t>
            </a:r>
            <a:r>
              <a:rPr lang="zh-CN" altLang="en-US" dirty="0"/>
              <a:t> </a:t>
            </a:r>
            <a:r>
              <a:rPr lang="en-US" altLang="zh-CN" dirty="0"/>
              <a:t>ring</a:t>
            </a:r>
          </a:p>
          <a:p>
            <a:pPr lvl="2"/>
            <a:r>
              <a:rPr lang="en-US" altLang="zh-CN" dirty="0"/>
              <a:t>Retain</a:t>
            </a:r>
            <a:r>
              <a:rPr lang="zh-CN" altLang="en-US" dirty="0"/>
              <a:t> </a:t>
            </a:r>
            <a:r>
              <a:rPr lang="en-US" altLang="zh-CN" dirty="0"/>
              <a:t>or</a:t>
            </a:r>
            <a:r>
              <a:rPr lang="zh-CN" altLang="en-US" dirty="0"/>
              <a:t> </a:t>
            </a:r>
            <a:r>
              <a:rPr lang="en-US" altLang="zh-CN" dirty="0"/>
              <a:t>pass</a:t>
            </a:r>
            <a:r>
              <a:rPr lang="zh-CN" altLang="en-US" dirty="0"/>
              <a:t> </a:t>
            </a:r>
            <a:r>
              <a:rPr lang="en-US" altLang="zh-CN" dirty="0"/>
              <a:t>immediately</a:t>
            </a:r>
            <a:endParaRPr lang="zh-CN" altLang="en-US" dirty="0"/>
          </a:p>
          <a:p>
            <a:r>
              <a:rPr lang="zh-CN" altLang="en-US" dirty="0"/>
              <a:t>满足安全性和活性要求，不满足顺序要求</a:t>
            </a:r>
            <a:endParaRPr lang="en-US" altLang="zh-CN" dirty="0"/>
          </a:p>
          <a:p>
            <a:r>
              <a:rPr lang="zh-CN" altLang="en-US" dirty="0"/>
              <a:t>性能</a:t>
            </a:r>
            <a:endParaRPr lang="en-US" altLang="zh-CN" dirty="0"/>
          </a:p>
          <a:p>
            <a:pPr lvl="1"/>
            <a:r>
              <a:rPr lang="zh-CN" altLang="en-US" dirty="0"/>
              <a:t>带宽消耗</a:t>
            </a:r>
          </a:p>
          <a:p>
            <a:pPr lvl="2"/>
            <a:r>
              <a:rPr lang="zh-CN" altLang="en-US" dirty="0"/>
              <a:t>由于令牌的投递，会持续消耗带宽 </a:t>
            </a:r>
            <a:r>
              <a:rPr lang="en-US" altLang="zh-CN" dirty="0">
                <a:sym typeface="Wingdings" pitchFamily="2" charset="2"/>
              </a:rPr>
              <a:t></a:t>
            </a:r>
            <a:endParaRPr lang="zh-CN" altLang="en-US" dirty="0"/>
          </a:p>
          <a:p>
            <a:pPr lvl="1"/>
            <a:r>
              <a:rPr lang="zh-CN" altLang="en-US" dirty="0"/>
              <a:t>客户延迟 </a:t>
            </a:r>
            <a:r>
              <a:rPr lang="en-US" altLang="zh-CN" dirty="0"/>
              <a:t>(enter)</a:t>
            </a:r>
            <a:endParaRPr lang="zh-CN" altLang="en-US" dirty="0"/>
          </a:p>
          <a:p>
            <a:pPr lvl="2"/>
            <a:r>
              <a:rPr lang="en-US" altLang="zh-CN" dirty="0"/>
              <a:t>Min: 0</a:t>
            </a:r>
            <a:r>
              <a:rPr lang="zh-CN" altLang="en-US" dirty="0"/>
              <a:t>个消息，正好收到令牌</a:t>
            </a:r>
          </a:p>
          <a:p>
            <a:pPr lvl="2"/>
            <a:r>
              <a:rPr lang="en-US" altLang="zh-CN" dirty="0"/>
              <a:t>Max: N</a:t>
            </a:r>
            <a:r>
              <a:rPr lang="zh-CN" altLang="en-US" dirty="0"/>
              <a:t>个消息，刚刚投递了令牌</a:t>
            </a:r>
          </a:p>
          <a:p>
            <a:pPr lvl="1"/>
            <a:r>
              <a:rPr lang="zh-CN" altLang="en-US" dirty="0"/>
              <a:t>同步延迟</a:t>
            </a:r>
          </a:p>
          <a:p>
            <a:pPr lvl="2"/>
            <a:r>
              <a:rPr lang="en-US" altLang="zh-CN" dirty="0"/>
              <a:t>Min: 1</a:t>
            </a:r>
            <a:r>
              <a:rPr lang="zh-CN" altLang="en-US" dirty="0"/>
              <a:t>个消息，进程依次进入临界区</a:t>
            </a:r>
          </a:p>
          <a:p>
            <a:pPr lvl="2"/>
            <a:r>
              <a:rPr lang="en-US" altLang="zh-CN" dirty="0"/>
              <a:t>Max: N</a:t>
            </a:r>
            <a:r>
              <a:rPr lang="zh-CN" altLang="en-US" dirty="0"/>
              <a:t>个消息，一个进程连续进入临界区，期间无其他进程进入临界区</a:t>
            </a:r>
          </a:p>
          <a:p>
            <a:endParaRPr lang="en-US" altLang="zh-CN" dirty="0"/>
          </a:p>
        </p:txBody>
      </p:sp>
      <p:grpSp>
        <p:nvGrpSpPr>
          <p:cNvPr id="23556" name="Group 86">
            <a:extLst>
              <a:ext uri="{FF2B5EF4-FFF2-40B4-BE49-F238E27FC236}">
                <a16:creationId xmlns:a16="http://schemas.microsoft.com/office/drawing/2014/main" id="{55534316-A898-5F44-AB9B-9C13C1DBBABB}"/>
              </a:ext>
            </a:extLst>
          </p:cNvPr>
          <p:cNvGrpSpPr>
            <a:grpSpLocks noChangeAspect="1"/>
          </p:cNvGrpSpPr>
          <p:nvPr/>
        </p:nvGrpSpPr>
        <p:grpSpPr bwMode="auto">
          <a:xfrm>
            <a:off x="5895631" y="2564904"/>
            <a:ext cx="3140598" cy="2804491"/>
            <a:chOff x="1449" y="1838"/>
            <a:chExt cx="3414" cy="3048"/>
          </a:xfrm>
        </p:grpSpPr>
        <p:sp>
          <p:nvSpPr>
            <p:cNvPr id="23557" name="Arc 45">
              <a:extLst>
                <a:ext uri="{FF2B5EF4-FFF2-40B4-BE49-F238E27FC236}">
                  <a16:creationId xmlns:a16="http://schemas.microsoft.com/office/drawing/2014/main" id="{9502EF22-8450-DB49-847B-839FB7749E16}"/>
                </a:ext>
              </a:extLst>
            </p:cNvPr>
            <p:cNvSpPr>
              <a:spLocks noChangeAspect="1"/>
            </p:cNvSpPr>
            <p:nvPr/>
          </p:nvSpPr>
          <p:spPr bwMode="auto">
            <a:xfrm>
              <a:off x="3101" y="3490"/>
              <a:ext cx="1180" cy="931"/>
            </a:xfrm>
            <a:custGeom>
              <a:avLst/>
              <a:gdLst>
                <a:gd name="T0" fmla="*/ 0 w 18547"/>
                <a:gd name="T1" fmla="*/ 0 h 15469"/>
                <a:gd name="T2" fmla="*/ 0 w 18547"/>
                <a:gd name="T3" fmla="*/ 0 h 15469"/>
                <a:gd name="T4" fmla="*/ 0 w 18547"/>
                <a:gd name="T5" fmla="*/ 0 h 15469"/>
                <a:gd name="T6" fmla="*/ 0 60000 65536"/>
                <a:gd name="T7" fmla="*/ 0 60000 65536"/>
                <a:gd name="T8" fmla="*/ 0 60000 65536"/>
              </a:gdLst>
              <a:ahLst/>
              <a:cxnLst>
                <a:cxn ang="T6">
                  <a:pos x="T0" y="T1"/>
                </a:cxn>
                <a:cxn ang="T7">
                  <a:pos x="T2" y="T3"/>
                </a:cxn>
                <a:cxn ang="T8">
                  <a:pos x="T4" y="T5"/>
                </a:cxn>
              </a:cxnLst>
              <a:rect l="0" t="0" r="r" b="b"/>
              <a:pathLst>
                <a:path w="18547" h="15469" fill="none" extrusionOk="0">
                  <a:moveTo>
                    <a:pt x="18547" y="11071"/>
                  </a:moveTo>
                  <a:cubicBezTo>
                    <a:pt x="17585" y="12681"/>
                    <a:pt x="16418" y="14160"/>
                    <a:pt x="15075" y="15469"/>
                  </a:cubicBezTo>
                </a:path>
                <a:path w="18547" h="15469" stroke="0" extrusionOk="0">
                  <a:moveTo>
                    <a:pt x="18547" y="11071"/>
                  </a:moveTo>
                  <a:cubicBezTo>
                    <a:pt x="17585" y="12681"/>
                    <a:pt x="16418" y="14160"/>
                    <a:pt x="15075" y="15469"/>
                  </a:cubicBezTo>
                  <a:lnTo>
                    <a:pt x="0" y="0"/>
                  </a:lnTo>
                  <a:lnTo>
                    <a:pt x="18547" y="11071"/>
                  </a:lnTo>
                  <a:close/>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100"/>
            </a:p>
          </p:txBody>
        </p:sp>
        <p:sp>
          <p:nvSpPr>
            <p:cNvPr id="23558" name="Oval 46">
              <a:extLst>
                <a:ext uri="{FF2B5EF4-FFF2-40B4-BE49-F238E27FC236}">
                  <a16:creationId xmlns:a16="http://schemas.microsoft.com/office/drawing/2014/main" id="{977FD94B-71B4-B044-807B-43C68E5EC0FA}"/>
                </a:ext>
              </a:extLst>
            </p:cNvPr>
            <p:cNvSpPr>
              <a:spLocks noChangeAspect="1" noChangeArrowheads="1"/>
            </p:cNvSpPr>
            <p:nvPr/>
          </p:nvSpPr>
          <p:spPr bwMode="auto">
            <a:xfrm>
              <a:off x="1578" y="1949"/>
              <a:ext cx="2749" cy="2804"/>
            </a:xfrm>
            <a:prstGeom prst="ellipse">
              <a:avLst/>
            </a:prstGeom>
            <a:solidFill>
              <a:srgbClr val="FFFFFF"/>
            </a:solidFill>
            <a:ln w="28575">
              <a:solidFill>
                <a:srgbClr val="000000"/>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100">
                <a:latin typeface="Tahoma" panose="020B0604030504040204" pitchFamily="34" charset="0"/>
              </a:endParaRPr>
            </a:p>
          </p:txBody>
        </p:sp>
        <p:sp>
          <p:nvSpPr>
            <p:cNvPr id="23559" name="Oval 47">
              <a:extLst>
                <a:ext uri="{FF2B5EF4-FFF2-40B4-BE49-F238E27FC236}">
                  <a16:creationId xmlns:a16="http://schemas.microsoft.com/office/drawing/2014/main" id="{2F1FDDCE-B98A-9B42-AA3C-3EE0BE6E4BB7}"/>
                </a:ext>
              </a:extLst>
            </p:cNvPr>
            <p:cNvSpPr>
              <a:spLocks noChangeAspect="1" noChangeArrowheads="1"/>
            </p:cNvSpPr>
            <p:nvPr/>
          </p:nvSpPr>
          <p:spPr bwMode="auto">
            <a:xfrm>
              <a:off x="1449" y="3203"/>
              <a:ext cx="277" cy="277"/>
            </a:xfrm>
            <a:prstGeom prst="ellipse">
              <a:avLst/>
            </a:prstGeom>
            <a:solidFill>
              <a:srgbClr val="FFDC99"/>
            </a:solidFill>
            <a:ln w="28575">
              <a:solidFill>
                <a:srgbClr val="FFDC99"/>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100">
                <a:latin typeface="Tahoma" panose="020B0604030504040204" pitchFamily="34" charset="0"/>
              </a:endParaRPr>
            </a:p>
          </p:txBody>
        </p:sp>
        <p:sp>
          <p:nvSpPr>
            <p:cNvPr id="23560" name="Oval 48">
              <a:extLst>
                <a:ext uri="{FF2B5EF4-FFF2-40B4-BE49-F238E27FC236}">
                  <a16:creationId xmlns:a16="http://schemas.microsoft.com/office/drawing/2014/main" id="{C65C89B4-6D1C-524B-91FA-90F24C84DFB9}"/>
                </a:ext>
              </a:extLst>
            </p:cNvPr>
            <p:cNvSpPr>
              <a:spLocks noChangeAspect="1" noChangeArrowheads="1"/>
            </p:cNvSpPr>
            <p:nvPr/>
          </p:nvSpPr>
          <p:spPr bwMode="auto">
            <a:xfrm>
              <a:off x="4068" y="3738"/>
              <a:ext cx="296" cy="314"/>
            </a:xfrm>
            <a:prstGeom prst="ellipse">
              <a:avLst/>
            </a:prstGeom>
            <a:solidFill>
              <a:srgbClr val="FFDC99"/>
            </a:solidFill>
            <a:ln w="28575">
              <a:solidFill>
                <a:srgbClr val="FFDC99"/>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100">
                <a:latin typeface="Tahoma" panose="020B0604030504040204" pitchFamily="34" charset="0"/>
              </a:endParaRPr>
            </a:p>
          </p:txBody>
        </p:sp>
        <p:sp>
          <p:nvSpPr>
            <p:cNvPr id="23561" name="Oval 49">
              <a:extLst>
                <a:ext uri="{FF2B5EF4-FFF2-40B4-BE49-F238E27FC236}">
                  <a16:creationId xmlns:a16="http://schemas.microsoft.com/office/drawing/2014/main" id="{4CD94827-1219-6449-9EB5-4FB9C50AC479}"/>
                </a:ext>
              </a:extLst>
            </p:cNvPr>
            <p:cNvSpPr>
              <a:spLocks noChangeAspect="1" noChangeArrowheads="1"/>
            </p:cNvSpPr>
            <p:nvPr/>
          </p:nvSpPr>
          <p:spPr bwMode="auto">
            <a:xfrm>
              <a:off x="1726" y="2391"/>
              <a:ext cx="277" cy="278"/>
            </a:xfrm>
            <a:prstGeom prst="ellipse">
              <a:avLst/>
            </a:prstGeom>
            <a:solidFill>
              <a:srgbClr val="FFDC99"/>
            </a:solidFill>
            <a:ln w="28575">
              <a:solidFill>
                <a:srgbClr val="FFDC99"/>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100">
                <a:latin typeface="Tahoma" panose="020B0604030504040204" pitchFamily="34" charset="0"/>
              </a:endParaRPr>
            </a:p>
          </p:txBody>
        </p:sp>
        <p:sp>
          <p:nvSpPr>
            <p:cNvPr id="23562" name="Rectangle 50">
              <a:extLst>
                <a:ext uri="{FF2B5EF4-FFF2-40B4-BE49-F238E27FC236}">
                  <a16:creationId xmlns:a16="http://schemas.microsoft.com/office/drawing/2014/main" id="{D190DE44-0347-654A-90AD-CAFCF16450F8}"/>
                </a:ext>
              </a:extLst>
            </p:cNvPr>
            <p:cNvSpPr>
              <a:spLocks noChangeAspect="1" noChangeArrowheads="1"/>
            </p:cNvSpPr>
            <p:nvPr/>
          </p:nvSpPr>
          <p:spPr bwMode="auto">
            <a:xfrm>
              <a:off x="1773" y="2381"/>
              <a:ext cx="92"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200" b="0" i="1">
                  <a:solidFill>
                    <a:srgbClr val="000000"/>
                  </a:solidFill>
                  <a:latin typeface="Helvetica" pitchFamily="2" charset="0"/>
                </a:rPr>
                <a:t>p</a:t>
              </a:r>
              <a:endParaRPr lang="en-US" altLang="zh-CN" sz="1100">
                <a:latin typeface="Tahoma" panose="020B0604030504040204" pitchFamily="34" charset="0"/>
              </a:endParaRPr>
            </a:p>
          </p:txBody>
        </p:sp>
        <p:sp>
          <p:nvSpPr>
            <p:cNvPr id="23563" name="Rectangle 51">
              <a:extLst>
                <a:ext uri="{FF2B5EF4-FFF2-40B4-BE49-F238E27FC236}">
                  <a16:creationId xmlns:a16="http://schemas.microsoft.com/office/drawing/2014/main" id="{974D932B-3C6F-5341-969D-B62E30C91F02}"/>
                </a:ext>
              </a:extLst>
            </p:cNvPr>
            <p:cNvSpPr>
              <a:spLocks noChangeAspect="1" noChangeArrowheads="1"/>
            </p:cNvSpPr>
            <p:nvPr/>
          </p:nvSpPr>
          <p:spPr bwMode="auto">
            <a:xfrm>
              <a:off x="1846" y="2493"/>
              <a:ext cx="82"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050" b="0" i="1">
                  <a:solidFill>
                    <a:srgbClr val="000000"/>
                  </a:solidFill>
                  <a:latin typeface="Helvetica" pitchFamily="2" charset="0"/>
                </a:rPr>
                <a:t>n</a:t>
              </a:r>
              <a:endParaRPr lang="en-US" altLang="zh-CN" sz="1100">
                <a:latin typeface="Tahoma" panose="020B0604030504040204" pitchFamily="34" charset="0"/>
              </a:endParaRPr>
            </a:p>
          </p:txBody>
        </p:sp>
        <p:sp>
          <p:nvSpPr>
            <p:cNvPr id="23564" name="Oval 52">
              <a:extLst>
                <a:ext uri="{FF2B5EF4-FFF2-40B4-BE49-F238E27FC236}">
                  <a16:creationId xmlns:a16="http://schemas.microsoft.com/office/drawing/2014/main" id="{42AE318B-26AB-C448-80CD-7DDDFF21EC82}"/>
                </a:ext>
              </a:extLst>
            </p:cNvPr>
            <p:cNvSpPr>
              <a:spLocks noChangeAspect="1" noChangeArrowheads="1"/>
            </p:cNvSpPr>
            <p:nvPr/>
          </p:nvSpPr>
          <p:spPr bwMode="auto">
            <a:xfrm>
              <a:off x="3460" y="1986"/>
              <a:ext cx="314" cy="277"/>
            </a:xfrm>
            <a:prstGeom prst="ellipse">
              <a:avLst/>
            </a:prstGeom>
            <a:solidFill>
              <a:srgbClr val="FFDC99"/>
            </a:solidFill>
            <a:ln w="28575">
              <a:solidFill>
                <a:srgbClr val="FFDC99"/>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100">
                <a:latin typeface="Tahoma" panose="020B0604030504040204" pitchFamily="34" charset="0"/>
              </a:endParaRPr>
            </a:p>
          </p:txBody>
        </p:sp>
        <p:sp>
          <p:nvSpPr>
            <p:cNvPr id="23565" name="Oval 53">
              <a:extLst>
                <a:ext uri="{FF2B5EF4-FFF2-40B4-BE49-F238E27FC236}">
                  <a16:creationId xmlns:a16="http://schemas.microsoft.com/office/drawing/2014/main" id="{3158ADC3-55CD-9545-AB1F-B39E8281C2F4}"/>
                </a:ext>
              </a:extLst>
            </p:cNvPr>
            <p:cNvSpPr>
              <a:spLocks noChangeAspect="1" noChangeArrowheads="1"/>
            </p:cNvSpPr>
            <p:nvPr/>
          </p:nvSpPr>
          <p:spPr bwMode="auto">
            <a:xfrm>
              <a:off x="4068" y="2742"/>
              <a:ext cx="315" cy="296"/>
            </a:xfrm>
            <a:prstGeom prst="ellipse">
              <a:avLst/>
            </a:prstGeom>
            <a:solidFill>
              <a:srgbClr val="FFDC99"/>
            </a:solidFill>
            <a:ln w="28575">
              <a:solidFill>
                <a:srgbClr val="FFDC99"/>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100">
                <a:latin typeface="Tahoma" panose="020B0604030504040204" pitchFamily="34" charset="0"/>
              </a:endParaRPr>
            </a:p>
          </p:txBody>
        </p:sp>
        <p:sp>
          <p:nvSpPr>
            <p:cNvPr id="23566" name="Oval 54">
              <a:extLst>
                <a:ext uri="{FF2B5EF4-FFF2-40B4-BE49-F238E27FC236}">
                  <a16:creationId xmlns:a16="http://schemas.microsoft.com/office/drawing/2014/main" id="{49D9C0E2-0213-B24E-8F6B-68C59D5590A3}"/>
                </a:ext>
              </a:extLst>
            </p:cNvPr>
            <p:cNvSpPr>
              <a:spLocks noChangeAspect="1" noChangeArrowheads="1"/>
            </p:cNvSpPr>
            <p:nvPr/>
          </p:nvSpPr>
          <p:spPr bwMode="auto">
            <a:xfrm>
              <a:off x="3497" y="4402"/>
              <a:ext cx="295" cy="314"/>
            </a:xfrm>
            <a:prstGeom prst="ellipse">
              <a:avLst/>
            </a:prstGeom>
            <a:solidFill>
              <a:srgbClr val="FFDC99"/>
            </a:solidFill>
            <a:ln w="28575">
              <a:solidFill>
                <a:srgbClr val="FFDC99"/>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100">
                <a:latin typeface="Tahoma" panose="020B0604030504040204" pitchFamily="34" charset="0"/>
              </a:endParaRPr>
            </a:p>
          </p:txBody>
        </p:sp>
        <p:sp>
          <p:nvSpPr>
            <p:cNvPr id="23567" name="Rectangle 55">
              <a:extLst>
                <a:ext uri="{FF2B5EF4-FFF2-40B4-BE49-F238E27FC236}">
                  <a16:creationId xmlns:a16="http://schemas.microsoft.com/office/drawing/2014/main" id="{F0245445-3520-194A-ABA7-1D69CF64A84B}"/>
                </a:ext>
              </a:extLst>
            </p:cNvPr>
            <p:cNvSpPr>
              <a:spLocks noChangeAspect="1" noChangeArrowheads="1"/>
            </p:cNvSpPr>
            <p:nvPr/>
          </p:nvSpPr>
          <p:spPr bwMode="auto">
            <a:xfrm>
              <a:off x="3543" y="1995"/>
              <a:ext cx="92"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200" b="0" i="1">
                  <a:solidFill>
                    <a:srgbClr val="000000"/>
                  </a:solidFill>
                  <a:latin typeface="Helvetica" pitchFamily="2" charset="0"/>
                </a:rPr>
                <a:t>p</a:t>
              </a:r>
              <a:endParaRPr lang="en-US" altLang="zh-CN" sz="1100">
                <a:latin typeface="Tahoma" panose="020B0604030504040204" pitchFamily="34" charset="0"/>
              </a:endParaRPr>
            </a:p>
          </p:txBody>
        </p:sp>
        <p:sp>
          <p:nvSpPr>
            <p:cNvPr id="23568" name="Rectangle 56">
              <a:extLst>
                <a:ext uri="{FF2B5EF4-FFF2-40B4-BE49-F238E27FC236}">
                  <a16:creationId xmlns:a16="http://schemas.microsoft.com/office/drawing/2014/main" id="{0E39968A-3C15-A840-B3C7-4C7AFBB86028}"/>
                </a:ext>
              </a:extLst>
            </p:cNvPr>
            <p:cNvSpPr>
              <a:spLocks noChangeAspect="1" noChangeArrowheads="1"/>
            </p:cNvSpPr>
            <p:nvPr/>
          </p:nvSpPr>
          <p:spPr bwMode="auto">
            <a:xfrm>
              <a:off x="3598" y="2180"/>
              <a:ext cx="77"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000" b="0">
                  <a:solidFill>
                    <a:srgbClr val="000000"/>
                  </a:solidFill>
                  <a:latin typeface="Arial" panose="020B0604020202020204" pitchFamily="34" charset="0"/>
                </a:rPr>
                <a:t>2</a:t>
              </a:r>
              <a:endParaRPr lang="en-US" altLang="zh-CN" sz="1100">
                <a:latin typeface="Tahoma" panose="020B0604030504040204" pitchFamily="34" charset="0"/>
              </a:endParaRPr>
            </a:p>
          </p:txBody>
        </p:sp>
        <p:sp>
          <p:nvSpPr>
            <p:cNvPr id="23569" name="Rectangle 57">
              <a:extLst>
                <a:ext uri="{FF2B5EF4-FFF2-40B4-BE49-F238E27FC236}">
                  <a16:creationId xmlns:a16="http://schemas.microsoft.com/office/drawing/2014/main" id="{07A343E6-81A1-9A41-89AD-3A28AB0EE2AD}"/>
                </a:ext>
              </a:extLst>
            </p:cNvPr>
            <p:cNvSpPr>
              <a:spLocks noChangeAspect="1" noChangeArrowheads="1"/>
            </p:cNvSpPr>
            <p:nvPr/>
          </p:nvSpPr>
          <p:spPr bwMode="auto">
            <a:xfrm>
              <a:off x="4133" y="2732"/>
              <a:ext cx="92"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200" b="0" i="1">
                  <a:solidFill>
                    <a:srgbClr val="000000"/>
                  </a:solidFill>
                  <a:latin typeface="Helvetica" pitchFamily="2" charset="0"/>
                </a:rPr>
                <a:t>p</a:t>
              </a:r>
              <a:endParaRPr lang="en-US" altLang="zh-CN" sz="1100">
                <a:latin typeface="Tahoma" panose="020B0604030504040204" pitchFamily="34" charset="0"/>
              </a:endParaRPr>
            </a:p>
          </p:txBody>
        </p:sp>
        <p:sp>
          <p:nvSpPr>
            <p:cNvPr id="23570" name="Rectangle 58">
              <a:extLst>
                <a:ext uri="{FF2B5EF4-FFF2-40B4-BE49-F238E27FC236}">
                  <a16:creationId xmlns:a16="http://schemas.microsoft.com/office/drawing/2014/main" id="{5C94831B-3B5F-F54E-9B96-AB8B2CB358D7}"/>
                </a:ext>
              </a:extLst>
            </p:cNvPr>
            <p:cNvSpPr>
              <a:spLocks noChangeAspect="1" noChangeArrowheads="1"/>
            </p:cNvSpPr>
            <p:nvPr/>
          </p:nvSpPr>
          <p:spPr bwMode="auto">
            <a:xfrm>
              <a:off x="4206" y="2899"/>
              <a:ext cx="77"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000" b="0">
                  <a:solidFill>
                    <a:srgbClr val="000000"/>
                  </a:solidFill>
                  <a:latin typeface="Arial" panose="020B0604020202020204" pitchFamily="34" charset="0"/>
                </a:rPr>
                <a:t>3</a:t>
              </a:r>
              <a:endParaRPr lang="en-US" altLang="zh-CN" sz="1100">
                <a:latin typeface="Tahoma" panose="020B0604030504040204" pitchFamily="34" charset="0"/>
              </a:endParaRPr>
            </a:p>
          </p:txBody>
        </p:sp>
        <p:sp>
          <p:nvSpPr>
            <p:cNvPr id="23571" name="Rectangle 59">
              <a:extLst>
                <a:ext uri="{FF2B5EF4-FFF2-40B4-BE49-F238E27FC236}">
                  <a16:creationId xmlns:a16="http://schemas.microsoft.com/office/drawing/2014/main" id="{FD94D4BB-4781-9642-A460-006D758C06F5}"/>
                </a:ext>
              </a:extLst>
            </p:cNvPr>
            <p:cNvSpPr>
              <a:spLocks noChangeAspect="1" noChangeArrowheads="1"/>
            </p:cNvSpPr>
            <p:nvPr/>
          </p:nvSpPr>
          <p:spPr bwMode="auto">
            <a:xfrm>
              <a:off x="4133" y="3765"/>
              <a:ext cx="92"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200" b="0" i="1">
                  <a:solidFill>
                    <a:srgbClr val="000000"/>
                  </a:solidFill>
                  <a:latin typeface="Helvetica" pitchFamily="2" charset="0"/>
                </a:rPr>
                <a:t>p</a:t>
              </a:r>
              <a:endParaRPr lang="en-US" altLang="zh-CN" sz="1100">
                <a:latin typeface="Tahoma" panose="020B0604030504040204" pitchFamily="34" charset="0"/>
              </a:endParaRPr>
            </a:p>
          </p:txBody>
        </p:sp>
        <p:sp>
          <p:nvSpPr>
            <p:cNvPr id="23572" name="Rectangle 60">
              <a:extLst>
                <a:ext uri="{FF2B5EF4-FFF2-40B4-BE49-F238E27FC236}">
                  <a16:creationId xmlns:a16="http://schemas.microsoft.com/office/drawing/2014/main" id="{E8282211-1731-304A-8691-F69ABB7F51DE}"/>
                </a:ext>
              </a:extLst>
            </p:cNvPr>
            <p:cNvSpPr>
              <a:spLocks noChangeAspect="1" noChangeArrowheads="1"/>
            </p:cNvSpPr>
            <p:nvPr/>
          </p:nvSpPr>
          <p:spPr bwMode="auto">
            <a:xfrm>
              <a:off x="4206" y="3952"/>
              <a:ext cx="77"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000" b="0">
                  <a:solidFill>
                    <a:srgbClr val="000000"/>
                  </a:solidFill>
                  <a:latin typeface="Arial" panose="020B0604020202020204" pitchFamily="34" charset="0"/>
                </a:rPr>
                <a:t>4</a:t>
              </a:r>
              <a:endParaRPr lang="en-US" altLang="zh-CN" sz="1100">
                <a:latin typeface="Tahoma" panose="020B0604030504040204" pitchFamily="34" charset="0"/>
              </a:endParaRPr>
            </a:p>
          </p:txBody>
        </p:sp>
        <p:sp>
          <p:nvSpPr>
            <p:cNvPr id="23574" name="Rectangle 62">
              <a:extLst>
                <a:ext uri="{FF2B5EF4-FFF2-40B4-BE49-F238E27FC236}">
                  <a16:creationId xmlns:a16="http://schemas.microsoft.com/office/drawing/2014/main" id="{181E8512-D2A0-9E42-9BB1-10FF5538E1F1}"/>
                </a:ext>
              </a:extLst>
            </p:cNvPr>
            <p:cNvSpPr>
              <a:spLocks noChangeAspect="1" noChangeArrowheads="1"/>
            </p:cNvSpPr>
            <p:nvPr/>
          </p:nvSpPr>
          <p:spPr bwMode="auto">
            <a:xfrm>
              <a:off x="4198" y="4384"/>
              <a:ext cx="665" cy="271"/>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0"/>
                </a:spcBef>
                <a:buFontTx/>
                <a:buNone/>
              </a:pPr>
              <a:r>
                <a:rPr lang="en-US" altLang="zh-CN" sz="1100" b="0" dirty="0">
                  <a:latin typeface="Tahoma" panose="020B0604030504040204" pitchFamily="34" charset="0"/>
                </a:rPr>
                <a:t>token</a:t>
              </a:r>
              <a:endParaRPr lang="zh-CN" altLang="en-US" sz="1100" b="0" dirty="0">
                <a:latin typeface="Tahoma" panose="020B0604030504040204" pitchFamily="34" charset="0"/>
              </a:endParaRPr>
            </a:p>
          </p:txBody>
        </p:sp>
        <p:sp>
          <p:nvSpPr>
            <p:cNvPr id="23576" name="Freeform 74">
              <a:extLst>
                <a:ext uri="{FF2B5EF4-FFF2-40B4-BE49-F238E27FC236}">
                  <a16:creationId xmlns:a16="http://schemas.microsoft.com/office/drawing/2014/main" id="{D4E87A9C-FCB6-0B4E-8A56-046A4AA7888F}"/>
                </a:ext>
              </a:extLst>
            </p:cNvPr>
            <p:cNvSpPr>
              <a:spLocks noChangeAspect="1"/>
            </p:cNvSpPr>
            <p:nvPr/>
          </p:nvSpPr>
          <p:spPr bwMode="auto">
            <a:xfrm>
              <a:off x="4004" y="4412"/>
              <a:ext cx="55" cy="55"/>
            </a:xfrm>
            <a:custGeom>
              <a:avLst/>
              <a:gdLst>
                <a:gd name="T0" fmla="*/ 55 w 55"/>
                <a:gd name="T1" fmla="*/ 18 h 55"/>
                <a:gd name="T2" fmla="*/ 55 w 55"/>
                <a:gd name="T3" fmla="*/ 37 h 55"/>
                <a:gd name="T4" fmla="*/ 0 w 55"/>
                <a:gd name="T5" fmla="*/ 55 h 55"/>
                <a:gd name="T6" fmla="*/ 37 w 55"/>
                <a:gd name="T7" fmla="*/ 0 h 55"/>
                <a:gd name="T8" fmla="*/ 55 w 55"/>
                <a:gd name="T9" fmla="*/ 18 h 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55">
                  <a:moveTo>
                    <a:pt x="55" y="18"/>
                  </a:moveTo>
                  <a:lnTo>
                    <a:pt x="55" y="37"/>
                  </a:lnTo>
                  <a:lnTo>
                    <a:pt x="0" y="55"/>
                  </a:lnTo>
                  <a:lnTo>
                    <a:pt x="37" y="0"/>
                  </a:lnTo>
                  <a:lnTo>
                    <a:pt x="55" y="18"/>
                  </a:lnTo>
                  <a:close/>
                </a:path>
              </a:pathLst>
            </a:custGeom>
            <a:noFill/>
            <a:ln w="285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100"/>
            </a:p>
          </p:txBody>
        </p:sp>
        <p:sp>
          <p:nvSpPr>
            <p:cNvPr id="23577" name="Freeform 75">
              <a:extLst>
                <a:ext uri="{FF2B5EF4-FFF2-40B4-BE49-F238E27FC236}">
                  <a16:creationId xmlns:a16="http://schemas.microsoft.com/office/drawing/2014/main" id="{8DFB1F73-FFD2-B348-B61B-5D9812430E17}"/>
                </a:ext>
              </a:extLst>
            </p:cNvPr>
            <p:cNvSpPr>
              <a:spLocks noChangeAspect="1"/>
            </p:cNvSpPr>
            <p:nvPr/>
          </p:nvSpPr>
          <p:spPr bwMode="auto">
            <a:xfrm>
              <a:off x="4004" y="4412"/>
              <a:ext cx="55" cy="55"/>
            </a:xfrm>
            <a:custGeom>
              <a:avLst/>
              <a:gdLst>
                <a:gd name="T0" fmla="*/ 55 w 55"/>
                <a:gd name="T1" fmla="*/ 18 h 55"/>
                <a:gd name="T2" fmla="*/ 55 w 55"/>
                <a:gd name="T3" fmla="*/ 37 h 55"/>
                <a:gd name="T4" fmla="*/ 0 w 55"/>
                <a:gd name="T5" fmla="*/ 55 h 55"/>
                <a:gd name="T6" fmla="*/ 37 w 55"/>
                <a:gd name="T7" fmla="*/ 0 h 55"/>
                <a:gd name="T8" fmla="*/ 55 w 55"/>
                <a:gd name="T9" fmla="*/ 18 h 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55">
                  <a:moveTo>
                    <a:pt x="55" y="18"/>
                  </a:moveTo>
                  <a:lnTo>
                    <a:pt x="55" y="37"/>
                  </a:lnTo>
                  <a:lnTo>
                    <a:pt x="0" y="55"/>
                  </a:lnTo>
                  <a:lnTo>
                    <a:pt x="37" y="0"/>
                  </a:lnTo>
                  <a:lnTo>
                    <a:pt x="55"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100"/>
            </a:p>
          </p:txBody>
        </p:sp>
        <p:sp>
          <p:nvSpPr>
            <p:cNvPr id="23578" name="Line 76">
              <a:extLst>
                <a:ext uri="{FF2B5EF4-FFF2-40B4-BE49-F238E27FC236}">
                  <a16:creationId xmlns:a16="http://schemas.microsoft.com/office/drawing/2014/main" id="{EAEB8597-CA69-BF46-B90F-AEF2C759EB19}"/>
                </a:ext>
              </a:extLst>
            </p:cNvPr>
            <p:cNvSpPr>
              <a:spLocks noChangeAspect="1" noChangeShapeType="1"/>
            </p:cNvSpPr>
            <p:nvPr/>
          </p:nvSpPr>
          <p:spPr bwMode="auto">
            <a:xfrm flipH="1">
              <a:off x="4059" y="4412"/>
              <a:ext cx="19" cy="1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100"/>
            </a:p>
          </p:txBody>
        </p:sp>
        <p:sp>
          <p:nvSpPr>
            <p:cNvPr id="23579" name="Oval 77">
              <a:extLst>
                <a:ext uri="{FF2B5EF4-FFF2-40B4-BE49-F238E27FC236}">
                  <a16:creationId xmlns:a16="http://schemas.microsoft.com/office/drawing/2014/main" id="{C4CAA53A-22B4-6E42-A66F-151CFA82596F}"/>
                </a:ext>
              </a:extLst>
            </p:cNvPr>
            <p:cNvSpPr>
              <a:spLocks noChangeAspect="1" noChangeArrowheads="1"/>
            </p:cNvSpPr>
            <p:nvPr/>
          </p:nvSpPr>
          <p:spPr bwMode="auto">
            <a:xfrm>
              <a:off x="1763" y="4107"/>
              <a:ext cx="277" cy="277"/>
            </a:xfrm>
            <a:prstGeom prst="ellipse">
              <a:avLst/>
            </a:prstGeom>
            <a:solidFill>
              <a:srgbClr val="FFDC99"/>
            </a:solidFill>
            <a:ln w="28575">
              <a:solidFill>
                <a:srgbClr val="FFDC99"/>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100">
                <a:latin typeface="Tahoma" panose="020B0604030504040204" pitchFamily="34" charset="0"/>
              </a:endParaRPr>
            </a:p>
          </p:txBody>
        </p:sp>
        <p:sp>
          <p:nvSpPr>
            <p:cNvPr id="23580" name="Oval 78">
              <a:extLst>
                <a:ext uri="{FF2B5EF4-FFF2-40B4-BE49-F238E27FC236}">
                  <a16:creationId xmlns:a16="http://schemas.microsoft.com/office/drawing/2014/main" id="{0E5937A6-9975-9547-A497-F88264558729}"/>
                </a:ext>
              </a:extLst>
            </p:cNvPr>
            <p:cNvSpPr>
              <a:spLocks noChangeAspect="1" noChangeArrowheads="1"/>
            </p:cNvSpPr>
            <p:nvPr/>
          </p:nvSpPr>
          <p:spPr bwMode="auto">
            <a:xfrm>
              <a:off x="2482" y="1838"/>
              <a:ext cx="277" cy="277"/>
            </a:xfrm>
            <a:prstGeom prst="ellipse">
              <a:avLst/>
            </a:prstGeom>
            <a:solidFill>
              <a:srgbClr val="FFDC99"/>
            </a:solidFill>
            <a:ln w="28575">
              <a:solidFill>
                <a:srgbClr val="FFDC99"/>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100">
                <a:latin typeface="Tahoma" panose="020B0604030504040204" pitchFamily="34" charset="0"/>
              </a:endParaRPr>
            </a:p>
          </p:txBody>
        </p:sp>
        <p:sp>
          <p:nvSpPr>
            <p:cNvPr id="23581" name="Rectangle 79">
              <a:extLst>
                <a:ext uri="{FF2B5EF4-FFF2-40B4-BE49-F238E27FC236}">
                  <a16:creationId xmlns:a16="http://schemas.microsoft.com/office/drawing/2014/main" id="{8ED06240-F178-2146-B6CA-16ED08DF29EF}"/>
                </a:ext>
              </a:extLst>
            </p:cNvPr>
            <p:cNvSpPr>
              <a:spLocks noChangeAspect="1" noChangeArrowheads="1"/>
            </p:cNvSpPr>
            <p:nvPr/>
          </p:nvSpPr>
          <p:spPr bwMode="auto">
            <a:xfrm>
              <a:off x="2547" y="1847"/>
              <a:ext cx="92"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200" b="0" i="1" dirty="0">
                  <a:solidFill>
                    <a:srgbClr val="000000"/>
                  </a:solidFill>
                  <a:latin typeface="Helvetica" pitchFamily="2" charset="0"/>
                </a:rPr>
                <a:t>p</a:t>
              </a:r>
              <a:endParaRPr lang="en-US" altLang="zh-CN" sz="1100" dirty="0">
                <a:latin typeface="Tahoma" panose="020B0604030504040204" pitchFamily="34" charset="0"/>
              </a:endParaRPr>
            </a:p>
          </p:txBody>
        </p:sp>
        <p:sp>
          <p:nvSpPr>
            <p:cNvPr id="23582" name="Rectangle 80">
              <a:extLst>
                <a:ext uri="{FF2B5EF4-FFF2-40B4-BE49-F238E27FC236}">
                  <a16:creationId xmlns:a16="http://schemas.microsoft.com/office/drawing/2014/main" id="{70BE934F-4D38-DA4E-90DA-5DEE38FC22C5}"/>
                </a:ext>
              </a:extLst>
            </p:cNvPr>
            <p:cNvSpPr>
              <a:spLocks noChangeAspect="1" noChangeArrowheads="1"/>
            </p:cNvSpPr>
            <p:nvPr/>
          </p:nvSpPr>
          <p:spPr bwMode="auto">
            <a:xfrm>
              <a:off x="2602" y="2014"/>
              <a:ext cx="77"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000" b="0">
                  <a:solidFill>
                    <a:srgbClr val="000000"/>
                  </a:solidFill>
                  <a:latin typeface="Arial" panose="020B0604020202020204" pitchFamily="34" charset="0"/>
                </a:rPr>
                <a:t>1</a:t>
              </a:r>
              <a:endParaRPr lang="en-US" altLang="zh-CN" sz="1100">
                <a:latin typeface="Tahoma" panose="020B0604030504040204" pitchFamily="34" charset="0"/>
              </a:endParaRPr>
            </a:p>
          </p:txBody>
        </p:sp>
        <p:sp>
          <p:nvSpPr>
            <p:cNvPr id="23583" name="Rectangle 83">
              <a:extLst>
                <a:ext uri="{FF2B5EF4-FFF2-40B4-BE49-F238E27FC236}">
                  <a16:creationId xmlns:a16="http://schemas.microsoft.com/office/drawing/2014/main" id="{E0B14261-EC4B-CA43-A8B3-A68ACE73BA86}"/>
                </a:ext>
              </a:extLst>
            </p:cNvPr>
            <p:cNvSpPr>
              <a:spLocks noChangeAspect="1" noChangeArrowheads="1"/>
            </p:cNvSpPr>
            <p:nvPr/>
          </p:nvSpPr>
          <p:spPr bwMode="auto">
            <a:xfrm>
              <a:off x="2290" y="4466"/>
              <a:ext cx="201" cy="284"/>
            </a:xfrm>
            <a:prstGeom prst="rect">
              <a:avLst/>
            </a:prstGeom>
            <a:solidFill>
              <a:schemeClr val="bg1"/>
            </a:solidFill>
            <a:ln>
              <a:noFill/>
            </a:ln>
            <a:effectLst/>
            <a:extLst>
              <a:ext uri="{91240B29-F687-4F45-9708-019B960494DF}">
                <a14:hiddenLine xmlns:a14="http://schemas.microsoft.com/office/drawing/2010/main" w="12700" algn="ctr">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100">
                <a:latin typeface="Tahoma" panose="020B0604030504040204" pitchFamily="34" charset="0"/>
              </a:endParaRPr>
            </a:p>
          </p:txBody>
        </p:sp>
        <p:sp>
          <p:nvSpPr>
            <p:cNvPr id="23584" name="Rectangle 84">
              <a:extLst>
                <a:ext uri="{FF2B5EF4-FFF2-40B4-BE49-F238E27FC236}">
                  <a16:creationId xmlns:a16="http://schemas.microsoft.com/office/drawing/2014/main" id="{E88E71C8-D6F8-BB47-80BA-27A4E38DC78D}"/>
                </a:ext>
              </a:extLst>
            </p:cNvPr>
            <p:cNvSpPr>
              <a:spLocks noChangeAspect="1" noChangeArrowheads="1"/>
            </p:cNvSpPr>
            <p:nvPr/>
          </p:nvSpPr>
          <p:spPr bwMode="auto">
            <a:xfrm>
              <a:off x="2562" y="4556"/>
              <a:ext cx="201" cy="284"/>
            </a:xfrm>
            <a:prstGeom prst="rect">
              <a:avLst/>
            </a:prstGeom>
            <a:solidFill>
              <a:schemeClr val="bg1"/>
            </a:solidFill>
            <a:ln>
              <a:noFill/>
            </a:ln>
            <a:effectLst/>
            <a:extLst>
              <a:ext uri="{91240B29-F687-4F45-9708-019B960494DF}">
                <a14:hiddenLine xmlns:a14="http://schemas.microsoft.com/office/drawing/2010/main" w="12700" algn="ctr">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100">
                <a:latin typeface="Tahoma" panose="020B0604030504040204" pitchFamily="34" charset="0"/>
              </a:endParaRPr>
            </a:p>
          </p:txBody>
        </p:sp>
        <p:sp>
          <p:nvSpPr>
            <p:cNvPr id="23585" name="Rectangle 85">
              <a:extLst>
                <a:ext uri="{FF2B5EF4-FFF2-40B4-BE49-F238E27FC236}">
                  <a16:creationId xmlns:a16="http://schemas.microsoft.com/office/drawing/2014/main" id="{AF980964-0344-3943-820B-79AAB72271E0}"/>
                </a:ext>
              </a:extLst>
            </p:cNvPr>
            <p:cNvSpPr>
              <a:spLocks noChangeAspect="1" noChangeArrowheads="1"/>
            </p:cNvSpPr>
            <p:nvPr/>
          </p:nvSpPr>
          <p:spPr bwMode="auto">
            <a:xfrm>
              <a:off x="2880" y="4602"/>
              <a:ext cx="201" cy="284"/>
            </a:xfrm>
            <a:prstGeom prst="rect">
              <a:avLst/>
            </a:prstGeom>
            <a:solidFill>
              <a:schemeClr val="bg1"/>
            </a:solidFill>
            <a:ln>
              <a:noFill/>
            </a:ln>
            <a:effectLst/>
            <a:extLst>
              <a:ext uri="{91240B29-F687-4F45-9708-019B960494DF}">
                <a14:hiddenLine xmlns:a14="http://schemas.microsoft.com/office/drawing/2010/main" w="12700" algn="ctr">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100">
                <a:latin typeface="Tahoma" panose="020B0604030504040204" pitchFamily="34" charset="0"/>
              </a:endParaRPr>
            </a:p>
          </p:txBody>
        </p:sp>
      </p:grpSp>
      <p:sp>
        <p:nvSpPr>
          <p:cNvPr id="2" name="日期占位符 1">
            <a:extLst>
              <a:ext uri="{FF2B5EF4-FFF2-40B4-BE49-F238E27FC236}">
                <a16:creationId xmlns:a16="http://schemas.microsoft.com/office/drawing/2014/main" id="{F758DD1D-6E78-EC48-995E-2297F663CBCE}"/>
              </a:ext>
            </a:extLst>
          </p:cNvPr>
          <p:cNvSpPr>
            <a:spLocks noGrp="1"/>
          </p:cNvSpPr>
          <p:nvPr>
            <p:ph type="dt" sz="half" idx="10"/>
          </p:nvPr>
        </p:nvSpPr>
        <p:spPr/>
        <p:txBody>
          <a:bodyPr/>
          <a:lstStyle/>
          <a:p>
            <a:pPr>
              <a:defRPr/>
            </a:pPr>
            <a:fld id="{4747C85F-504F-6446-8F82-8EAC2256C841}" type="datetime1">
              <a:rPr lang="zh-CN" altLang="en-US" smtClean="0"/>
              <a:t>2022/10/9</a:t>
            </a:fld>
            <a:endParaRPr lang="zh-CN" altLang="en-US"/>
          </a:p>
        </p:txBody>
      </p:sp>
      <p:sp>
        <p:nvSpPr>
          <p:cNvPr id="3" name="页脚占位符 2">
            <a:extLst>
              <a:ext uri="{FF2B5EF4-FFF2-40B4-BE49-F238E27FC236}">
                <a16:creationId xmlns:a16="http://schemas.microsoft.com/office/drawing/2014/main" id="{A558CA04-5B9D-C141-88C6-A09BF7898EF8}"/>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AF3137AC-1B33-8045-8D00-1AB564612542}"/>
              </a:ext>
            </a:extLst>
          </p:cNvPr>
          <p:cNvSpPr>
            <a:spLocks noGrp="1"/>
          </p:cNvSpPr>
          <p:nvPr>
            <p:ph type="sldNum" sz="quarter" idx="12"/>
          </p:nvPr>
        </p:nvSpPr>
        <p:spPr/>
        <p:txBody>
          <a:bodyPr/>
          <a:lstStyle/>
          <a:p>
            <a:pPr>
              <a:defRPr/>
            </a:pPr>
            <a:fld id="{F58659B2-D2A8-BA42-BB8D-94882DBFBDBE}" type="slidenum">
              <a:rPr lang="zh-CN" altLang="en-US" smtClean="0"/>
              <a:pPr>
                <a:defRPr/>
              </a:pPr>
              <a:t>12</a:t>
            </a:fld>
            <a:endParaRPr lang="zh-CN" alt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0F2A35B9-E5C6-42AE-81A7-F559101E306B}"/>
              </a:ext>
            </a:extLst>
          </p:cNvPr>
          <p:cNvSpPr>
            <a:spLocks noGrp="1" noChangeArrowheads="1"/>
          </p:cNvSpPr>
          <p:nvPr>
            <p:ph type="title"/>
          </p:nvPr>
        </p:nvSpPr>
        <p:spPr/>
        <p:txBody>
          <a:bodyPr/>
          <a:lstStyle/>
          <a:p>
            <a:pPr algn="ctr" eaLnBrk="1" hangingPunct="1"/>
            <a:r>
              <a:rPr lang="en-US" altLang="zh-CN" sz="5400" dirty="0">
                <a:solidFill>
                  <a:srgbClr val="262673"/>
                </a:solidFill>
              </a:rPr>
              <a:t>Raft</a:t>
            </a:r>
            <a:endParaRPr lang="zh-CN" altLang="en-US" sz="5400" dirty="0">
              <a:solidFill>
                <a:srgbClr val="262673"/>
              </a:solidFill>
            </a:endParaRPr>
          </a:p>
        </p:txBody>
      </p:sp>
      <p:sp>
        <p:nvSpPr>
          <p:cNvPr id="2" name="文本占位符 1">
            <a:extLst>
              <a:ext uri="{FF2B5EF4-FFF2-40B4-BE49-F238E27FC236}">
                <a16:creationId xmlns:a16="http://schemas.microsoft.com/office/drawing/2014/main" id="{CA7D06A1-9B18-25FD-5E6E-D45767E05770}"/>
              </a:ext>
            </a:extLst>
          </p:cNvPr>
          <p:cNvSpPr>
            <a:spLocks noGrp="1"/>
          </p:cNvSpPr>
          <p:nvPr>
            <p:ph type="body" idx="1"/>
          </p:nvPr>
        </p:nvSpPr>
        <p:spPr/>
        <p:txBody>
          <a:bodyPr/>
          <a:lstStyle/>
          <a:p>
            <a:r>
              <a:rPr lang="en-US" altLang="zh-CN" dirty="0"/>
              <a:t>http://</a:t>
            </a:r>
            <a:r>
              <a:rPr lang="en-US" altLang="zh-CN" dirty="0" err="1"/>
              <a:t>thesecretlivesofdata.com</a:t>
            </a:r>
            <a:r>
              <a:rPr lang="en-US" altLang="zh-CN" dirty="0"/>
              <a:t>/raft/</a:t>
            </a:r>
          </a:p>
          <a:p>
            <a:endParaRPr lang="en-US" altLang="zh-CN" dirty="0"/>
          </a:p>
          <a:p>
            <a:endParaRPr lang="zh-CN" altLang="en-US" dirty="0"/>
          </a:p>
        </p:txBody>
      </p:sp>
      <p:sp>
        <p:nvSpPr>
          <p:cNvPr id="4" name="日期占位符 3">
            <a:extLst>
              <a:ext uri="{FF2B5EF4-FFF2-40B4-BE49-F238E27FC236}">
                <a16:creationId xmlns:a16="http://schemas.microsoft.com/office/drawing/2014/main" id="{8FE3CE34-B2F1-8489-BA0F-2DB725F8E309}"/>
              </a:ext>
            </a:extLst>
          </p:cNvPr>
          <p:cNvSpPr>
            <a:spLocks noGrp="1"/>
          </p:cNvSpPr>
          <p:nvPr>
            <p:ph type="dt" sz="half" idx="10"/>
          </p:nvPr>
        </p:nvSpPr>
        <p:spPr/>
        <p:txBody>
          <a:bodyPr/>
          <a:lstStyle/>
          <a:p>
            <a:pPr>
              <a:defRPr/>
            </a:pPr>
            <a:fld id="{C5FC2F43-C23B-3148-8F18-FEAD3E37C7AB}" type="datetime1">
              <a:rPr lang="zh-CN" altLang="en-US" smtClean="0"/>
              <a:t>2022/10/9</a:t>
            </a:fld>
            <a:endParaRPr lang="zh-CN" altLang="en-US"/>
          </a:p>
        </p:txBody>
      </p:sp>
      <p:sp>
        <p:nvSpPr>
          <p:cNvPr id="5" name="页脚占位符 4">
            <a:extLst>
              <a:ext uri="{FF2B5EF4-FFF2-40B4-BE49-F238E27FC236}">
                <a16:creationId xmlns:a16="http://schemas.microsoft.com/office/drawing/2014/main" id="{5A1073B7-BE80-109C-E5FB-3033C74D7F43}"/>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0332EC46-FF15-3D98-87A2-F04844239B6C}"/>
              </a:ext>
            </a:extLst>
          </p:cNvPr>
          <p:cNvSpPr>
            <a:spLocks noGrp="1"/>
          </p:cNvSpPr>
          <p:nvPr>
            <p:ph type="sldNum" sz="quarter" idx="12"/>
          </p:nvPr>
        </p:nvSpPr>
        <p:spPr/>
        <p:txBody>
          <a:bodyPr/>
          <a:lstStyle/>
          <a:p>
            <a:pPr>
              <a:defRPr/>
            </a:pPr>
            <a:fld id="{0A66CE0A-DD84-4D47-BA38-728BC8CCBEE6}" type="slidenum">
              <a:rPr lang="zh-CN" altLang="en-US" smtClean="0"/>
              <a:pPr>
                <a:defRPr/>
              </a:pPr>
              <a:t>120</a:t>
            </a:fld>
            <a:endParaRPr lang="zh-CN" altLang="en-US"/>
          </a:p>
        </p:txBody>
      </p:sp>
    </p:spTree>
    <p:extLst>
      <p:ext uri="{BB962C8B-B14F-4D97-AF65-F5344CB8AC3E}">
        <p14:creationId xmlns:p14="http://schemas.microsoft.com/office/powerpoint/2010/main" val="190039434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a:extLst>
              <a:ext uri="{FF2B5EF4-FFF2-40B4-BE49-F238E27FC236}">
                <a16:creationId xmlns:a16="http://schemas.microsoft.com/office/drawing/2014/main" id="{1FDFAB33-6AEE-AA71-81A7-F0D28EE7297A}"/>
              </a:ext>
            </a:extLst>
          </p:cNvPr>
          <p:cNvSpPr>
            <a:spLocks noGrp="1" noChangeArrowheads="1"/>
          </p:cNvSpPr>
          <p:nvPr>
            <p:ph type="title"/>
          </p:nvPr>
        </p:nvSpPr>
        <p:spPr/>
        <p:txBody>
          <a:bodyPr/>
          <a:lstStyle/>
          <a:p>
            <a:r>
              <a:rPr lang="zh-CN" altLang="en-US"/>
              <a:t>内容</a:t>
            </a:r>
          </a:p>
        </p:txBody>
      </p:sp>
      <p:sp>
        <p:nvSpPr>
          <p:cNvPr id="6147" name="内容占位符 2">
            <a:extLst>
              <a:ext uri="{FF2B5EF4-FFF2-40B4-BE49-F238E27FC236}">
                <a16:creationId xmlns:a16="http://schemas.microsoft.com/office/drawing/2014/main" id="{465F5D07-30A3-03F9-137F-55321F5CFCAD}"/>
              </a:ext>
            </a:extLst>
          </p:cNvPr>
          <p:cNvSpPr>
            <a:spLocks noGrp="1" noChangeArrowheads="1"/>
          </p:cNvSpPr>
          <p:nvPr>
            <p:ph idx="1"/>
          </p:nvPr>
        </p:nvSpPr>
        <p:spPr/>
        <p:txBody>
          <a:bodyPr/>
          <a:lstStyle/>
          <a:p>
            <a:pPr marL="457200" indent="-457200">
              <a:buFont typeface="Arial" panose="020B0604020202020204" pitchFamily="34" charset="0"/>
              <a:buAutoNum type="arabicPeriod"/>
            </a:pPr>
            <a:r>
              <a:rPr lang="zh-CN" altLang="en-US" dirty="0"/>
              <a:t>领导人选举（</a:t>
            </a:r>
            <a:r>
              <a:rPr lang="en-US" altLang="zh-CN" dirty="0"/>
              <a:t>Leader election</a:t>
            </a:r>
            <a:r>
              <a:rPr lang="zh-CN" altLang="en-US" dirty="0"/>
              <a:t>）</a:t>
            </a:r>
            <a:endParaRPr lang="en-US" altLang="zh-CN" dirty="0"/>
          </a:p>
          <a:p>
            <a:pPr marL="457200" indent="-457200">
              <a:buFont typeface="Arial" panose="020B0604020202020204" pitchFamily="34" charset="0"/>
              <a:buAutoNum type="arabicPeriod"/>
            </a:pPr>
            <a:r>
              <a:rPr lang="zh-CN" altLang="en-US" dirty="0"/>
              <a:t>日志复制</a:t>
            </a:r>
            <a:r>
              <a:rPr lang="en-US" altLang="zh-CN" dirty="0"/>
              <a:t> (Log replication)</a:t>
            </a:r>
          </a:p>
          <a:p>
            <a:pPr marL="457200" indent="-457200">
              <a:buFont typeface="Arial" panose="020B0604020202020204" pitchFamily="34" charset="0"/>
              <a:buAutoNum type="arabicPeriod"/>
            </a:pPr>
            <a:r>
              <a:rPr lang="zh-CN" altLang="en-US" dirty="0"/>
              <a:t>安全性（</a:t>
            </a:r>
            <a:r>
              <a:rPr lang="en-US" altLang="zh-CN" dirty="0"/>
              <a:t>Safety</a:t>
            </a:r>
            <a:r>
              <a:rPr lang="zh-CN" altLang="en-US" dirty="0"/>
              <a:t>）</a:t>
            </a:r>
            <a:endParaRPr lang="en-US" altLang="zh-CN" dirty="0"/>
          </a:p>
          <a:p>
            <a:pPr marL="457200" indent="-457200">
              <a:buFont typeface="Arial" panose="020B0604020202020204" pitchFamily="34" charset="0"/>
              <a:buAutoNum type="arabicPeriod"/>
            </a:pPr>
            <a:r>
              <a:rPr lang="zh-CN" altLang="en-US" dirty="0"/>
              <a:t>平衡旧领导人（</a:t>
            </a:r>
            <a:r>
              <a:rPr lang="en-US" altLang="zh-CN" dirty="0"/>
              <a:t>Neutralizing old leaders</a:t>
            </a:r>
            <a:r>
              <a:rPr lang="zh-CN" altLang="en-US" dirty="0"/>
              <a:t>）</a:t>
            </a:r>
            <a:endParaRPr lang="en-US" altLang="zh-CN" dirty="0"/>
          </a:p>
          <a:p>
            <a:pPr marL="457200" indent="-457200">
              <a:buFont typeface="Arial" panose="020B0604020202020204" pitchFamily="34" charset="0"/>
              <a:buAutoNum type="arabicPeriod"/>
            </a:pPr>
            <a:r>
              <a:rPr lang="zh-CN" altLang="en-US" dirty="0"/>
              <a:t>客户端交互（</a:t>
            </a:r>
            <a:r>
              <a:rPr lang="en-US" altLang="zh-CN" dirty="0"/>
              <a:t>Client interactions</a:t>
            </a:r>
            <a:r>
              <a:rPr lang="zh-CN" altLang="en-US" dirty="0"/>
              <a:t>）</a:t>
            </a:r>
            <a:endParaRPr lang="en-US" altLang="zh-CN" dirty="0"/>
          </a:p>
          <a:p>
            <a:pPr marL="457200" indent="-457200">
              <a:buFont typeface="Arial" panose="020B0604020202020204" pitchFamily="34" charset="0"/>
              <a:buAutoNum type="arabicPeriod"/>
            </a:pPr>
            <a:r>
              <a:rPr lang="zh-CN" altLang="en-US" dirty="0"/>
              <a:t>配置变更（</a:t>
            </a:r>
            <a:r>
              <a:rPr lang="en-US" altLang="zh-CN" dirty="0"/>
              <a:t> Reconfiguration </a:t>
            </a:r>
            <a:r>
              <a:rPr lang="zh-CN" altLang="en-US" dirty="0"/>
              <a:t>）</a:t>
            </a:r>
          </a:p>
        </p:txBody>
      </p:sp>
      <p:sp>
        <p:nvSpPr>
          <p:cNvPr id="2" name="日期占位符 1">
            <a:extLst>
              <a:ext uri="{FF2B5EF4-FFF2-40B4-BE49-F238E27FC236}">
                <a16:creationId xmlns:a16="http://schemas.microsoft.com/office/drawing/2014/main" id="{182AADF2-EFFA-72EA-2465-E8EE1DD5D263}"/>
              </a:ext>
            </a:extLst>
          </p:cNvPr>
          <p:cNvSpPr>
            <a:spLocks noGrp="1"/>
          </p:cNvSpPr>
          <p:nvPr>
            <p:ph type="dt" sz="half" idx="10"/>
          </p:nvPr>
        </p:nvSpPr>
        <p:spPr/>
        <p:txBody>
          <a:bodyPr/>
          <a:lstStyle/>
          <a:p>
            <a:pPr>
              <a:defRPr/>
            </a:pPr>
            <a:fld id="{9D5B5FF1-4116-5F4E-A438-9AF6C0517A2D}" type="datetime1">
              <a:rPr lang="zh-CN" altLang="en-US" smtClean="0"/>
              <a:t>2022/10/9</a:t>
            </a:fld>
            <a:endParaRPr lang="zh-CN" altLang="en-US"/>
          </a:p>
        </p:txBody>
      </p:sp>
      <p:sp>
        <p:nvSpPr>
          <p:cNvPr id="3" name="页脚占位符 2">
            <a:extLst>
              <a:ext uri="{FF2B5EF4-FFF2-40B4-BE49-F238E27FC236}">
                <a16:creationId xmlns:a16="http://schemas.microsoft.com/office/drawing/2014/main" id="{FA84E5E6-51BF-81C2-BAE3-C4D1134D32C2}"/>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FF6CCEE8-3EC1-0D06-6C4B-5684FA7A1618}"/>
              </a:ext>
            </a:extLst>
          </p:cNvPr>
          <p:cNvSpPr>
            <a:spLocks noGrp="1"/>
          </p:cNvSpPr>
          <p:nvPr>
            <p:ph type="sldNum" sz="quarter" idx="12"/>
          </p:nvPr>
        </p:nvSpPr>
        <p:spPr/>
        <p:txBody>
          <a:bodyPr/>
          <a:lstStyle/>
          <a:p>
            <a:pPr>
              <a:defRPr/>
            </a:pPr>
            <a:fld id="{F58659B2-D2A8-BA42-BB8D-94882DBFBDBE}" type="slidenum">
              <a:rPr lang="zh-CN" altLang="en-US" smtClean="0"/>
              <a:pPr>
                <a:defRPr/>
              </a:pPr>
              <a:t>121</a:t>
            </a:fld>
            <a:endParaRPr lang="zh-CN" altLang="en-US"/>
          </a:p>
        </p:txBody>
      </p:sp>
    </p:spTree>
    <p:extLst>
      <p:ext uri="{BB962C8B-B14F-4D97-AF65-F5344CB8AC3E}">
        <p14:creationId xmlns:p14="http://schemas.microsoft.com/office/powerpoint/2010/main" val="174951692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a:extLst>
              <a:ext uri="{FF2B5EF4-FFF2-40B4-BE49-F238E27FC236}">
                <a16:creationId xmlns:a16="http://schemas.microsoft.com/office/drawing/2014/main" id="{947DF053-C79A-D91E-37E8-4A5CDFD64936}"/>
              </a:ext>
            </a:extLst>
          </p:cNvPr>
          <p:cNvSpPr>
            <a:spLocks noGrp="1" noChangeArrowheads="1"/>
          </p:cNvSpPr>
          <p:nvPr>
            <p:ph type="title"/>
          </p:nvPr>
        </p:nvSpPr>
        <p:spPr/>
        <p:txBody>
          <a:bodyPr/>
          <a:lstStyle/>
          <a:p>
            <a:r>
              <a:rPr lang="zh-CN" altLang="en-US" dirty="0"/>
              <a:t>复制状态机</a:t>
            </a:r>
            <a:r>
              <a:rPr lang="zh-CN" altLang="en-US" sz="3200" dirty="0"/>
              <a:t>（</a:t>
            </a:r>
            <a:r>
              <a:rPr lang="en-US" altLang="zh-CN" sz="3200" i="1" dirty="0"/>
              <a:t>Replicated State Machine</a:t>
            </a:r>
            <a:r>
              <a:rPr lang="zh-CN" altLang="en-US" sz="3200" dirty="0"/>
              <a:t>）</a:t>
            </a:r>
          </a:p>
        </p:txBody>
      </p:sp>
      <p:sp>
        <p:nvSpPr>
          <p:cNvPr id="7171" name="内容占位符 2">
            <a:extLst>
              <a:ext uri="{FF2B5EF4-FFF2-40B4-BE49-F238E27FC236}">
                <a16:creationId xmlns:a16="http://schemas.microsoft.com/office/drawing/2014/main" id="{F9D7D33E-CE6C-3FB0-FA52-403FD959262C}"/>
              </a:ext>
            </a:extLst>
          </p:cNvPr>
          <p:cNvSpPr>
            <a:spLocks noGrp="1" noChangeArrowheads="1"/>
          </p:cNvSpPr>
          <p:nvPr>
            <p:ph idx="1"/>
          </p:nvPr>
        </p:nvSpPr>
        <p:spPr/>
        <p:txBody>
          <a:bodyPr/>
          <a:lstStyle/>
          <a:p>
            <a:r>
              <a:rPr lang="zh-CN" altLang="en-US" sz="2000" dirty="0"/>
              <a:t>复制日志（</a:t>
            </a:r>
            <a:r>
              <a:rPr lang="en-US" altLang="zh-CN" sz="2000" dirty="0"/>
              <a:t>Replicated log</a:t>
            </a:r>
            <a:r>
              <a:rPr lang="zh-CN" altLang="en-US" sz="2000" dirty="0"/>
              <a:t>）</a:t>
            </a:r>
            <a:r>
              <a:rPr lang="en-US" altLang="zh-CN" sz="2000" dirty="0">
                <a:sym typeface="Wingdings" pitchFamily="2" charset="2"/>
              </a:rPr>
              <a:t></a:t>
            </a:r>
            <a:r>
              <a:rPr lang="zh-CN" altLang="en-US" sz="2000" dirty="0">
                <a:sym typeface="Wingdings" pitchFamily="2" charset="2"/>
              </a:rPr>
              <a:t>复制状态机，共识模块确保复制状态机执行的复制日志一致。</a:t>
            </a:r>
            <a:endParaRPr lang="en-US" altLang="zh-CN" sz="2000" dirty="0"/>
          </a:p>
          <a:p>
            <a:r>
              <a:rPr lang="zh-CN" altLang="en-US" sz="2000" dirty="0"/>
              <a:t>多个服务器，从相同的初始状态开始，执行相同的一串命令（复制日志），产生相同的最终状态。</a:t>
            </a:r>
          </a:p>
        </p:txBody>
      </p:sp>
      <p:grpSp>
        <p:nvGrpSpPr>
          <p:cNvPr id="7172" name="组合 4">
            <a:extLst>
              <a:ext uri="{FF2B5EF4-FFF2-40B4-BE49-F238E27FC236}">
                <a16:creationId xmlns:a16="http://schemas.microsoft.com/office/drawing/2014/main" id="{D904858B-33F6-AD5A-2860-E7E499085036}"/>
              </a:ext>
            </a:extLst>
          </p:cNvPr>
          <p:cNvGrpSpPr>
            <a:grpSpLocks/>
          </p:cNvGrpSpPr>
          <p:nvPr/>
        </p:nvGrpSpPr>
        <p:grpSpPr bwMode="auto">
          <a:xfrm>
            <a:off x="468313" y="2906489"/>
            <a:ext cx="8410575" cy="2898775"/>
            <a:chOff x="2073686" y="1671222"/>
            <a:chExt cx="8411416" cy="2900172"/>
          </a:xfrm>
        </p:grpSpPr>
        <p:sp>
          <p:nvSpPr>
            <p:cNvPr id="6" name="Rounded Rectangle 63">
              <a:extLst>
                <a:ext uri="{FF2B5EF4-FFF2-40B4-BE49-F238E27FC236}">
                  <a16:creationId xmlns:a16="http://schemas.microsoft.com/office/drawing/2014/main" id="{DBE0477D-0675-4557-9C57-4EA424AC6AB9}"/>
                </a:ext>
              </a:extLst>
            </p:cNvPr>
            <p:cNvSpPr/>
            <p:nvPr/>
          </p:nvSpPr>
          <p:spPr>
            <a:xfrm>
              <a:off x="2073686" y="2667065"/>
              <a:ext cx="2286229" cy="1904329"/>
            </a:xfrm>
            <a:prstGeom prst="roundRect">
              <a:avLst>
                <a:gd name="adj" fmla="val 11074"/>
              </a:avLst>
            </a:prstGeom>
            <a:solidFill>
              <a:srgbClr val="E3EAF9"/>
            </a:solidFill>
            <a:ln>
              <a:solidFill>
                <a:srgbClr val="4974CB"/>
              </a:solidFill>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grpSp>
          <p:nvGrpSpPr>
            <p:cNvPr id="7174" name="Group 90">
              <a:extLst>
                <a:ext uri="{FF2B5EF4-FFF2-40B4-BE49-F238E27FC236}">
                  <a16:creationId xmlns:a16="http://schemas.microsoft.com/office/drawing/2014/main" id="{053172A7-E929-865D-0974-9910E8222695}"/>
                </a:ext>
              </a:extLst>
            </p:cNvPr>
            <p:cNvGrpSpPr>
              <a:grpSpLocks/>
            </p:cNvGrpSpPr>
            <p:nvPr/>
          </p:nvGrpSpPr>
          <p:grpSpPr bwMode="auto">
            <a:xfrm>
              <a:off x="2378487" y="4190394"/>
              <a:ext cx="1523999" cy="228600"/>
              <a:chOff x="1828801" y="3733800"/>
              <a:chExt cx="1523999" cy="228600"/>
            </a:xfrm>
          </p:grpSpPr>
          <p:sp>
            <p:nvSpPr>
              <p:cNvPr id="7261" name="Rectangle 65">
                <a:extLst>
                  <a:ext uri="{FF2B5EF4-FFF2-40B4-BE49-F238E27FC236}">
                    <a16:creationId xmlns:a16="http://schemas.microsoft.com/office/drawing/2014/main" id="{DC51DC2F-3E2C-E6C1-A6F6-8F3EEE71B620}"/>
                  </a:ext>
                </a:extLst>
              </p:cNvPr>
              <p:cNvSpPr>
                <a:spLocks noChangeArrowheads="1"/>
              </p:cNvSpPr>
              <p:nvPr/>
            </p:nvSpPr>
            <p:spPr bwMode="auto">
              <a:xfrm>
                <a:off x="1828801" y="3733800"/>
                <a:ext cx="381000" cy="228600"/>
              </a:xfrm>
              <a:prstGeom prst="rect">
                <a:avLst/>
              </a:prstGeom>
              <a:solidFill>
                <a:srgbClr val="EDFFED"/>
              </a:solidFill>
              <a:ln w="12700" algn="ctr">
                <a:solidFill>
                  <a:srgbClr val="43A34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lgn="ctr">
                  <a:spcBef>
                    <a:spcPct val="0"/>
                  </a:spcBef>
                  <a:buClrTx/>
                  <a:buSzTx/>
                  <a:buFontTx/>
                  <a:buNone/>
                </a:pPr>
                <a:r>
                  <a:rPr lang="en-US" altLang="zh-CN" sz="1400" dirty="0">
                    <a:ea typeface="宋体" panose="02010600030101010101" pitchFamily="2" charset="-122"/>
                  </a:rPr>
                  <a:t>add</a:t>
                </a:r>
              </a:p>
            </p:txBody>
          </p:sp>
          <p:sp>
            <p:nvSpPr>
              <p:cNvPr id="7262" name="Rectangle 66">
                <a:extLst>
                  <a:ext uri="{FF2B5EF4-FFF2-40B4-BE49-F238E27FC236}">
                    <a16:creationId xmlns:a16="http://schemas.microsoft.com/office/drawing/2014/main" id="{72F21316-C1A1-7AD8-6611-65A91500360B}"/>
                  </a:ext>
                </a:extLst>
              </p:cNvPr>
              <p:cNvSpPr>
                <a:spLocks noChangeArrowheads="1"/>
              </p:cNvSpPr>
              <p:nvPr/>
            </p:nvSpPr>
            <p:spPr bwMode="auto">
              <a:xfrm>
                <a:off x="2209800" y="3733800"/>
                <a:ext cx="381000" cy="228600"/>
              </a:xfrm>
              <a:prstGeom prst="rect">
                <a:avLst/>
              </a:prstGeom>
              <a:solidFill>
                <a:srgbClr val="EDFFED"/>
              </a:solidFill>
              <a:ln w="12700" algn="ctr">
                <a:solidFill>
                  <a:srgbClr val="43A34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lgn="ctr">
                  <a:spcBef>
                    <a:spcPct val="0"/>
                  </a:spcBef>
                  <a:buClrTx/>
                  <a:buSzTx/>
                  <a:buFontTx/>
                  <a:buNone/>
                </a:pPr>
                <a:r>
                  <a:rPr lang="en-US" altLang="zh-CN" sz="1400">
                    <a:ea typeface="宋体" panose="02010600030101010101" pitchFamily="2" charset="-122"/>
                  </a:rPr>
                  <a:t>jmp</a:t>
                </a:r>
              </a:p>
            </p:txBody>
          </p:sp>
          <p:sp>
            <p:nvSpPr>
              <p:cNvPr id="7263" name="Rectangle 67">
                <a:extLst>
                  <a:ext uri="{FF2B5EF4-FFF2-40B4-BE49-F238E27FC236}">
                    <a16:creationId xmlns:a16="http://schemas.microsoft.com/office/drawing/2014/main" id="{BAB89F31-C1B3-373D-7C01-8F108B8C30D7}"/>
                  </a:ext>
                </a:extLst>
              </p:cNvPr>
              <p:cNvSpPr>
                <a:spLocks noChangeArrowheads="1"/>
              </p:cNvSpPr>
              <p:nvPr/>
            </p:nvSpPr>
            <p:spPr bwMode="auto">
              <a:xfrm>
                <a:off x="2590800" y="3733800"/>
                <a:ext cx="381000" cy="228600"/>
              </a:xfrm>
              <a:prstGeom prst="rect">
                <a:avLst/>
              </a:prstGeom>
              <a:solidFill>
                <a:srgbClr val="EDFFED"/>
              </a:solidFill>
              <a:ln w="12700" algn="ctr">
                <a:solidFill>
                  <a:srgbClr val="43A34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lgn="ctr">
                  <a:spcBef>
                    <a:spcPct val="0"/>
                  </a:spcBef>
                  <a:buClrTx/>
                  <a:buSzTx/>
                  <a:buFontTx/>
                  <a:buNone/>
                </a:pPr>
                <a:r>
                  <a:rPr lang="en-US" altLang="zh-CN" sz="1400">
                    <a:ea typeface="宋体" panose="02010600030101010101" pitchFamily="2" charset="-122"/>
                  </a:rPr>
                  <a:t>mov</a:t>
                </a:r>
              </a:p>
            </p:txBody>
          </p:sp>
          <p:sp>
            <p:nvSpPr>
              <p:cNvPr id="7264" name="Rectangle 68">
                <a:extLst>
                  <a:ext uri="{FF2B5EF4-FFF2-40B4-BE49-F238E27FC236}">
                    <a16:creationId xmlns:a16="http://schemas.microsoft.com/office/drawing/2014/main" id="{90883EB3-B56F-8DE4-C030-968D8B328495}"/>
                  </a:ext>
                </a:extLst>
              </p:cNvPr>
              <p:cNvSpPr>
                <a:spLocks noChangeArrowheads="1"/>
              </p:cNvSpPr>
              <p:nvPr/>
            </p:nvSpPr>
            <p:spPr bwMode="auto">
              <a:xfrm>
                <a:off x="2971800" y="3733800"/>
                <a:ext cx="381000" cy="228600"/>
              </a:xfrm>
              <a:prstGeom prst="rect">
                <a:avLst/>
              </a:prstGeom>
              <a:solidFill>
                <a:srgbClr val="EDFFED"/>
              </a:solidFill>
              <a:ln w="12700" algn="ctr">
                <a:solidFill>
                  <a:srgbClr val="43A34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lgn="ctr">
                  <a:spcBef>
                    <a:spcPct val="0"/>
                  </a:spcBef>
                  <a:buClrTx/>
                  <a:buSzTx/>
                  <a:buFontTx/>
                  <a:buNone/>
                </a:pPr>
                <a:r>
                  <a:rPr lang="en-US" altLang="zh-CN" sz="1400">
                    <a:ea typeface="宋体" panose="02010600030101010101" pitchFamily="2" charset="-122"/>
                  </a:rPr>
                  <a:t>shl</a:t>
                </a:r>
              </a:p>
            </p:txBody>
          </p:sp>
        </p:grpSp>
        <p:sp>
          <p:nvSpPr>
            <p:cNvPr id="7175" name="TextBox 69">
              <a:extLst>
                <a:ext uri="{FF2B5EF4-FFF2-40B4-BE49-F238E27FC236}">
                  <a16:creationId xmlns:a16="http://schemas.microsoft.com/office/drawing/2014/main" id="{CEE183A6-5495-BD01-888A-84274731EFB9}"/>
                </a:ext>
              </a:extLst>
            </p:cNvPr>
            <p:cNvSpPr txBox="1">
              <a:spLocks noChangeArrowheads="1"/>
            </p:cNvSpPr>
            <p:nvPr/>
          </p:nvSpPr>
          <p:spPr bwMode="auto">
            <a:xfrm>
              <a:off x="2976981" y="3961794"/>
              <a:ext cx="3270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400">
                  <a:ea typeface="宋体" panose="02010600030101010101" pitchFamily="2" charset="-122"/>
                  <a:cs typeface="Arial" panose="020B0604020202020204" pitchFamily="34" charset="0"/>
                </a:rPr>
                <a:t>Log</a:t>
              </a:r>
            </a:p>
          </p:txBody>
        </p:sp>
        <p:grpSp>
          <p:nvGrpSpPr>
            <p:cNvPr id="7176" name="Group 89">
              <a:extLst>
                <a:ext uri="{FF2B5EF4-FFF2-40B4-BE49-F238E27FC236}">
                  <a16:creationId xmlns:a16="http://schemas.microsoft.com/office/drawing/2014/main" id="{13C0080C-5205-01DF-78FF-7242B70FBB8A}"/>
                </a:ext>
              </a:extLst>
            </p:cNvPr>
            <p:cNvGrpSpPr>
              <a:grpSpLocks/>
            </p:cNvGrpSpPr>
            <p:nvPr/>
          </p:nvGrpSpPr>
          <p:grpSpPr bwMode="auto">
            <a:xfrm>
              <a:off x="3472454" y="3199794"/>
              <a:ext cx="658633" cy="609600"/>
              <a:chOff x="3075167" y="2286000"/>
              <a:chExt cx="658633" cy="609600"/>
            </a:xfrm>
          </p:grpSpPr>
          <p:sp>
            <p:nvSpPr>
              <p:cNvPr id="84" name="Oval 71">
                <a:extLst>
                  <a:ext uri="{FF2B5EF4-FFF2-40B4-BE49-F238E27FC236}">
                    <a16:creationId xmlns:a16="http://schemas.microsoft.com/office/drawing/2014/main" id="{31D233F9-DD88-4842-9887-4EEFEA5D2F0F}"/>
                  </a:ext>
                </a:extLst>
              </p:cNvPr>
              <p:cNvSpPr/>
              <p:nvPr/>
            </p:nvSpPr>
            <p:spPr>
              <a:xfrm>
                <a:off x="3322801" y="2401283"/>
                <a:ext cx="163529" cy="165180"/>
              </a:xfrm>
              <a:prstGeom prst="ellipse">
                <a:avLst/>
              </a:prstGeom>
              <a:solidFill>
                <a:srgbClr val="F3DCC4"/>
              </a:solidFill>
              <a:ln w="19050">
                <a:solidFill>
                  <a:srgbClr val="B26B24"/>
                </a:solidFill>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85" name="Oval 72">
                <a:extLst>
                  <a:ext uri="{FF2B5EF4-FFF2-40B4-BE49-F238E27FC236}">
                    <a16:creationId xmlns:a16="http://schemas.microsoft.com/office/drawing/2014/main" id="{6D20D9E1-CEDC-4B75-BAC2-D262D9366BDF}"/>
                  </a:ext>
                </a:extLst>
              </p:cNvPr>
              <p:cNvSpPr/>
              <p:nvPr/>
            </p:nvSpPr>
            <p:spPr>
              <a:xfrm>
                <a:off x="3568888" y="2566462"/>
                <a:ext cx="165117" cy="163591"/>
              </a:xfrm>
              <a:prstGeom prst="ellipse">
                <a:avLst/>
              </a:prstGeom>
              <a:solidFill>
                <a:srgbClr val="F3DCC4"/>
              </a:solidFill>
              <a:ln w="19050">
                <a:solidFill>
                  <a:srgbClr val="B26B24"/>
                </a:solidFill>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86" name="Oval 73">
                <a:extLst>
                  <a:ext uri="{FF2B5EF4-FFF2-40B4-BE49-F238E27FC236}">
                    <a16:creationId xmlns:a16="http://schemas.microsoft.com/office/drawing/2014/main" id="{328C2F90-E661-4013-8074-F169ADC3FC89}"/>
                  </a:ext>
                </a:extLst>
              </p:cNvPr>
              <p:cNvSpPr/>
              <p:nvPr/>
            </p:nvSpPr>
            <p:spPr>
              <a:xfrm>
                <a:off x="3322801" y="2730053"/>
                <a:ext cx="163529" cy="165180"/>
              </a:xfrm>
              <a:prstGeom prst="ellipse">
                <a:avLst/>
              </a:prstGeom>
              <a:solidFill>
                <a:srgbClr val="F3DCC4"/>
              </a:solidFill>
              <a:ln w="19050">
                <a:solidFill>
                  <a:srgbClr val="B26B24"/>
                </a:solidFill>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87" name="Oval 74">
                <a:extLst>
                  <a:ext uri="{FF2B5EF4-FFF2-40B4-BE49-F238E27FC236}">
                    <a16:creationId xmlns:a16="http://schemas.microsoft.com/office/drawing/2014/main" id="{F551C149-3275-41AB-8A05-AECEDCDF2B8D}"/>
                  </a:ext>
                </a:extLst>
              </p:cNvPr>
              <p:cNvSpPr/>
              <p:nvPr/>
            </p:nvSpPr>
            <p:spPr>
              <a:xfrm>
                <a:off x="3075126" y="2566462"/>
                <a:ext cx="165117" cy="163591"/>
              </a:xfrm>
              <a:prstGeom prst="ellipse">
                <a:avLst/>
              </a:prstGeom>
              <a:solidFill>
                <a:srgbClr val="F3DCC4"/>
              </a:solidFill>
              <a:ln w="19050">
                <a:solidFill>
                  <a:srgbClr val="B26B24"/>
                </a:solidFill>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88" name="Freeform 75">
                <a:extLst>
                  <a:ext uri="{FF2B5EF4-FFF2-40B4-BE49-F238E27FC236}">
                    <a16:creationId xmlns:a16="http://schemas.microsoft.com/office/drawing/2014/main" id="{83FB5FF9-48D2-4D73-A7DC-006A90500DA0}"/>
                  </a:ext>
                </a:extLst>
              </p:cNvPr>
              <p:cNvSpPr/>
              <p:nvPr/>
            </p:nvSpPr>
            <p:spPr>
              <a:xfrm>
                <a:off x="3492681" y="2479107"/>
                <a:ext cx="163528" cy="87355"/>
              </a:xfrm>
              <a:custGeom>
                <a:avLst/>
                <a:gdLst>
                  <a:gd name="connsiteX0" fmla="*/ 0 w 302217"/>
                  <a:gd name="connsiteY0" fmla="*/ 0 h 162791"/>
                  <a:gd name="connsiteX1" fmla="*/ 302217 w 302217"/>
                  <a:gd name="connsiteY1" fmla="*/ 162732 h 162791"/>
                  <a:gd name="connsiteX0" fmla="*/ 0 w 302217"/>
                  <a:gd name="connsiteY0" fmla="*/ 23898 h 186630"/>
                  <a:gd name="connsiteX1" fmla="*/ 302217 w 302217"/>
                  <a:gd name="connsiteY1" fmla="*/ 186630 h 186630"/>
                  <a:gd name="connsiteX0" fmla="*/ 0 w 321571"/>
                  <a:gd name="connsiteY0" fmla="*/ 44231 h 206963"/>
                  <a:gd name="connsiteX1" fmla="*/ 302217 w 321571"/>
                  <a:gd name="connsiteY1" fmla="*/ 206963 h 206963"/>
                  <a:gd name="connsiteX0" fmla="*/ 0 w 321571"/>
                  <a:gd name="connsiteY0" fmla="*/ 0 h 162732"/>
                  <a:gd name="connsiteX1" fmla="*/ 302217 w 321571"/>
                  <a:gd name="connsiteY1" fmla="*/ 162732 h 162732"/>
                  <a:gd name="connsiteX0" fmla="*/ 0 w 302217"/>
                  <a:gd name="connsiteY0" fmla="*/ 2667 h 165399"/>
                  <a:gd name="connsiteX1" fmla="*/ 302217 w 302217"/>
                  <a:gd name="connsiteY1" fmla="*/ 165399 h 165399"/>
                  <a:gd name="connsiteX0" fmla="*/ 0 w 302217"/>
                  <a:gd name="connsiteY0" fmla="*/ 0 h 162732"/>
                  <a:gd name="connsiteX1" fmla="*/ 302217 w 302217"/>
                  <a:gd name="connsiteY1" fmla="*/ 162732 h 162732"/>
                  <a:gd name="connsiteX0" fmla="*/ 0 w 302217"/>
                  <a:gd name="connsiteY0" fmla="*/ 401 h 163133"/>
                  <a:gd name="connsiteX1" fmla="*/ 302217 w 302217"/>
                  <a:gd name="connsiteY1" fmla="*/ 163133 h 163133"/>
                </a:gdLst>
                <a:ahLst/>
                <a:cxnLst>
                  <a:cxn ang="0">
                    <a:pos x="connsiteX0" y="connsiteY0"/>
                  </a:cxn>
                  <a:cxn ang="0">
                    <a:pos x="connsiteX1" y="connsiteY1"/>
                  </a:cxn>
                </a:cxnLst>
                <a:rect l="l" t="t" r="r" b="b"/>
                <a:pathLst>
                  <a:path w="302217" h="163133">
                    <a:moveTo>
                      <a:pt x="0" y="401"/>
                    </a:moveTo>
                    <a:cubicBezTo>
                      <a:pt x="190500" y="-2182"/>
                      <a:pt x="295760" y="2984"/>
                      <a:pt x="302217" y="163133"/>
                    </a:cubicBezTo>
                  </a:path>
                </a:pathLst>
              </a:custGeom>
              <a:noFill/>
              <a:ln w="19050">
                <a:tailEnd type="triangle" w="sm" len="med"/>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89" name="Freeform 76">
                <a:extLst>
                  <a:ext uri="{FF2B5EF4-FFF2-40B4-BE49-F238E27FC236}">
                    <a16:creationId xmlns:a16="http://schemas.microsoft.com/office/drawing/2014/main" id="{83DDDF75-CDBA-4E5F-8B8C-519E728A15E8}"/>
                  </a:ext>
                </a:extLst>
              </p:cNvPr>
              <p:cNvSpPr/>
              <p:nvPr/>
            </p:nvSpPr>
            <p:spPr>
              <a:xfrm rot="10800000">
                <a:off x="3157684" y="2725289"/>
                <a:ext cx="163529" cy="87354"/>
              </a:xfrm>
              <a:custGeom>
                <a:avLst/>
                <a:gdLst>
                  <a:gd name="connsiteX0" fmla="*/ 0 w 302217"/>
                  <a:gd name="connsiteY0" fmla="*/ 0 h 162791"/>
                  <a:gd name="connsiteX1" fmla="*/ 302217 w 302217"/>
                  <a:gd name="connsiteY1" fmla="*/ 162732 h 162791"/>
                  <a:gd name="connsiteX0" fmla="*/ 0 w 302217"/>
                  <a:gd name="connsiteY0" fmla="*/ 23898 h 186630"/>
                  <a:gd name="connsiteX1" fmla="*/ 302217 w 302217"/>
                  <a:gd name="connsiteY1" fmla="*/ 186630 h 186630"/>
                  <a:gd name="connsiteX0" fmla="*/ 0 w 321571"/>
                  <a:gd name="connsiteY0" fmla="*/ 44231 h 206963"/>
                  <a:gd name="connsiteX1" fmla="*/ 302217 w 321571"/>
                  <a:gd name="connsiteY1" fmla="*/ 206963 h 206963"/>
                  <a:gd name="connsiteX0" fmla="*/ 0 w 321571"/>
                  <a:gd name="connsiteY0" fmla="*/ 0 h 162732"/>
                  <a:gd name="connsiteX1" fmla="*/ 302217 w 321571"/>
                  <a:gd name="connsiteY1" fmla="*/ 162732 h 162732"/>
                  <a:gd name="connsiteX0" fmla="*/ 0 w 302217"/>
                  <a:gd name="connsiteY0" fmla="*/ 2667 h 165399"/>
                  <a:gd name="connsiteX1" fmla="*/ 302217 w 302217"/>
                  <a:gd name="connsiteY1" fmla="*/ 165399 h 165399"/>
                  <a:gd name="connsiteX0" fmla="*/ 0 w 302217"/>
                  <a:gd name="connsiteY0" fmla="*/ 0 h 162732"/>
                  <a:gd name="connsiteX1" fmla="*/ 302217 w 302217"/>
                  <a:gd name="connsiteY1" fmla="*/ 162732 h 162732"/>
                  <a:gd name="connsiteX0" fmla="*/ 0 w 302217"/>
                  <a:gd name="connsiteY0" fmla="*/ 401 h 163133"/>
                  <a:gd name="connsiteX1" fmla="*/ 302217 w 302217"/>
                  <a:gd name="connsiteY1" fmla="*/ 163133 h 163133"/>
                </a:gdLst>
                <a:ahLst/>
                <a:cxnLst>
                  <a:cxn ang="0">
                    <a:pos x="connsiteX0" y="connsiteY0"/>
                  </a:cxn>
                  <a:cxn ang="0">
                    <a:pos x="connsiteX1" y="connsiteY1"/>
                  </a:cxn>
                </a:cxnLst>
                <a:rect l="l" t="t" r="r" b="b"/>
                <a:pathLst>
                  <a:path w="302217" h="163133">
                    <a:moveTo>
                      <a:pt x="0" y="401"/>
                    </a:moveTo>
                    <a:cubicBezTo>
                      <a:pt x="190500" y="-2182"/>
                      <a:pt x="295760" y="2984"/>
                      <a:pt x="302217" y="163133"/>
                    </a:cubicBezTo>
                  </a:path>
                </a:pathLst>
              </a:custGeom>
              <a:noFill/>
              <a:ln w="19050">
                <a:tailEnd type="triangle" w="sm" len="med"/>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90" name="Freeform 77">
                <a:extLst>
                  <a:ext uri="{FF2B5EF4-FFF2-40B4-BE49-F238E27FC236}">
                    <a16:creationId xmlns:a16="http://schemas.microsoft.com/office/drawing/2014/main" id="{E888D69F-CDDC-4194-9A3E-5295CC6F2816}"/>
                  </a:ext>
                </a:extLst>
              </p:cNvPr>
              <p:cNvSpPr/>
              <p:nvPr/>
            </p:nvSpPr>
            <p:spPr>
              <a:xfrm flipH="1">
                <a:off x="3159272" y="2483872"/>
                <a:ext cx="163528" cy="87354"/>
              </a:xfrm>
              <a:custGeom>
                <a:avLst/>
                <a:gdLst>
                  <a:gd name="connsiteX0" fmla="*/ 0 w 302217"/>
                  <a:gd name="connsiteY0" fmla="*/ 0 h 162791"/>
                  <a:gd name="connsiteX1" fmla="*/ 302217 w 302217"/>
                  <a:gd name="connsiteY1" fmla="*/ 162732 h 162791"/>
                  <a:gd name="connsiteX0" fmla="*/ 0 w 302217"/>
                  <a:gd name="connsiteY0" fmla="*/ 23898 h 186630"/>
                  <a:gd name="connsiteX1" fmla="*/ 302217 w 302217"/>
                  <a:gd name="connsiteY1" fmla="*/ 186630 h 186630"/>
                  <a:gd name="connsiteX0" fmla="*/ 0 w 321571"/>
                  <a:gd name="connsiteY0" fmla="*/ 44231 h 206963"/>
                  <a:gd name="connsiteX1" fmla="*/ 302217 w 321571"/>
                  <a:gd name="connsiteY1" fmla="*/ 206963 h 206963"/>
                  <a:gd name="connsiteX0" fmla="*/ 0 w 321571"/>
                  <a:gd name="connsiteY0" fmla="*/ 0 h 162732"/>
                  <a:gd name="connsiteX1" fmla="*/ 302217 w 321571"/>
                  <a:gd name="connsiteY1" fmla="*/ 162732 h 162732"/>
                  <a:gd name="connsiteX0" fmla="*/ 0 w 302217"/>
                  <a:gd name="connsiteY0" fmla="*/ 2667 h 165399"/>
                  <a:gd name="connsiteX1" fmla="*/ 302217 w 302217"/>
                  <a:gd name="connsiteY1" fmla="*/ 165399 h 165399"/>
                  <a:gd name="connsiteX0" fmla="*/ 0 w 302217"/>
                  <a:gd name="connsiteY0" fmla="*/ 0 h 162732"/>
                  <a:gd name="connsiteX1" fmla="*/ 302217 w 302217"/>
                  <a:gd name="connsiteY1" fmla="*/ 162732 h 162732"/>
                  <a:gd name="connsiteX0" fmla="*/ 0 w 302217"/>
                  <a:gd name="connsiteY0" fmla="*/ 401 h 163133"/>
                  <a:gd name="connsiteX1" fmla="*/ 302217 w 302217"/>
                  <a:gd name="connsiteY1" fmla="*/ 163133 h 163133"/>
                </a:gdLst>
                <a:ahLst/>
                <a:cxnLst>
                  <a:cxn ang="0">
                    <a:pos x="connsiteX0" y="connsiteY0"/>
                  </a:cxn>
                  <a:cxn ang="0">
                    <a:pos x="connsiteX1" y="connsiteY1"/>
                  </a:cxn>
                </a:cxnLst>
                <a:rect l="l" t="t" r="r" b="b"/>
                <a:pathLst>
                  <a:path w="302217" h="163133">
                    <a:moveTo>
                      <a:pt x="0" y="401"/>
                    </a:moveTo>
                    <a:cubicBezTo>
                      <a:pt x="190500" y="-2182"/>
                      <a:pt x="295760" y="2984"/>
                      <a:pt x="302217" y="163133"/>
                    </a:cubicBezTo>
                  </a:path>
                </a:pathLst>
              </a:custGeom>
              <a:noFill/>
              <a:ln w="19050">
                <a:headEnd type="triangle" w="sm" len="med"/>
                <a:tailEnd type="none" w="sm" len="med"/>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91" name="Freeform 78">
                <a:extLst>
                  <a:ext uri="{FF2B5EF4-FFF2-40B4-BE49-F238E27FC236}">
                    <a16:creationId xmlns:a16="http://schemas.microsoft.com/office/drawing/2014/main" id="{34B2CEBC-1E42-44B6-A424-6BF5ABAAC293}"/>
                  </a:ext>
                </a:extLst>
              </p:cNvPr>
              <p:cNvSpPr/>
              <p:nvPr/>
            </p:nvSpPr>
            <p:spPr>
              <a:xfrm rot="10800000" flipH="1">
                <a:off x="3487917" y="2725289"/>
                <a:ext cx="163529" cy="87354"/>
              </a:xfrm>
              <a:custGeom>
                <a:avLst/>
                <a:gdLst>
                  <a:gd name="connsiteX0" fmla="*/ 0 w 302217"/>
                  <a:gd name="connsiteY0" fmla="*/ 0 h 162791"/>
                  <a:gd name="connsiteX1" fmla="*/ 302217 w 302217"/>
                  <a:gd name="connsiteY1" fmla="*/ 162732 h 162791"/>
                  <a:gd name="connsiteX0" fmla="*/ 0 w 302217"/>
                  <a:gd name="connsiteY0" fmla="*/ 23898 h 186630"/>
                  <a:gd name="connsiteX1" fmla="*/ 302217 w 302217"/>
                  <a:gd name="connsiteY1" fmla="*/ 186630 h 186630"/>
                  <a:gd name="connsiteX0" fmla="*/ 0 w 321571"/>
                  <a:gd name="connsiteY0" fmla="*/ 44231 h 206963"/>
                  <a:gd name="connsiteX1" fmla="*/ 302217 w 321571"/>
                  <a:gd name="connsiteY1" fmla="*/ 206963 h 206963"/>
                  <a:gd name="connsiteX0" fmla="*/ 0 w 321571"/>
                  <a:gd name="connsiteY0" fmla="*/ 0 h 162732"/>
                  <a:gd name="connsiteX1" fmla="*/ 302217 w 321571"/>
                  <a:gd name="connsiteY1" fmla="*/ 162732 h 162732"/>
                  <a:gd name="connsiteX0" fmla="*/ 0 w 302217"/>
                  <a:gd name="connsiteY0" fmla="*/ 2667 h 165399"/>
                  <a:gd name="connsiteX1" fmla="*/ 302217 w 302217"/>
                  <a:gd name="connsiteY1" fmla="*/ 165399 h 165399"/>
                  <a:gd name="connsiteX0" fmla="*/ 0 w 302217"/>
                  <a:gd name="connsiteY0" fmla="*/ 0 h 162732"/>
                  <a:gd name="connsiteX1" fmla="*/ 302217 w 302217"/>
                  <a:gd name="connsiteY1" fmla="*/ 162732 h 162732"/>
                  <a:gd name="connsiteX0" fmla="*/ 0 w 302217"/>
                  <a:gd name="connsiteY0" fmla="*/ 401 h 163133"/>
                  <a:gd name="connsiteX1" fmla="*/ 302217 w 302217"/>
                  <a:gd name="connsiteY1" fmla="*/ 163133 h 163133"/>
                </a:gdLst>
                <a:ahLst/>
                <a:cxnLst>
                  <a:cxn ang="0">
                    <a:pos x="connsiteX0" y="connsiteY0"/>
                  </a:cxn>
                  <a:cxn ang="0">
                    <a:pos x="connsiteX1" y="connsiteY1"/>
                  </a:cxn>
                </a:cxnLst>
                <a:rect l="l" t="t" r="r" b="b"/>
                <a:pathLst>
                  <a:path w="302217" h="163133">
                    <a:moveTo>
                      <a:pt x="0" y="401"/>
                    </a:moveTo>
                    <a:cubicBezTo>
                      <a:pt x="190500" y="-2182"/>
                      <a:pt x="295760" y="2984"/>
                      <a:pt x="302217" y="163133"/>
                    </a:cubicBezTo>
                  </a:path>
                </a:pathLst>
              </a:custGeom>
              <a:noFill/>
              <a:ln w="19050">
                <a:headEnd type="triangle" w="sm" len="med"/>
                <a:tailEnd type="none" w="sm" len="med"/>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92" name="Freeform 79">
                <a:extLst>
                  <a:ext uri="{FF2B5EF4-FFF2-40B4-BE49-F238E27FC236}">
                    <a16:creationId xmlns:a16="http://schemas.microsoft.com/office/drawing/2014/main" id="{A3C305B1-67C3-431B-9AED-72A4973A7895}"/>
                  </a:ext>
                </a:extLst>
              </p:cNvPr>
              <p:cNvSpPr/>
              <p:nvPr/>
            </p:nvSpPr>
            <p:spPr>
              <a:xfrm>
                <a:off x="3333915" y="2285339"/>
                <a:ext cx="138126" cy="127061"/>
              </a:xfrm>
              <a:custGeom>
                <a:avLst/>
                <a:gdLst>
                  <a:gd name="connsiteX0" fmla="*/ 0 w 185980"/>
                  <a:gd name="connsiteY0" fmla="*/ 0 h 6711"/>
                  <a:gd name="connsiteX1" fmla="*/ 185980 w 185980"/>
                  <a:gd name="connsiteY1" fmla="*/ 0 h 6711"/>
                  <a:gd name="connsiteX0" fmla="*/ 2160 w 12160"/>
                  <a:gd name="connsiteY0" fmla="*/ 223289 h 223707"/>
                  <a:gd name="connsiteX1" fmla="*/ 12160 w 12160"/>
                  <a:gd name="connsiteY1" fmla="*/ 223289 h 223707"/>
                  <a:gd name="connsiteX0" fmla="*/ 1366 w 13800"/>
                  <a:gd name="connsiteY0" fmla="*/ 342290 h 342290"/>
                  <a:gd name="connsiteX1" fmla="*/ 11366 w 13800"/>
                  <a:gd name="connsiteY1" fmla="*/ 342290 h 342290"/>
                  <a:gd name="connsiteX0" fmla="*/ 1989 w 14293"/>
                  <a:gd name="connsiteY0" fmla="*/ 324153 h 324153"/>
                  <a:gd name="connsiteX1" fmla="*/ 11989 w 14293"/>
                  <a:gd name="connsiteY1" fmla="*/ 324153 h 324153"/>
                  <a:gd name="connsiteX0" fmla="*/ 2255 w 14511"/>
                  <a:gd name="connsiteY0" fmla="*/ 370090 h 370090"/>
                  <a:gd name="connsiteX1" fmla="*/ 12255 w 14511"/>
                  <a:gd name="connsiteY1" fmla="*/ 370090 h 370090"/>
                  <a:gd name="connsiteX0" fmla="*/ 2329 w 14189"/>
                  <a:gd name="connsiteY0" fmla="*/ 440603 h 440603"/>
                  <a:gd name="connsiteX1" fmla="*/ 12329 w 14189"/>
                  <a:gd name="connsiteY1" fmla="*/ 440603 h 440603"/>
                  <a:gd name="connsiteX0" fmla="*/ 2751 w 14550"/>
                  <a:gd name="connsiteY0" fmla="*/ 444918 h 444918"/>
                  <a:gd name="connsiteX1" fmla="*/ 12751 w 14550"/>
                  <a:gd name="connsiteY1" fmla="*/ 444918 h 444918"/>
                  <a:gd name="connsiteX0" fmla="*/ 2670 w 14857"/>
                  <a:gd name="connsiteY0" fmla="*/ 449265 h 449265"/>
                  <a:gd name="connsiteX1" fmla="*/ 12670 w 14857"/>
                  <a:gd name="connsiteY1" fmla="*/ 449265 h 449265"/>
                  <a:gd name="connsiteX0" fmla="*/ 2810 w 14974"/>
                  <a:gd name="connsiteY0" fmla="*/ 403354 h 403354"/>
                  <a:gd name="connsiteX1" fmla="*/ 12810 w 14974"/>
                  <a:gd name="connsiteY1" fmla="*/ 403354 h 403354"/>
                  <a:gd name="connsiteX0" fmla="*/ 2954 w 14489"/>
                  <a:gd name="connsiteY0" fmla="*/ 354005 h 354005"/>
                  <a:gd name="connsiteX1" fmla="*/ 12954 w 14489"/>
                  <a:gd name="connsiteY1" fmla="*/ 354005 h 354005"/>
                  <a:gd name="connsiteX0" fmla="*/ 1970 w 13635"/>
                  <a:gd name="connsiteY0" fmla="*/ 349722 h 349722"/>
                  <a:gd name="connsiteX1" fmla="*/ 11970 w 13635"/>
                  <a:gd name="connsiteY1" fmla="*/ 349722 h 349722"/>
                </a:gdLst>
                <a:ahLst/>
                <a:cxnLst>
                  <a:cxn ang="0">
                    <a:pos x="connsiteX0" y="connsiteY0"/>
                  </a:cxn>
                  <a:cxn ang="0">
                    <a:pos x="connsiteX1" y="connsiteY1"/>
                  </a:cxn>
                </a:cxnLst>
                <a:rect l="l" t="t" r="r" b="b"/>
                <a:pathLst>
                  <a:path w="13635" h="349722">
                    <a:moveTo>
                      <a:pt x="1970" y="349722"/>
                    </a:moveTo>
                    <a:cubicBezTo>
                      <a:pt x="-7474" y="-103494"/>
                      <a:pt x="20582" y="-129473"/>
                      <a:pt x="11970" y="349722"/>
                    </a:cubicBezTo>
                  </a:path>
                </a:pathLst>
              </a:custGeom>
              <a:noFill/>
              <a:ln w="19050">
                <a:tailEnd type="triangle" w="sm" len="med"/>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cxnSp>
            <p:nvCxnSpPr>
              <p:cNvPr id="93" name="Straight Connector 80">
                <a:extLst>
                  <a:ext uri="{FF2B5EF4-FFF2-40B4-BE49-F238E27FC236}">
                    <a16:creationId xmlns:a16="http://schemas.microsoft.com/office/drawing/2014/main" id="{9678DED0-9EC0-4A1B-888D-E4364D7793EE}"/>
                  </a:ext>
                </a:extLst>
              </p:cNvPr>
              <p:cNvCxnSpPr>
                <a:stCxn id="86" idx="0"/>
                <a:endCxn id="84" idx="4"/>
              </p:cNvCxnSpPr>
              <p:nvPr/>
            </p:nvCxnSpPr>
            <p:spPr>
              <a:xfrm flipV="1">
                <a:off x="3405359" y="2566462"/>
                <a:ext cx="0" cy="163591"/>
              </a:xfrm>
              <a:prstGeom prst="line">
                <a:avLst/>
              </a:prstGeom>
              <a:noFill/>
              <a:ln w="19050">
                <a:tailEnd type="triangle" w="sm" len="med"/>
              </a:ln>
            </p:spPr>
            <p:style>
              <a:lnRef idx="2">
                <a:schemeClr val="dk1"/>
              </a:lnRef>
              <a:fillRef idx="1">
                <a:schemeClr val="lt1"/>
              </a:fillRef>
              <a:effectRef idx="0">
                <a:schemeClr val="dk1"/>
              </a:effectRef>
              <a:fontRef idx="minor">
                <a:schemeClr val="dk1"/>
              </a:fontRef>
            </p:style>
          </p:cxnSp>
        </p:grpSp>
        <p:grpSp>
          <p:nvGrpSpPr>
            <p:cNvPr id="7177" name="Group 88">
              <a:extLst>
                <a:ext uri="{FF2B5EF4-FFF2-40B4-BE49-F238E27FC236}">
                  <a16:creationId xmlns:a16="http://schemas.microsoft.com/office/drawing/2014/main" id="{AD16FA09-01B9-7612-1244-5600B56451C1}"/>
                </a:ext>
              </a:extLst>
            </p:cNvPr>
            <p:cNvGrpSpPr>
              <a:grpSpLocks/>
            </p:cNvGrpSpPr>
            <p:nvPr/>
          </p:nvGrpSpPr>
          <p:grpSpPr bwMode="auto">
            <a:xfrm>
              <a:off x="2442015" y="3199794"/>
              <a:ext cx="531549" cy="533400"/>
              <a:chOff x="2057400" y="2438400"/>
              <a:chExt cx="379678" cy="381000"/>
            </a:xfrm>
          </p:grpSpPr>
          <p:sp>
            <p:nvSpPr>
              <p:cNvPr id="7248" name="AutoShape 568">
                <a:extLst>
                  <a:ext uri="{FF2B5EF4-FFF2-40B4-BE49-F238E27FC236}">
                    <a16:creationId xmlns:a16="http://schemas.microsoft.com/office/drawing/2014/main" id="{A777316C-B2C1-019B-802D-7DCD51EE735E}"/>
                  </a:ext>
                </a:extLst>
              </p:cNvPr>
              <p:cNvSpPr>
                <a:spLocks noChangeArrowheads="1"/>
              </p:cNvSpPr>
              <p:nvPr/>
            </p:nvSpPr>
            <p:spPr bwMode="auto">
              <a:xfrm>
                <a:off x="2057400" y="2438400"/>
                <a:ext cx="379678" cy="379204"/>
              </a:xfrm>
              <a:custGeom>
                <a:avLst/>
                <a:gdLst>
                  <a:gd name="T0" fmla="*/ 9640024 w 21600"/>
                  <a:gd name="T1" fmla="*/ 20614846 h 21600"/>
                  <a:gd name="T2" fmla="*/ 12790016 w 21600"/>
                  <a:gd name="T3" fmla="*/ 50152187 h 21600"/>
                  <a:gd name="T4" fmla="*/ 30261936 w 21600"/>
                  <a:gd name="T5" fmla="*/ 35618825 h 21600"/>
                  <a:gd name="T6" fmla="*/ 31027585 w 21600"/>
                  <a:gd name="T7" fmla="*/ -9501307 h 21600"/>
                  <a:gd name="T8" fmla="*/ 63005877 w 21600"/>
                  <a:gd name="T9" fmla="*/ 6741650 h 21600"/>
                  <a:gd name="T10" fmla="*/ 46587563 w 21600"/>
                  <a:gd name="T11" fmla="*/ 38567733 h 21600"/>
                  <a:gd name="T12" fmla="*/ 0 60000 65536"/>
                  <a:gd name="T13" fmla="*/ 0 60000 65536"/>
                  <a:gd name="T14" fmla="*/ 0 60000 65536"/>
                  <a:gd name="T15" fmla="*/ 0 60000 65536"/>
                  <a:gd name="T16" fmla="*/ 0 60000 65536"/>
                  <a:gd name="T17" fmla="*/ 0 60000 65536"/>
                  <a:gd name="T18" fmla="*/ 3170 w 21600"/>
                  <a:gd name="T19" fmla="*/ 3170 h 21600"/>
                  <a:gd name="T20" fmla="*/ 18430 w 21600"/>
                  <a:gd name="T21" fmla="*/ 1843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9164" y="5727"/>
                    </a:moveTo>
                    <a:cubicBezTo>
                      <a:pt x="6962" y="6437"/>
                      <a:pt x="5470" y="8486"/>
                      <a:pt x="5470" y="10799"/>
                    </a:cubicBezTo>
                    <a:lnTo>
                      <a:pt x="0" y="10800"/>
                    </a:lnTo>
                    <a:cubicBezTo>
                      <a:pt x="0" y="6112"/>
                      <a:pt x="3023" y="1960"/>
                      <a:pt x="7485" y="521"/>
                    </a:cubicBezTo>
                    <a:lnTo>
                      <a:pt x="6656" y="-2049"/>
                    </a:lnTo>
                    <a:lnTo>
                      <a:pt x="13496" y="1456"/>
                    </a:lnTo>
                    <a:lnTo>
                      <a:pt x="9992" y="8296"/>
                    </a:lnTo>
                    <a:lnTo>
                      <a:pt x="9164" y="5727"/>
                    </a:lnTo>
                    <a:close/>
                  </a:path>
                </a:pathLst>
              </a:custGeom>
              <a:solidFill>
                <a:srgbClr val="7171E5"/>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9" name="AutoShape 569">
                <a:extLst>
                  <a:ext uri="{FF2B5EF4-FFF2-40B4-BE49-F238E27FC236}">
                    <a16:creationId xmlns:a16="http://schemas.microsoft.com/office/drawing/2014/main" id="{1A52BDD7-1195-45EC-B865-E836DE3A88F0}"/>
                  </a:ext>
                </a:extLst>
              </p:cNvPr>
              <p:cNvSpPr>
                <a:spLocks noChangeArrowheads="1"/>
              </p:cNvSpPr>
              <p:nvPr/>
            </p:nvSpPr>
            <p:spPr bwMode="auto">
              <a:xfrm rot="7281778">
                <a:off x="2057637" y="2439959"/>
                <a:ext cx="379204" cy="379678"/>
              </a:xfrm>
              <a:custGeom>
                <a:avLst/>
                <a:gdLst>
                  <a:gd name="T0" fmla="*/ 9593159 w 21600"/>
                  <a:gd name="T1" fmla="*/ 20714001 h 21600"/>
                  <a:gd name="T2" fmla="*/ 12726051 w 21600"/>
                  <a:gd name="T3" fmla="*/ 50405559 h 21600"/>
                  <a:gd name="T4" fmla="*/ 30110922 w 21600"/>
                  <a:gd name="T5" fmla="*/ 35801561 h 21600"/>
                  <a:gd name="T6" fmla="*/ 30873719 w 21600"/>
                  <a:gd name="T7" fmla="*/ -9547953 h 21600"/>
                  <a:gd name="T8" fmla="*/ 62694254 w 21600"/>
                  <a:gd name="T9" fmla="*/ 6777991 h 21600"/>
                  <a:gd name="T10" fmla="*/ 46353879 w 21600"/>
                  <a:gd name="T11" fmla="*/ 38761538 h 21600"/>
                  <a:gd name="T12" fmla="*/ 0 60000 65536"/>
                  <a:gd name="T13" fmla="*/ 0 60000 65536"/>
                  <a:gd name="T14" fmla="*/ 0 60000 65536"/>
                  <a:gd name="T15" fmla="*/ 0 60000 65536"/>
                  <a:gd name="T16" fmla="*/ 0 60000 65536"/>
                  <a:gd name="T17" fmla="*/ 0 60000 65536"/>
                  <a:gd name="T18" fmla="*/ 3170 w 21600"/>
                  <a:gd name="T19" fmla="*/ 3170 h 21600"/>
                  <a:gd name="T20" fmla="*/ 18430 w 21600"/>
                  <a:gd name="T21" fmla="*/ 1843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9164" y="5727"/>
                    </a:moveTo>
                    <a:cubicBezTo>
                      <a:pt x="6962" y="6437"/>
                      <a:pt x="5470" y="8486"/>
                      <a:pt x="5470" y="10799"/>
                    </a:cubicBezTo>
                    <a:lnTo>
                      <a:pt x="0" y="10800"/>
                    </a:lnTo>
                    <a:cubicBezTo>
                      <a:pt x="0" y="6112"/>
                      <a:pt x="3023" y="1960"/>
                      <a:pt x="7485" y="521"/>
                    </a:cubicBezTo>
                    <a:lnTo>
                      <a:pt x="6656" y="-2049"/>
                    </a:lnTo>
                    <a:lnTo>
                      <a:pt x="13496" y="1456"/>
                    </a:lnTo>
                    <a:lnTo>
                      <a:pt x="9992" y="8296"/>
                    </a:lnTo>
                    <a:lnTo>
                      <a:pt x="9164" y="5727"/>
                    </a:lnTo>
                    <a:close/>
                  </a:path>
                </a:pathLst>
              </a:custGeom>
              <a:solidFill>
                <a:srgbClr val="7171E5"/>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50" name="AutoShape 570">
                <a:extLst>
                  <a:ext uri="{FF2B5EF4-FFF2-40B4-BE49-F238E27FC236}">
                    <a16:creationId xmlns:a16="http://schemas.microsoft.com/office/drawing/2014/main" id="{51BD60F8-0160-8814-102B-08AED37346D7}"/>
                  </a:ext>
                </a:extLst>
              </p:cNvPr>
              <p:cNvSpPr>
                <a:spLocks noChangeArrowheads="1"/>
              </p:cNvSpPr>
              <p:nvPr/>
            </p:nvSpPr>
            <p:spPr bwMode="auto">
              <a:xfrm rot="-7204213">
                <a:off x="2057637" y="2438163"/>
                <a:ext cx="379204" cy="379678"/>
              </a:xfrm>
              <a:custGeom>
                <a:avLst/>
                <a:gdLst>
                  <a:gd name="T0" fmla="*/ 9593159 w 21600"/>
                  <a:gd name="T1" fmla="*/ 20714001 h 21600"/>
                  <a:gd name="T2" fmla="*/ 12726051 w 21600"/>
                  <a:gd name="T3" fmla="*/ 50405559 h 21600"/>
                  <a:gd name="T4" fmla="*/ 30110922 w 21600"/>
                  <a:gd name="T5" fmla="*/ 35801561 h 21600"/>
                  <a:gd name="T6" fmla="*/ 30873719 w 21600"/>
                  <a:gd name="T7" fmla="*/ -9547953 h 21600"/>
                  <a:gd name="T8" fmla="*/ 62694254 w 21600"/>
                  <a:gd name="T9" fmla="*/ 6777991 h 21600"/>
                  <a:gd name="T10" fmla="*/ 46353879 w 21600"/>
                  <a:gd name="T11" fmla="*/ 38761538 h 21600"/>
                  <a:gd name="T12" fmla="*/ 0 60000 65536"/>
                  <a:gd name="T13" fmla="*/ 0 60000 65536"/>
                  <a:gd name="T14" fmla="*/ 0 60000 65536"/>
                  <a:gd name="T15" fmla="*/ 0 60000 65536"/>
                  <a:gd name="T16" fmla="*/ 0 60000 65536"/>
                  <a:gd name="T17" fmla="*/ 0 60000 65536"/>
                  <a:gd name="T18" fmla="*/ 3170 w 21600"/>
                  <a:gd name="T19" fmla="*/ 3170 h 21600"/>
                  <a:gd name="T20" fmla="*/ 18430 w 21600"/>
                  <a:gd name="T21" fmla="*/ 1843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9164" y="5727"/>
                    </a:moveTo>
                    <a:cubicBezTo>
                      <a:pt x="6962" y="6437"/>
                      <a:pt x="5470" y="8486"/>
                      <a:pt x="5470" y="10799"/>
                    </a:cubicBezTo>
                    <a:lnTo>
                      <a:pt x="0" y="10800"/>
                    </a:lnTo>
                    <a:cubicBezTo>
                      <a:pt x="0" y="6112"/>
                      <a:pt x="3023" y="1960"/>
                      <a:pt x="7485" y="521"/>
                    </a:cubicBezTo>
                    <a:lnTo>
                      <a:pt x="6656" y="-2049"/>
                    </a:lnTo>
                    <a:lnTo>
                      <a:pt x="13496" y="1456"/>
                    </a:lnTo>
                    <a:lnTo>
                      <a:pt x="9992" y="8296"/>
                    </a:lnTo>
                    <a:lnTo>
                      <a:pt x="9164" y="5727"/>
                    </a:lnTo>
                    <a:close/>
                  </a:path>
                </a:pathLst>
              </a:custGeom>
              <a:solidFill>
                <a:srgbClr val="7171E5"/>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178" name="TextBox 86">
              <a:extLst>
                <a:ext uri="{FF2B5EF4-FFF2-40B4-BE49-F238E27FC236}">
                  <a16:creationId xmlns:a16="http://schemas.microsoft.com/office/drawing/2014/main" id="{D149F15B-8468-B4CA-C888-9E9832F568B3}"/>
                </a:ext>
              </a:extLst>
            </p:cNvPr>
            <p:cNvSpPr txBox="1">
              <a:spLocks noChangeArrowheads="1"/>
            </p:cNvSpPr>
            <p:nvPr/>
          </p:nvSpPr>
          <p:spPr bwMode="auto">
            <a:xfrm>
              <a:off x="2226087" y="2742595"/>
              <a:ext cx="963405"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lnSpc>
                  <a:spcPts val="1500"/>
                </a:lnSpc>
                <a:spcBef>
                  <a:spcPct val="0"/>
                </a:spcBef>
                <a:buClrTx/>
                <a:buSzTx/>
                <a:buFontTx/>
                <a:buNone/>
              </a:pPr>
              <a:r>
                <a:rPr lang="en-US" altLang="zh-CN" sz="1400">
                  <a:ea typeface="宋体" panose="02010600030101010101" pitchFamily="2" charset="-122"/>
                  <a:cs typeface="Arial" panose="020B0604020202020204" pitchFamily="34" charset="0"/>
                </a:rPr>
                <a:t>Consensus</a:t>
              </a:r>
              <a:br>
                <a:rPr lang="en-US" altLang="zh-CN" sz="1400">
                  <a:ea typeface="宋体" panose="02010600030101010101" pitchFamily="2" charset="-122"/>
                  <a:cs typeface="Arial" panose="020B0604020202020204" pitchFamily="34" charset="0"/>
                </a:rPr>
              </a:br>
              <a:r>
                <a:rPr lang="en-US" altLang="zh-CN" sz="1400">
                  <a:ea typeface="宋体" panose="02010600030101010101" pitchFamily="2" charset="-122"/>
                  <a:cs typeface="Arial" panose="020B0604020202020204" pitchFamily="34" charset="0"/>
                </a:rPr>
                <a:t>Module</a:t>
              </a:r>
            </a:p>
          </p:txBody>
        </p:sp>
        <p:sp>
          <p:nvSpPr>
            <p:cNvPr id="7179" name="TextBox 62">
              <a:extLst>
                <a:ext uri="{FF2B5EF4-FFF2-40B4-BE49-F238E27FC236}">
                  <a16:creationId xmlns:a16="http://schemas.microsoft.com/office/drawing/2014/main" id="{467CD48F-5B34-74EB-DB03-A6D303058655}"/>
                </a:ext>
              </a:extLst>
            </p:cNvPr>
            <p:cNvSpPr txBox="1">
              <a:spLocks noChangeArrowheads="1"/>
            </p:cNvSpPr>
            <p:nvPr/>
          </p:nvSpPr>
          <p:spPr bwMode="auto">
            <a:xfrm>
              <a:off x="3445287" y="2742595"/>
              <a:ext cx="714939"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lnSpc>
                  <a:spcPts val="1500"/>
                </a:lnSpc>
                <a:spcBef>
                  <a:spcPct val="0"/>
                </a:spcBef>
                <a:buClrTx/>
                <a:buSzTx/>
                <a:buFontTx/>
                <a:buNone/>
              </a:pPr>
              <a:r>
                <a:rPr lang="en-US" altLang="zh-CN" sz="1400">
                  <a:ea typeface="宋体" panose="02010600030101010101" pitchFamily="2" charset="-122"/>
                  <a:cs typeface="Arial" panose="020B0604020202020204" pitchFamily="34" charset="0"/>
                </a:rPr>
                <a:t>State</a:t>
              </a:r>
              <a:br>
                <a:rPr lang="en-US" altLang="zh-CN" sz="1400">
                  <a:ea typeface="宋体" panose="02010600030101010101" pitchFamily="2" charset="-122"/>
                  <a:cs typeface="Arial" panose="020B0604020202020204" pitchFamily="34" charset="0"/>
                </a:rPr>
              </a:br>
              <a:r>
                <a:rPr lang="en-US" altLang="zh-CN" sz="1400">
                  <a:ea typeface="宋体" panose="02010600030101010101" pitchFamily="2" charset="-122"/>
                  <a:cs typeface="Arial" panose="020B0604020202020204" pitchFamily="34" charset="0"/>
                </a:rPr>
                <a:t>Machine</a:t>
              </a:r>
            </a:p>
          </p:txBody>
        </p:sp>
        <p:sp>
          <p:nvSpPr>
            <p:cNvPr id="13" name="Rounded Rectangle 195">
              <a:extLst>
                <a:ext uri="{FF2B5EF4-FFF2-40B4-BE49-F238E27FC236}">
                  <a16:creationId xmlns:a16="http://schemas.microsoft.com/office/drawing/2014/main" id="{166FBF5A-DA15-4385-9F1C-60B6308C5966}"/>
                </a:ext>
              </a:extLst>
            </p:cNvPr>
            <p:cNvSpPr/>
            <p:nvPr/>
          </p:nvSpPr>
          <p:spPr>
            <a:xfrm>
              <a:off x="4512330" y="2667065"/>
              <a:ext cx="2286229" cy="1904329"/>
            </a:xfrm>
            <a:prstGeom prst="roundRect">
              <a:avLst>
                <a:gd name="adj" fmla="val 11074"/>
              </a:avLst>
            </a:prstGeom>
            <a:solidFill>
              <a:srgbClr val="E3EAF9"/>
            </a:solidFill>
            <a:ln>
              <a:solidFill>
                <a:srgbClr val="4974CB"/>
              </a:solidFill>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grpSp>
          <p:nvGrpSpPr>
            <p:cNvPr id="7181" name="Group 196">
              <a:extLst>
                <a:ext uri="{FF2B5EF4-FFF2-40B4-BE49-F238E27FC236}">
                  <a16:creationId xmlns:a16="http://schemas.microsoft.com/office/drawing/2014/main" id="{3087F7BC-BF30-1E6D-8ED8-88FE4FD10FFF}"/>
                </a:ext>
              </a:extLst>
            </p:cNvPr>
            <p:cNvGrpSpPr>
              <a:grpSpLocks/>
            </p:cNvGrpSpPr>
            <p:nvPr/>
          </p:nvGrpSpPr>
          <p:grpSpPr bwMode="auto">
            <a:xfrm>
              <a:off x="4816886" y="4190394"/>
              <a:ext cx="1524000" cy="228600"/>
              <a:chOff x="1828800" y="3733800"/>
              <a:chExt cx="1524000" cy="228600"/>
            </a:xfrm>
          </p:grpSpPr>
          <p:sp>
            <p:nvSpPr>
              <p:cNvPr id="7244" name="Rectangle 215">
                <a:extLst>
                  <a:ext uri="{FF2B5EF4-FFF2-40B4-BE49-F238E27FC236}">
                    <a16:creationId xmlns:a16="http://schemas.microsoft.com/office/drawing/2014/main" id="{BC5EA734-4862-475B-9EB9-1F4649201E7C}"/>
                  </a:ext>
                </a:extLst>
              </p:cNvPr>
              <p:cNvSpPr>
                <a:spLocks noChangeArrowheads="1"/>
              </p:cNvSpPr>
              <p:nvPr/>
            </p:nvSpPr>
            <p:spPr bwMode="auto">
              <a:xfrm>
                <a:off x="1828800" y="3733800"/>
                <a:ext cx="381000" cy="228600"/>
              </a:xfrm>
              <a:prstGeom prst="rect">
                <a:avLst/>
              </a:prstGeom>
              <a:solidFill>
                <a:srgbClr val="EDFFED"/>
              </a:solidFill>
              <a:ln w="12700" algn="ctr">
                <a:solidFill>
                  <a:srgbClr val="43A34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lgn="ctr">
                  <a:spcBef>
                    <a:spcPct val="0"/>
                  </a:spcBef>
                  <a:buClrTx/>
                  <a:buSzTx/>
                  <a:buFontTx/>
                  <a:buNone/>
                </a:pPr>
                <a:r>
                  <a:rPr lang="en-US" altLang="zh-CN" sz="1400">
                    <a:ea typeface="宋体" panose="02010600030101010101" pitchFamily="2" charset="-122"/>
                  </a:rPr>
                  <a:t>add</a:t>
                </a:r>
              </a:p>
            </p:txBody>
          </p:sp>
          <p:sp>
            <p:nvSpPr>
              <p:cNvPr id="7245" name="Rectangle 216">
                <a:extLst>
                  <a:ext uri="{FF2B5EF4-FFF2-40B4-BE49-F238E27FC236}">
                    <a16:creationId xmlns:a16="http://schemas.microsoft.com/office/drawing/2014/main" id="{7DCC44D4-2C5E-01C9-CA48-3A93D21815DF}"/>
                  </a:ext>
                </a:extLst>
              </p:cNvPr>
              <p:cNvSpPr>
                <a:spLocks noChangeArrowheads="1"/>
              </p:cNvSpPr>
              <p:nvPr/>
            </p:nvSpPr>
            <p:spPr bwMode="auto">
              <a:xfrm>
                <a:off x="2209800" y="3733800"/>
                <a:ext cx="381000" cy="228600"/>
              </a:xfrm>
              <a:prstGeom prst="rect">
                <a:avLst/>
              </a:prstGeom>
              <a:solidFill>
                <a:srgbClr val="EDFFED"/>
              </a:solidFill>
              <a:ln w="12700" algn="ctr">
                <a:solidFill>
                  <a:srgbClr val="43A34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lgn="ctr">
                  <a:spcBef>
                    <a:spcPct val="0"/>
                  </a:spcBef>
                  <a:buClrTx/>
                  <a:buSzTx/>
                  <a:buFontTx/>
                  <a:buNone/>
                </a:pPr>
                <a:r>
                  <a:rPr lang="en-US" altLang="zh-CN" sz="1400">
                    <a:ea typeface="宋体" panose="02010600030101010101" pitchFamily="2" charset="-122"/>
                  </a:rPr>
                  <a:t>jmp</a:t>
                </a:r>
              </a:p>
            </p:txBody>
          </p:sp>
          <p:sp>
            <p:nvSpPr>
              <p:cNvPr id="7246" name="Rectangle 217">
                <a:extLst>
                  <a:ext uri="{FF2B5EF4-FFF2-40B4-BE49-F238E27FC236}">
                    <a16:creationId xmlns:a16="http://schemas.microsoft.com/office/drawing/2014/main" id="{60CB31CE-C13F-CB4C-F813-F992BC0E55A7}"/>
                  </a:ext>
                </a:extLst>
              </p:cNvPr>
              <p:cNvSpPr>
                <a:spLocks noChangeArrowheads="1"/>
              </p:cNvSpPr>
              <p:nvPr/>
            </p:nvSpPr>
            <p:spPr bwMode="auto">
              <a:xfrm>
                <a:off x="2590800" y="3733800"/>
                <a:ext cx="381000" cy="228600"/>
              </a:xfrm>
              <a:prstGeom prst="rect">
                <a:avLst/>
              </a:prstGeom>
              <a:solidFill>
                <a:srgbClr val="EDFFED"/>
              </a:solidFill>
              <a:ln w="12700" algn="ctr">
                <a:solidFill>
                  <a:srgbClr val="43A34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lgn="ctr">
                  <a:spcBef>
                    <a:spcPct val="0"/>
                  </a:spcBef>
                  <a:buClrTx/>
                  <a:buSzTx/>
                  <a:buFontTx/>
                  <a:buNone/>
                </a:pPr>
                <a:r>
                  <a:rPr lang="en-US" altLang="zh-CN" sz="1400">
                    <a:ea typeface="宋体" panose="02010600030101010101" pitchFamily="2" charset="-122"/>
                  </a:rPr>
                  <a:t>mov</a:t>
                </a:r>
              </a:p>
            </p:txBody>
          </p:sp>
          <p:sp>
            <p:nvSpPr>
              <p:cNvPr id="7247" name="Rectangle 218">
                <a:extLst>
                  <a:ext uri="{FF2B5EF4-FFF2-40B4-BE49-F238E27FC236}">
                    <a16:creationId xmlns:a16="http://schemas.microsoft.com/office/drawing/2014/main" id="{1EF978DA-E528-E639-68C4-6530A9ED8F69}"/>
                  </a:ext>
                </a:extLst>
              </p:cNvPr>
              <p:cNvSpPr>
                <a:spLocks noChangeArrowheads="1"/>
              </p:cNvSpPr>
              <p:nvPr/>
            </p:nvSpPr>
            <p:spPr bwMode="auto">
              <a:xfrm>
                <a:off x="2971800" y="3733800"/>
                <a:ext cx="381000" cy="228600"/>
              </a:xfrm>
              <a:prstGeom prst="rect">
                <a:avLst/>
              </a:prstGeom>
              <a:solidFill>
                <a:srgbClr val="EDFFED"/>
              </a:solidFill>
              <a:ln w="12700" algn="ctr">
                <a:solidFill>
                  <a:srgbClr val="43A34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lgn="ctr">
                  <a:spcBef>
                    <a:spcPct val="0"/>
                  </a:spcBef>
                  <a:buClrTx/>
                  <a:buSzTx/>
                  <a:buFontTx/>
                  <a:buNone/>
                </a:pPr>
                <a:r>
                  <a:rPr lang="en-US" altLang="zh-CN" sz="1400">
                    <a:ea typeface="宋体" panose="02010600030101010101" pitchFamily="2" charset="-122"/>
                  </a:rPr>
                  <a:t>shl</a:t>
                </a:r>
              </a:p>
            </p:txBody>
          </p:sp>
        </p:grpSp>
        <p:sp>
          <p:nvSpPr>
            <p:cNvPr id="7182" name="TextBox 197">
              <a:extLst>
                <a:ext uri="{FF2B5EF4-FFF2-40B4-BE49-F238E27FC236}">
                  <a16:creationId xmlns:a16="http://schemas.microsoft.com/office/drawing/2014/main" id="{F51E79A4-02A8-D8D7-4293-FF90136D30EC}"/>
                </a:ext>
              </a:extLst>
            </p:cNvPr>
            <p:cNvSpPr txBox="1">
              <a:spLocks noChangeArrowheads="1"/>
            </p:cNvSpPr>
            <p:nvPr/>
          </p:nvSpPr>
          <p:spPr bwMode="auto">
            <a:xfrm>
              <a:off x="5415381" y="3961794"/>
              <a:ext cx="3270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400">
                  <a:ea typeface="宋体" panose="02010600030101010101" pitchFamily="2" charset="-122"/>
                  <a:cs typeface="Arial" panose="020B0604020202020204" pitchFamily="34" charset="0"/>
                </a:rPr>
                <a:t>Log</a:t>
              </a:r>
            </a:p>
          </p:txBody>
        </p:sp>
        <p:grpSp>
          <p:nvGrpSpPr>
            <p:cNvPr id="7183" name="Group 198">
              <a:extLst>
                <a:ext uri="{FF2B5EF4-FFF2-40B4-BE49-F238E27FC236}">
                  <a16:creationId xmlns:a16="http://schemas.microsoft.com/office/drawing/2014/main" id="{1730C94C-AC99-C9C7-6FE9-2491834980CA}"/>
                </a:ext>
              </a:extLst>
            </p:cNvPr>
            <p:cNvGrpSpPr>
              <a:grpSpLocks/>
            </p:cNvGrpSpPr>
            <p:nvPr/>
          </p:nvGrpSpPr>
          <p:grpSpPr bwMode="auto">
            <a:xfrm>
              <a:off x="5910854" y="3199794"/>
              <a:ext cx="658633" cy="609600"/>
              <a:chOff x="3075167" y="2286000"/>
              <a:chExt cx="658633" cy="609600"/>
            </a:xfrm>
          </p:grpSpPr>
          <p:sp>
            <p:nvSpPr>
              <p:cNvPr id="67" name="Oval 205">
                <a:extLst>
                  <a:ext uri="{FF2B5EF4-FFF2-40B4-BE49-F238E27FC236}">
                    <a16:creationId xmlns:a16="http://schemas.microsoft.com/office/drawing/2014/main" id="{47E3D536-F90A-478D-A578-E563777A3207}"/>
                  </a:ext>
                </a:extLst>
              </p:cNvPr>
              <p:cNvSpPr/>
              <p:nvPr/>
            </p:nvSpPr>
            <p:spPr>
              <a:xfrm>
                <a:off x="3323045" y="2401283"/>
                <a:ext cx="163529" cy="165180"/>
              </a:xfrm>
              <a:prstGeom prst="ellipse">
                <a:avLst/>
              </a:prstGeom>
              <a:solidFill>
                <a:srgbClr val="F3DCC4"/>
              </a:solidFill>
              <a:ln w="19050">
                <a:solidFill>
                  <a:srgbClr val="B26B24"/>
                </a:solidFill>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68" name="Oval 206">
                <a:extLst>
                  <a:ext uri="{FF2B5EF4-FFF2-40B4-BE49-F238E27FC236}">
                    <a16:creationId xmlns:a16="http://schemas.microsoft.com/office/drawing/2014/main" id="{F3C91C0A-261F-4255-A4B5-6886C35AAA6E}"/>
                  </a:ext>
                </a:extLst>
              </p:cNvPr>
              <p:cNvSpPr/>
              <p:nvPr/>
            </p:nvSpPr>
            <p:spPr>
              <a:xfrm>
                <a:off x="3569132" y="2566462"/>
                <a:ext cx="165117" cy="163591"/>
              </a:xfrm>
              <a:prstGeom prst="ellipse">
                <a:avLst/>
              </a:prstGeom>
              <a:solidFill>
                <a:srgbClr val="F3DCC4"/>
              </a:solidFill>
              <a:ln w="19050">
                <a:solidFill>
                  <a:srgbClr val="B26B24"/>
                </a:solidFill>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69" name="Oval 207">
                <a:extLst>
                  <a:ext uri="{FF2B5EF4-FFF2-40B4-BE49-F238E27FC236}">
                    <a16:creationId xmlns:a16="http://schemas.microsoft.com/office/drawing/2014/main" id="{B4BED813-67A3-4C16-982A-77302EB33231}"/>
                  </a:ext>
                </a:extLst>
              </p:cNvPr>
              <p:cNvSpPr/>
              <p:nvPr/>
            </p:nvSpPr>
            <p:spPr>
              <a:xfrm>
                <a:off x="3323045" y="2730053"/>
                <a:ext cx="163529" cy="165180"/>
              </a:xfrm>
              <a:prstGeom prst="ellipse">
                <a:avLst/>
              </a:prstGeom>
              <a:solidFill>
                <a:srgbClr val="F3DCC4"/>
              </a:solidFill>
              <a:ln w="19050">
                <a:solidFill>
                  <a:srgbClr val="B26B24"/>
                </a:solidFill>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70" name="Oval 208">
                <a:extLst>
                  <a:ext uri="{FF2B5EF4-FFF2-40B4-BE49-F238E27FC236}">
                    <a16:creationId xmlns:a16="http://schemas.microsoft.com/office/drawing/2014/main" id="{08BB4FE6-B2A2-4852-827B-CBFC17CB68C4}"/>
                  </a:ext>
                </a:extLst>
              </p:cNvPr>
              <p:cNvSpPr/>
              <p:nvPr/>
            </p:nvSpPr>
            <p:spPr>
              <a:xfrm>
                <a:off x="3075370" y="2566462"/>
                <a:ext cx="165117" cy="163591"/>
              </a:xfrm>
              <a:prstGeom prst="ellipse">
                <a:avLst/>
              </a:prstGeom>
              <a:solidFill>
                <a:srgbClr val="F3DCC4"/>
              </a:solidFill>
              <a:ln w="19050">
                <a:solidFill>
                  <a:srgbClr val="B26B24"/>
                </a:solidFill>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71" name="Freeform 209">
                <a:extLst>
                  <a:ext uri="{FF2B5EF4-FFF2-40B4-BE49-F238E27FC236}">
                    <a16:creationId xmlns:a16="http://schemas.microsoft.com/office/drawing/2014/main" id="{3CFB3ACE-CC8C-482E-AAD1-EFF27C35EABE}"/>
                  </a:ext>
                </a:extLst>
              </p:cNvPr>
              <p:cNvSpPr/>
              <p:nvPr/>
            </p:nvSpPr>
            <p:spPr>
              <a:xfrm>
                <a:off x="3492925" y="2479107"/>
                <a:ext cx="163528" cy="87355"/>
              </a:xfrm>
              <a:custGeom>
                <a:avLst/>
                <a:gdLst>
                  <a:gd name="connsiteX0" fmla="*/ 0 w 302217"/>
                  <a:gd name="connsiteY0" fmla="*/ 0 h 162791"/>
                  <a:gd name="connsiteX1" fmla="*/ 302217 w 302217"/>
                  <a:gd name="connsiteY1" fmla="*/ 162732 h 162791"/>
                  <a:gd name="connsiteX0" fmla="*/ 0 w 302217"/>
                  <a:gd name="connsiteY0" fmla="*/ 23898 h 186630"/>
                  <a:gd name="connsiteX1" fmla="*/ 302217 w 302217"/>
                  <a:gd name="connsiteY1" fmla="*/ 186630 h 186630"/>
                  <a:gd name="connsiteX0" fmla="*/ 0 w 321571"/>
                  <a:gd name="connsiteY0" fmla="*/ 44231 h 206963"/>
                  <a:gd name="connsiteX1" fmla="*/ 302217 w 321571"/>
                  <a:gd name="connsiteY1" fmla="*/ 206963 h 206963"/>
                  <a:gd name="connsiteX0" fmla="*/ 0 w 321571"/>
                  <a:gd name="connsiteY0" fmla="*/ 0 h 162732"/>
                  <a:gd name="connsiteX1" fmla="*/ 302217 w 321571"/>
                  <a:gd name="connsiteY1" fmla="*/ 162732 h 162732"/>
                  <a:gd name="connsiteX0" fmla="*/ 0 w 302217"/>
                  <a:gd name="connsiteY0" fmla="*/ 2667 h 165399"/>
                  <a:gd name="connsiteX1" fmla="*/ 302217 w 302217"/>
                  <a:gd name="connsiteY1" fmla="*/ 165399 h 165399"/>
                  <a:gd name="connsiteX0" fmla="*/ 0 w 302217"/>
                  <a:gd name="connsiteY0" fmla="*/ 0 h 162732"/>
                  <a:gd name="connsiteX1" fmla="*/ 302217 w 302217"/>
                  <a:gd name="connsiteY1" fmla="*/ 162732 h 162732"/>
                  <a:gd name="connsiteX0" fmla="*/ 0 w 302217"/>
                  <a:gd name="connsiteY0" fmla="*/ 401 h 163133"/>
                  <a:gd name="connsiteX1" fmla="*/ 302217 w 302217"/>
                  <a:gd name="connsiteY1" fmla="*/ 163133 h 163133"/>
                </a:gdLst>
                <a:ahLst/>
                <a:cxnLst>
                  <a:cxn ang="0">
                    <a:pos x="connsiteX0" y="connsiteY0"/>
                  </a:cxn>
                  <a:cxn ang="0">
                    <a:pos x="connsiteX1" y="connsiteY1"/>
                  </a:cxn>
                </a:cxnLst>
                <a:rect l="l" t="t" r="r" b="b"/>
                <a:pathLst>
                  <a:path w="302217" h="163133">
                    <a:moveTo>
                      <a:pt x="0" y="401"/>
                    </a:moveTo>
                    <a:cubicBezTo>
                      <a:pt x="190500" y="-2182"/>
                      <a:pt x="295760" y="2984"/>
                      <a:pt x="302217" y="163133"/>
                    </a:cubicBezTo>
                  </a:path>
                </a:pathLst>
              </a:custGeom>
              <a:noFill/>
              <a:ln w="19050">
                <a:tailEnd type="triangle" w="sm" len="med"/>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72" name="Freeform 210">
                <a:extLst>
                  <a:ext uri="{FF2B5EF4-FFF2-40B4-BE49-F238E27FC236}">
                    <a16:creationId xmlns:a16="http://schemas.microsoft.com/office/drawing/2014/main" id="{A5DECCBD-677C-490C-805F-1635E6C56DC4}"/>
                  </a:ext>
                </a:extLst>
              </p:cNvPr>
              <p:cNvSpPr/>
              <p:nvPr/>
            </p:nvSpPr>
            <p:spPr>
              <a:xfrm rot="10800000">
                <a:off x="3157928" y="2725289"/>
                <a:ext cx="163529" cy="87354"/>
              </a:xfrm>
              <a:custGeom>
                <a:avLst/>
                <a:gdLst>
                  <a:gd name="connsiteX0" fmla="*/ 0 w 302217"/>
                  <a:gd name="connsiteY0" fmla="*/ 0 h 162791"/>
                  <a:gd name="connsiteX1" fmla="*/ 302217 w 302217"/>
                  <a:gd name="connsiteY1" fmla="*/ 162732 h 162791"/>
                  <a:gd name="connsiteX0" fmla="*/ 0 w 302217"/>
                  <a:gd name="connsiteY0" fmla="*/ 23898 h 186630"/>
                  <a:gd name="connsiteX1" fmla="*/ 302217 w 302217"/>
                  <a:gd name="connsiteY1" fmla="*/ 186630 h 186630"/>
                  <a:gd name="connsiteX0" fmla="*/ 0 w 321571"/>
                  <a:gd name="connsiteY0" fmla="*/ 44231 h 206963"/>
                  <a:gd name="connsiteX1" fmla="*/ 302217 w 321571"/>
                  <a:gd name="connsiteY1" fmla="*/ 206963 h 206963"/>
                  <a:gd name="connsiteX0" fmla="*/ 0 w 321571"/>
                  <a:gd name="connsiteY0" fmla="*/ 0 h 162732"/>
                  <a:gd name="connsiteX1" fmla="*/ 302217 w 321571"/>
                  <a:gd name="connsiteY1" fmla="*/ 162732 h 162732"/>
                  <a:gd name="connsiteX0" fmla="*/ 0 w 302217"/>
                  <a:gd name="connsiteY0" fmla="*/ 2667 h 165399"/>
                  <a:gd name="connsiteX1" fmla="*/ 302217 w 302217"/>
                  <a:gd name="connsiteY1" fmla="*/ 165399 h 165399"/>
                  <a:gd name="connsiteX0" fmla="*/ 0 w 302217"/>
                  <a:gd name="connsiteY0" fmla="*/ 0 h 162732"/>
                  <a:gd name="connsiteX1" fmla="*/ 302217 w 302217"/>
                  <a:gd name="connsiteY1" fmla="*/ 162732 h 162732"/>
                  <a:gd name="connsiteX0" fmla="*/ 0 w 302217"/>
                  <a:gd name="connsiteY0" fmla="*/ 401 h 163133"/>
                  <a:gd name="connsiteX1" fmla="*/ 302217 w 302217"/>
                  <a:gd name="connsiteY1" fmla="*/ 163133 h 163133"/>
                </a:gdLst>
                <a:ahLst/>
                <a:cxnLst>
                  <a:cxn ang="0">
                    <a:pos x="connsiteX0" y="connsiteY0"/>
                  </a:cxn>
                  <a:cxn ang="0">
                    <a:pos x="connsiteX1" y="connsiteY1"/>
                  </a:cxn>
                </a:cxnLst>
                <a:rect l="l" t="t" r="r" b="b"/>
                <a:pathLst>
                  <a:path w="302217" h="163133">
                    <a:moveTo>
                      <a:pt x="0" y="401"/>
                    </a:moveTo>
                    <a:cubicBezTo>
                      <a:pt x="190500" y="-2182"/>
                      <a:pt x="295760" y="2984"/>
                      <a:pt x="302217" y="163133"/>
                    </a:cubicBezTo>
                  </a:path>
                </a:pathLst>
              </a:custGeom>
              <a:noFill/>
              <a:ln w="19050">
                <a:tailEnd type="triangle" w="sm" len="med"/>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73" name="Freeform 211">
                <a:extLst>
                  <a:ext uri="{FF2B5EF4-FFF2-40B4-BE49-F238E27FC236}">
                    <a16:creationId xmlns:a16="http://schemas.microsoft.com/office/drawing/2014/main" id="{D630CC64-8BB0-45AF-A2A8-470CF0889889}"/>
                  </a:ext>
                </a:extLst>
              </p:cNvPr>
              <p:cNvSpPr/>
              <p:nvPr/>
            </p:nvSpPr>
            <p:spPr>
              <a:xfrm flipH="1">
                <a:off x="3159516" y="2483872"/>
                <a:ext cx="163528" cy="87354"/>
              </a:xfrm>
              <a:custGeom>
                <a:avLst/>
                <a:gdLst>
                  <a:gd name="connsiteX0" fmla="*/ 0 w 302217"/>
                  <a:gd name="connsiteY0" fmla="*/ 0 h 162791"/>
                  <a:gd name="connsiteX1" fmla="*/ 302217 w 302217"/>
                  <a:gd name="connsiteY1" fmla="*/ 162732 h 162791"/>
                  <a:gd name="connsiteX0" fmla="*/ 0 w 302217"/>
                  <a:gd name="connsiteY0" fmla="*/ 23898 h 186630"/>
                  <a:gd name="connsiteX1" fmla="*/ 302217 w 302217"/>
                  <a:gd name="connsiteY1" fmla="*/ 186630 h 186630"/>
                  <a:gd name="connsiteX0" fmla="*/ 0 w 321571"/>
                  <a:gd name="connsiteY0" fmla="*/ 44231 h 206963"/>
                  <a:gd name="connsiteX1" fmla="*/ 302217 w 321571"/>
                  <a:gd name="connsiteY1" fmla="*/ 206963 h 206963"/>
                  <a:gd name="connsiteX0" fmla="*/ 0 w 321571"/>
                  <a:gd name="connsiteY0" fmla="*/ 0 h 162732"/>
                  <a:gd name="connsiteX1" fmla="*/ 302217 w 321571"/>
                  <a:gd name="connsiteY1" fmla="*/ 162732 h 162732"/>
                  <a:gd name="connsiteX0" fmla="*/ 0 w 302217"/>
                  <a:gd name="connsiteY0" fmla="*/ 2667 h 165399"/>
                  <a:gd name="connsiteX1" fmla="*/ 302217 w 302217"/>
                  <a:gd name="connsiteY1" fmla="*/ 165399 h 165399"/>
                  <a:gd name="connsiteX0" fmla="*/ 0 w 302217"/>
                  <a:gd name="connsiteY0" fmla="*/ 0 h 162732"/>
                  <a:gd name="connsiteX1" fmla="*/ 302217 w 302217"/>
                  <a:gd name="connsiteY1" fmla="*/ 162732 h 162732"/>
                  <a:gd name="connsiteX0" fmla="*/ 0 w 302217"/>
                  <a:gd name="connsiteY0" fmla="*/ 401 h 163133"/>
                  <a:gd name="connsiteX1" fmla="*/ 302217 w 302217"/>
                  <a:gd name="connsiteY1" fmla="*/ 163133 h 163133"/>
                </a:gdLst>
                <a:ahLst/>
                <a:cxnLst>
                  <a:cxn ang="0">
                    <a:pos x="connsiteX0" y="connsiteY0"/>
                  </a:cxn>
                  <a:cxn ang="0">
                    <a:pos x="connsiteX1" y="connsiteY1"/>
                  </a:cxn>
                </a:cxnLst>
                <a:rect l="l" t="t" r="r" b="b"/>
                <a:pathLst>
                  <a:path w="302217" h="163133">
                    <a:moveTo>
                      <a:pt x="0" y="401"/>
                    </a:moveTo>
                    <a:cubicBezTo>
                      <a:pt x="190500" y="-2182"/>
                      <a:pt x="295760" y="2984"/>
                      <a:pt x="302217" y="163133"/>
                    </a:cubicBezTo>
                  </a:path>
                </a:pathLst>
              </a:custGeom>
              <a:noFill/>
              <a:ln w="19050">
                <a:headEnd type="triangle" w="sm" len="med"/>
                <a:tailEnd type="none" w="sm" len="med"/>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74" name="Freeform 212">
                <a:extLst>
                  <a:ext uri="{FF2B5EF4-FFF2-40B4-BE49-F238E27FC236}">
                    <a16:creationId xmlns:a16="http://schemas.microsoft.com/office/drawing/2014/main" id="{D1451963-0F94-439D-9193-374A7412C57C}"/>
                  </a:ext>
                </a:extLst>
              </p:cNvPr>
              <p:cNvSpPr/>
              <p:nvPr/>
            </p:nvSpPr>
            <p:spPr>
              <a:xfrm rot="10800000" flipH="1">
                <a:off x="3488161" y="2725289"/>
                <a:ext cx="163529" cy="87354"/>
              </a:xfrm>
              <a:custGeom>
                <a:avLst/>
                <a:gdLst>
                  <a:gd name="connsiteX0" fmla="*/ 0 w 302217"/>
                  <a:gd name="connsiteY0" fmla="*/ 0 h 162791"/>
                  <a:gd name="connsiteX1" fmla="*/ 302217 w 302217"/>
                  <a:gd name="connsiteY1" fmla="*/ 162732 h 162791"/>
                  <a:gd name="connsiteX0" fmla="*/ 0 w 302217"/>
                  <a:gd name="connsiteY0" fmla="*/ 23898 h 186630"/>
                  <a:gd name="connsiteX1" fmla="*/ 302217 w 302217"/>
                  <a:gd name="connsiteY1" fmla="*/ 186630 h 186630"/>
                  <a:gd name="connsiteX0" fmla="*/ 0 w 321571"/>
                  <a:gd name="connsiteY0" fmla="*/ 44231 h 206963"/>
                  <a:gd name="connsiteX1" fmla="*/ 302217 w 321571"/>
                  <a:gd name="connsiteY1" fmla="*/ 206963 h 206963"/>
                  <a:gd name="connsiteX0" fmla="*/ 0 w 321571"/>
                  <a:gd name="connsiteY0" fmla="*/ 0 h 162732"/>
                  <a:gd name="connsiteX1" fmla="*/ 302217 w 321571"/>
                  <a:gd name="connsiteY1" fmla="*/ 162732 h 162732"/>
                  <a:gd name="connsiteX0" fmla="*/ 0 w 302217"/>
                  <a:gd name="connsiteY0" fmla="*/ 2667 h 165399"/>
                  <a:gd name="connsiteX1" fmla="*/ 302217 w 302217"/>
                  <a:gd name="connsiteY1" fmla="*/ 165399 h 165399"/>
                  <a:gd name="connsiteX0" fmla="*/ 0 w 302217"/>
                  <a:gd name="connsiteY0" fmla="*/ 0 h 162732"/>
                  <a:gd name="connsiteX1" fmla="*/ 302217 w 302217"/>
                  <a:gd name="connsiteY1" fmla="*/ 162732 h 162732"/>
                  <a:gd name="connsiteX0" fmla="*/ 0 w 302217"/>
                  <a:gd name="connsiteY0" fmla="*/ 401 h 163133"/>
                  <a:gd name="connsiteX1" fmla="*/ 302217 w 302217"/>
                  <a:gd name="connsiteY1" fmla="*/ 163133 h 163133"/>
                </a:gdLst>
                <a:ahLst/>
                <a:cxnLst>
                  <a:cxn ang="0">
                    <a:pos x="connsiteX0" y="connsiteY0"/>
                  </a:cxn>
                  <a:cxn ang="0">
                    <a:pos x="connsiteX1" y="connsiteY1"/>
                  </a:cxn>
                </a:cxnLst>
                <a:rect l="l" t="t" r="r" b="b"/>
                <a:pathLst>
                  <a:path w="302217" h="163133">
                    <a:moveTo>
                      <a:pt x="0" y="401"/>
                    </a:moveTo>
                    <a:cubicBezTo>
                      <a:pt x="190500" y="-2182"/>
                      <a:pt x="295760" y="2984"/>
                      <a:pt x="302217" y="163133"/>
                    </a:cubicBezTo>
                  </a:path>
                </a:pathLst>
              </a:custGeom>
              <a:noFill/>
              <a:ln w="19050">
                <a:headEnd type="triangle" w="sm" len="med"/>
                <a:tailEnd type="none" w="sm" len="med"/>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75" name="Freeform 213">
                <a:extLst>
                  <a:ext uri="{FF2B5EF4-FFF2-40B4-BE49-F238E27FC236}">
                    <a16:creationId xmlns:a16="http://schemas.microsoft.com/office/drawing/2014/main" id="{C59D7CFC-3F65-49FB-9DBE-0EE13C9F39B3}"/>
                  </a:ext>
                </a:extLst>
              </p:cNvPr>
              <p:cNvSpPr/>
              <p:nvPr/>
            </p:nvSpPr>
            <p:spPr>
              <a:xfrm>
                <a:off x="3334159" y="2285339"/>
                <a:ext cx="138126" cy="127061"/>
              </a:xfrm>
              <a:custGeom>
                <a:avLst/>
                <a:gdLst>
                  <a:gd name="connsiteX0" fmla="*/ 0 w 185980"/>
                  <a:gd name="connsiteY0" fmla="*/ 0 h 6711"/>
                  <a:gd name="connsiteX1" fmla="*/ 185980 w 185980"/>
                  <a:gd name="connsiteY1" fmla="*/ 0 h 6711"/>
                  <a:gd name="connsiteX0" fmla="*/ 2160 w 12160"/>
                  <a:gd name="connsiteY0" fmla="*/ 223289 h 223707"/>
                  <a:gd name="connsiteX1" fmla="*/ 12160 w 12160"/>
                  <a:gd name="connsiteY1" fmla="*/ 223289 h 223707"/>
                  <a:gd name="connsiteX0" fmla="*/ 1366 w 13800"/>
                  <a:gd name="connsiteY0" fmla="*/ 342290 h 342290"/>
                  <a:gd name="connsiteX1" fmla="*/ 11366 w 13800"/>
                  <a:gd name="connsiteY1" fmla="*/ 342290 h 342290"/>
                  <a:gd name="connsiteX0" fmla="*/ 1989 w 14293"/>
                  <a:gd name="connsiteY0" fmla="*/ 324153 h 324153"/>
                  <a:gd name="connsiteX1" fmla="*/ 11989 w 14293"/>
                  <a:gd name="connsiteY1" fmla="*/ 324153 h 324153"/>
                  <a:gd name="connsiteX0" fmla="*/ 2255 w 14511"/>
                  <a:gd name="connsiteY0" fmla="*/ 370090 h 370090"/>
                  <a:gd name="connsiteX1" fmla="*/ 12255 w 14511"/>
                  <a:gd name="connsiteY1" fmla="*/ 370090 h 370090"/>
                  <a:gd name="connsiteX0" fmla="*/ 2329 w 14189"/>
                  <a:gd name="connsiteY0" fmla="*/ 440603 h 440603"/>
                  <a:gd name="connsiteX1" fmla="*/ 12329 w 14189"/>
                  <a:gd name="connsiteY1" fmla="*/ 440603 h 440603"/>
                  <a:gd name="connsiteX0" fmla="*/ 2751 w 14550"/>
                  <a:gd name="connsiteY0" fmla="*/ 444918 h 444918"/>
                  <a:gd name="connsiteX1" fmla="*/ 12751 w 14550"/>
                  <a:gd name="connsiteY1" fmla="*/ 444918 h 444918"/>
                  <a:gd name="connsiteX0" fmla="*/ 2670 w 14857"/>
                  <a:gd name="connsiteY0" fmla="*/ 449265 h 449265"/>
                  <a:gd name="connsiteX1" fmla="*/ 12670 w 14857"/>
                  <a:gd name="connsiteY1" fmla="*/ 449265 h 449265"/>
                  <a:gd name="connsiteX0" fmla="*/ 2810 w 14974"/>
                  <a:gd name="connsiteY0" fmla="*/ 403354 h 403354"/>
                  <a:gd name="connsiteX1" fmla="*/ 12810 w 14974"/>
                  <a:gd name="connsiteY1" fmla="*/ 403354 h 403354"/>
                  <a:gd name="connsiteX0" fmla="*/ 2954 w 14489"/>
                  <a:gd name="connsiteY0" fmla="*/ 354005 h 354005"/>
                  <a:gd name="connsiteX1" fmla="*/ 12954 w 14489"/>
                  <a:gd name="connsiteY1" fmla="*/ 354005 h 354005"/>
                  <a:gd name="connsiteX0" fmla="*/ 1970 w 13635"/>
                  <a:gd name="connsiteY0" fmla="*/ 349722 h 349722"/>
                  <a:gd name="connsiteX1" fmla="*/ 11970 w 13635"/>
                  <a:gd name="connsiteY1" fmla="*/ 349722 h 349722"/>
                </a:gdLst>
                <a:ahLst/>
                <a:cxnLst>
                  <a:cxn ang="0">
                    <a:pos x="connsiteX0" y="connsiteY0"/>
                  </a:cxn>
                  <a:cxn ang="0">
                    <a:pos x="connsiteX1" y="connsiteY1"/>
                  </a:cxn>
                </a:cxnLst>
                <a:rect l="l" t="t" r="r" b="b"/>
                <a:pathLst>
                  <a:path w="13635" h="349722">
                    <a:moveTo>
                      <a:pt x="1970" y="349722"/>
                    </a:moveTo>
                    <a:cubicBezTo>
                      <a:pt x="-7474" y="-103494"/>
                      <a:pt x="20582" y="-129473"/>
                      <a:pt x="11970" y="349722"/>
                    </a:cubicBezTo>
                  </a:path>
                </a:pathLst>
              </a:custGeom>
              <a:noFill/>
              <a:ln w="19050">
                <a:tailEnd type="triangle" w="sm" len="med"/>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cxnSp>
            <p:nvCxnSpPr>
              <p:cNvPr id="76" name="Straight Connector 214">
                <a:extLst>
                  <a:ext uri="{FF2B5EF4-FFF2-40B4-BE49-F238E27FC236}">
                    <a16:creationId xmlns:a16="http://schemas.microsoft.com/office/drawing/2014/main" id="{6246235A-5295-49A5-AE0C-DE87304F47DA}"/>
                  </a:ext>
                </a:extLst>
              </p:cNvPr>
              <p:cNvCxnSpPr>
                <a:stCxn id="69" idx="0"/>
                <a:endCxn id="67" idx="4"/>
              </p:cNvCxnSpPr>
              <p:nvPr/>
            </p:nvCxnSpPr>
            <p:spPr>
              <a:xfrm flipV="1">
                <a:off x="3405603" y="2566462"/>
                <a:ext cx="0" cy="163591"/>
              </a:xfrm>
              <a:prstGeom prst="line">
                <a:avLst/>
              </a:prstGeom>
              <a:noFill/>
              <a:ln w="19050">
                <a:tailEnd type="triangle" w="sm" len="med"/>
              </a:ln>
            </p:spPr>
            <p:style>
              <a:lnRef idx="2">
                <a:schemeClr val="dk1"/>
              </a:lnRef>
              <a:fillRef idx="1">
                <a:schemeClr val="lt1"/>
              </a:fillRef>
              <a:effectRef idx="0">
                <a:schemeClr val="dk1"/>
              </a:effectRef>
              <a:fontRef idx="minor">
                <a:schemeClr val="dk1"/>
              </a:fontRef>
            </p:style>
          </p:cxnSp>
        </p:grpSp>
        <p:grpSp>
          <p:nvGrpSpPr>
            <p:cNvPr id="7184" name="Group 199">
              <a:extLst>
                <a:ext uri="{FF2B5EF4-FFF2-40B4-BE49-F238E27FC236}">
                  <a16:creationId xmlns:a16="http://schemas.microsoft.com/office/drawing/2014/main" id="{2BB971D0-6BEB-28E7-4F87-38D5BC48D082}"/>
                </a:ext>
              </a:extLst>
            </p:cNvPr>
            <p:cNvGrpSpPr>
              <a:grpSpLocks/>
            </p:cNvGrpSpPr>
            <p:nvPr/>
          </p:nvGrpSpPr>
          <p:grpSpPr bwMode="auto">
            <a:xfrm>
              <a:off x="4880415" y="3199794"/>
              <a:ext cx="531549" cy="533400"/>
              <a:chOff x="2057400" y="2438400"/>
              <a:chExt cx="379678" cy="381000"/>
            </a:xfrm>
          </p:grpSpPr>
          <p:sp>
            <p:nvSpPr>
              <p:cNvPr id="7231" name="AutoShape 568">
                <a:extLst>
                  <a:ext uri="{FF2B5EF4-FFF2-40B4-BE49-F238E27FC236}">
                    <a16:creationId xmlns:a16="http://schemas.microsoft.com/office/drawing/2014/main" id="{0D9CD636-9BFC-63FC-268D-FBCFA1CA4FC5}"/>
                  </a:ext>
                </a:extLst>
              </p:cNvPr>
              <p:cNvSpPr>
                <a:spLocks noChangeArrowheads="1"/>
              </p:cNvSpPr>
              <p:nvPr/>
            </p:nvSpPr>
            <p:spPr bwMode="auto">
              <a:xfrm>
                <a:off x="2057400" y="2438400"/>
                <a:ext cx="379678" cy="379204"/>
              </a:xfrm>
              <a:custGeom>
                <a:avLst/>
                <a:gdLst>
                  <a:gd name="T0" fmla="*/ 9640024 w 21600"/>
                  <a:gd name="T1" fmla="*/ 20614846 h 21600"/>
                  <a:gd name="T2" fmla="*/ 12790016 w 21600"/>
                  <a:gd name="T3" fmla="*/ 50152187 h 21600"/>
                  <a:gd name="T4" fmla="*/ 30261936 w 21600"/>
                  <a:gd name="T5" fmla="*/ 35618825 h 21600"/>
                  <a:gd name="T6" fmla="*/ 31027585 w 21600"/>
                  <a:gd name="T7" fmla="*/ -9501307 h 21600"/>
                  <a:gd name="T8" fmla="*/ 63005877 w 21600"/>
                  <a:gd name="T9" fmla="*/ 6741650 h 21600"/>
                  <a:gd name="T10" fmla="*/ 46587563 w 21600"/>
                  <a:gd name="T11" fmla="*/ 38567733 h 21600"/>
                  <a:gd name="T12" fmla="*/ 0 60000 65536"/>
                  <a:gd name="T13" fmla="*/ 0 60000 65536"/>
                  <a:gd name="T14" fmla="*/ 0 60000 65536"/>
                  <a:gd name="T15" fmla="*/ 0 60000 65536"/>
                  <a:gd name="T16" fmla="*/ 0 60000 65536"/>
                  <a:gd name="T17" fmla="*/ 0 60000 65536"/>
                  <a:gd name="T18" fmla="*/ 3170 w 21600"/>
                  <a:gd name="T19" fmla="*/ 3170 h 21600"/>
                  <a:gd name="T20" fmla="*/ 18430 w 21600"/>
                  <a:gd name="T21" fmla="*/ 1843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9164" y="5727"/>
                    </a:moveTo>
                    <a:cubicBezTo>
                      <a:pt x="6962" y="6437"/>
                      <a:pt x="5470" y="8486"/>
                      <a:pt x="5470" y="10799"/>
                    </a:cubicBezTo>
                    <a:lnTo>
                      <a:pt x="0" y="10800"/>
                    </a:lnTo>
                    <a:cubicBezTo>
                      <a:pt x="0" y="6112"/>
                      <a:pt x="3023" y="1960"/>
                      <a:pt x="7485" y="521"/>
                    </a:cubicBezTo>
                    <a:lnTo>
                      <a:pt x="6656" y="-2049"/>
                    </a:lnTo>
                    <a:lnTo>
                      <a:pt x="13496" y="1456"/>
                    </a:lnTo>
                    <a:lnTo>
                      <a:pt x="9992" y="8296"/>
                    </a:lnTo>
                    <a:lnTo>
                      <a:pt x="9164" y="5727"/>
                    </a:lnTo>
                    <a:close/>
                  </a:path>
                </a:pathLst>
              </a:custGeom>
              <a:solidFill>
                <a:srgbClr val="7171E5"/>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2" name="AutoShape 569">
                <a:extLst>
                  <a:ext uri="{FF2B5EF4-FFF2-40B4-BE49-F238E27FC236}">
                    <a16:creationId xmlns:a16="http://schemas.microsoft.com/office/drawing/2014/main" id="{8C8D53E2-2767-4914-DD5F-3D0B788035E6}"/>
                  </a:ext>
                </a:extLst>
              </p:cNvPr>
              <p:cNvSpPr>
                <a:spLocks noChangeArrowheads="1"/>
              </p:cNvSpPr>
              <p:nvPr/>
            </p:nvSpPr>
            <p:spPr bwMode="auto">
              <a:xfrm rot="7281778">
                <a:off x="2057637" y="2439959"/>
                <a:ext cx="379204" cy="379678"/>
              </a:xfrm>
              <a:custGeom>
                <a:avLst/>
                <a:gdLst>
                  <a:gd name="T0" fmla="*/ 9593159 w 21600"/>
                  <a:gd name="T1" fmla="*/ 20714001 h 21600"/>
                  <a:gd name="T2" fmla="*/ 12726051 w 21600"/>
                  <a:gd name="T3" fmla="*/ 50405559 h 21600"/>
                  <a:gd name="T4" fmla="*/ 30110922 w 21600"/>
                  <a:gd name="T5" fmla="*/ 35801561 h 21600"/>
                  <a:gd name="T6" fmla="*/ 30873719 w 21600"/>
                  <a:gd name="T7" fmla="*/ -9547953 h 21600"/>
                  <a:gd name="T8" fmla="*/ 62694254 w 21600"/>
                  <a:gd name="T9" fmla="*/ 6777991 h 21600"/>
                  <a:gd name="T10" fmla="*/ 46353879 w 21600"/>
                  <a:gd name="T11" fmla="*/ 38761538 h 21600"/>
                  <a:gd name="T12" fmla="*/ 0 60000 65536"/>
                  <a:gd name="T13" fmla="*/ 0 60000 65536"/>
                  <a:gd name="T14" fmla="*/ 0 60000 65536"/>
                  <a:gd name="T15" fmla="*/ 0 60000 65536"/>
                  <a:gd name="T16" fmla="*/ 0 60000 65536"/>
                  <a:gd name="T17" fmla="*/ 0 60000 65536"/>
                  <a:gd name="T18" fmla="*/ 3170 w 21600"/>
                  <a:gd name="T19" fmla="*/ 3170 h 21600"/>
                  <a:gd name="T20" fmla="*/ 18430 w 21600"/>
                  <a:gd name="T21" fmla="*/ 1843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9164" y="5727"/>
                    </a:moveTo>
                    <a:cubicBezTo>
                      <a:pt x="6962" y="6437"/>
                      <a:pt x="5470" y="8486"/>
                      <a:pt x="5470" y="10799"/>
                    </a:cubicBezTo>
                    <a:lnTo>
                      <a:pt x="0" y="10800"/>
                    </a:lnTo>
                    <a:cubicBezTo>
                      <a:pt x="0" y="6112"/>
                      <a:pt x="3023" y="1960"/>
                      <a:pt x="7485" y="521"/>
                    </a:cubicBezTo>
                    <a:lnTo>
                      <a:pt x="6656" y="-2049"/>
                    </a:lnTo>
                    <a:lnTo>
                      <a:pt x="13496" y="1456"/>
                    </a:lnTo>
                    <a:lnTo>
                      <a:pt x="9992" y="8296"/>
                    </a:lnTo>
                    <a:lnTo>
                      <a:pt x="9164" y="5727"/>
                    </a:lnTo>
                    <a:close/>
                  </a:path>
                </a:pathLst>
              </a:custGeom>
              <a:solidFill>
                <a:srgbClr val="7171E5"/>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3" name="AutoShape 570">
                <a:extLst>
                  <a:ext uri="{FF2B5EF4-FFF2-40B4-BE49-F238E27FC236}">
                    <a16:creationId xmlns:a16="http://schemas.microsoft.com/office/drawing/2014/main" id="{22ED398D-2881-4FBD-8326-3CE47CB87C5D}"/>
                  </a:ext>
                </a:extLst>
              </p:cNvPr>
              <p:cNvSpPr>
                <a:spLocks noChangeArrowheads="1"/>
              </p:cNvSpPr>
              <p:nvPr/>
            </p:nvSpPr>
            <p:spPr bwMode="auto">
              <a:xfrm rot="-7204213">
                <a:off x="2057637" y="2438163"/>
                <a:ext cx="379204" cy="379678"/>
              </a:xfrm>
              <a:custGeom>
                <a:avLst/>
                <a:gdLst>
                  <a:gd name="T0" fmla="*/ 9593159 w 21600"/>
                  <a:gd name="T1" fmla="*/ 20714001 h 21600"/>
                  <a:gd name="T2" fmla="*/ 12726051 w 21600"/>
                  <a:gd name="T3" fmla="*/ 50405559 h 21600"/>
                  <a:gd name="T4" fmla="*/ 30110922 w 21600"/>
                  <a:gd name="T5" fmla="*/ 35801561 h 21600"/>
                  <a:gd name="T6" fmla="*/ 30873719 w 21600"/>
                  <a:gd name="T7" fmla="*/ -9547953 h 21600"/>
                  <a:gd name="T8" fmla="*/ 62694254 w 21600"/>
                  <a:gd name="T9" fmla="*/ 6777991 h 21600"/>
                  <a:gd name="T10" fmla="*/ 46353879 w 21600"/>
                  <a:gd name="T11" fmla="*/ 38761538 h 21600"/>
                  <a:gd name="T12" fmla="*/ 0 60000 65536"/>
                  <a:gd name="T13" fmla="*/ 0 60000 65536"/>
                  <a:gd name="T14" fmla="*/ 0 60000 65536"/>
                  <a:gd name="T15" fmla="*/ 0 60000 65536"/>
                  <a:gd name="T16" fmla="*/ 0 60000 65536"/>
                  <a:gd name="T17" fmla="*/ 0 60000 65536"/>
                  <a:gd name="T18" fmla="*/ 3170 w 21600"/>
                  <a:gd name="T19" fmla="*/ 3170 h 21600"/>
                  <a:gd name="T20" fmla="*/ 18430 w 21600"/>
                  <a:gd name="T21" fmla="*/ 1843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9164" y="5727"/>
                    </a:moveTo>
                    <a:cubicBezTo>
                      <a:pt x="6962" y="6437"/>
                      <a:pt x="5470" y="8486"/>
                      <a:pt x="5470" y="10799"/>
                    </a:cubicBezTo>
                    <a:lnTo>
                      <a:pt x="0" y="10800"/>
                    </a:lnTo>
                    <a:cubicBezTo>
                      <a:pt x="0" y="6112"/>
                      <a:pt x="3023" y="1960"/>
                      <a:pt x="7485" y="521"/>
                    </a:cubicBezTo>
                    <a:lnTo>
                      <a:pt x="6656" y="-2049"/>
                    </a:lnTo>
                    <a:lnTo>
                      <a:pt x="13496" y="1456"/>
                    </a:lnTo>
                    <a:lnTo>
                      <a:pt x="9992" y="8296"/>
                    </a:lnTo>
                    <a:lnTo>
                      <a:pt x="9164" y="5727"/>
                    </a:lnTo>
                    <a:close/>
                  </a:path>
                </a:pathLst>
              </a:custGeom>
              <a:solidFill>
                <a:srgbClr val="7171E5"/>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185" name="TextBox 200">
              <a:extLst>
                <a:ext uri="{FF2B5EF4-FFF2-40B4-BE49-F238E27FC236}">
                  <a16:creationId xmlns:a16="http://schemas.microsoft.com/office/drawing/2014/main" id="{BA1F1C70-F8E7-38BC-BF94-BACB904CD130}"/>
                </a:ext>
              </a:extLst>
            </p:cNvPr>
            <p:cNvSpPr txBox="1">
              <a:spLocks noChangeArrowheads="1"/>
            </p:cNvSpPr>
            <p:nvPr/>
          </p:nvSpPr>
          <p:spPr bwMode="auto">
            <a:xfrm>
              <a:off x="4664487" y="2742595"/>
              <a:ext cx="963405"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lnSpc>
                  <a:spcPts val="1500"/>
                </a:lnSpc>
                <a:spcBef>
                  <a:spcPct val="0"/>
                </a:spcBef>
                <a:buClrTx/>
                <a:buSzTx/>
                <a:buFontTx/>
                <a:buNone/>
              </a:pPr>
              <a:r>
                <a:rPr lang="en-US" altLang="zh-CN" sz="1400">
                  <a:ea typeface="宋体" panose="02010600030101010101" pitchFamily="2" charset="-122"/>
                  <a:cs typeface="Arial" panose="020B0604020202020204" pitchFamily="34" charset="0"/>
                </a:rPr>
                <a:t>Consensus</a:t>
              </a:r>
              <a:br>
                <a:rPr lang="en-US" altLang="zh-CN" sz="1400">
                  <a:ea typeface="宋体" panose="02010600030101010101" pitchFamily="2" charset="-122"/>
                  <a:cs typeface="Arial" panose="020B0604020202020204" pitchFamily="34" charset="0"/>
                </a:rPr>
              </a:br>
              <a:r>
                <a:rPr lang="en-US" altLang="zh-CN" sz="1400">
                  <a:ea typeface="宋体" panose="02010600030101010101" pitchFamily="2" charset="-122"/>
                  <a:cs typeface="Arial" panose="020B0604020202020204" pitchFamily="34" charset="0"/>
                </a:rPr>
                <a:t>Module</a:t>
              </a:r>
            </a:p>
          </p:txBody>
        </p:sp>
        <p:sp>
          <p:nvSpPr>
            <p:cNvPr id="7186" name="TextBox 201">
              <a:extLst>
                <a:ext uri="{FF2B5EF4-FFF2-40B4-BE49-F238E27FC236}">
                  <a16:creationId xmlns:a16="http://schemas.microsoft.com/office/drawing/2014/main" id="{83B1DA4C-5EC6-F9D8-B88F-D1286AF9F4F3}"/>
                </a:ext>
              </a:extLst>
            </p:cNvPr>
            <p:cNvSpPr txBox="1">
              <a:spLocks noChangeArrowheads="1"/>
            </p:cNvSpPr>
            <p:nvPr/>
          </p:nvSpPr>
          <p:spPr bwMode="auto">
            <a:xfrm>
              <a:off x="5883687" y="2742595"/>
              <a:ext cx="714939"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lnSpc>
                  <a:spcPts val="1500"/>
                </a:lnSpc>
                <a:spcBef>
                  <a:spcPct val="0"/>
                </a:spcBef>
                <a:buClrTx/>
                <a:buSzTx/>
                <a:buFontTx/>
                <a:buNone/>
              </a:pPr>
              <a:r>
                <a:rPr lang="en-US" altLang="zh-CN" sz="1400">
                  <a:ea typeface="宋体" panose="02010600030101010101" pitchFamily="2" charset="-122"/>
                  <a:cs typeface="Arial" panose="020B0604020202020204" pitchFamily="34" charset="0"/>
                </a:rPr>
                <a:t>State</a:t>
              </a:r>
              <a:br>
                <a:rPr lang="en-US" altLang="zh-CN" sz="1400">
                  <a:ea typeface="宋体" panose="02010600030101010101" pitchFamily="2" charset="-122"/>
                  <a:cs typeface="Arial" panose="020B0604020202020204" pitchFamily="34" charset="0"/>
                </a:rPr>
              </a:br>
              <a:r>
                <a:rPr lang="en-US" altLang="zh-CN" sz="1400">
                  <a:ea typeface="宋体" panose="02010600030101010101" pitchFamily="2" charset="-122"/>
                  <a:cs typeface="Arial" panose="020B0604020202020204" pitchFamily="34" charset="0"/>
                </a:rPr>
                <a:t>Machine</a:t>
              </a:r>
            </a:p>
          </p:txBody>
        </p:sp>
        <p:sp>
          <p:nvSpPr>
            <p:cNvPr id="20" name="Rounded Rectangle 220">
              <a:extLst>
                <a:ext uri="{FF2B5EF4-FFF2-40B4-BE49-F238E27FC236}">
                  <a16:creationId xmlns:a16="http://schemas.microsoft.com/office/drawing/2014/main" id="{11BC8F2A-B324-4164-8BF3-838F06FCD8F8}"/>
                </a:ext>
              </a:extLst>
            </p:cNvPr>
            <p:cNvSpPr/>
            <p:nvPr/>
          </p:nvSpPr>
          <p:spPr>
            <a:xfrm>
              <a:off x="6950974" y="2667065"/>
              <a:ext cx="2286229" cy="1904329"/>
            </a:xfrm>
            <a:prstGeom prst="roundRect">
              <a:avLst>
                <a:gd name="adj" fmla="val 11074"/>
              </a:avLst>
            </a:prstGeom>
            <a:solidFill>
              <a:srgbClr val="E3EAF9"/>
            </a:solidFill>
            <a:ln>
              <a:solidFill>
                <a:srgbClr val="4974CB"/>
              </a:solidFill>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grpSp>
          <p:nvGrpSpPr>
            <p:cNvPr id="7188" name="Group 221">
              <a:extLst>
                <a:ext uri="{FF2B5EF4-FFF2-40B4-BE49-F238E27FC236}">
                  <a16:creationId xmlns:a16="http://schemas.microsoft.com/office/drawing/2014/main" id="{49B67A57-D9DD-D08C-0FD5-5E61141894FE}"/>
                </a:ext>
              </a:extLst>
            </p:cNvPr>
            <p:cNvGrpSpPr>
              <a:grpSpLocks/>
            </p:cNvGrpSpPr>
            <p:nvPr/>
          </p:nvGrpSpPr>
          <p:grpSpPr bwMode="auto">
            <a:xfrm>
              <a:off x="7255286" y="4190394"/>
              <a:ext cx="1524000" cy="228600"/>
              <a:chOff x="1828800" y="3733800"/>
              <a:chExt cx="1524000" cy="228600"/>
            </a:xfrm>
          </p:grpSpPr>
          <p:sp>
            <p:nvSpPr>
              <p:cNvPr id="7227" name="Rectangle 240">
                <a:extLst>
                  <a:ext uri="{FF2B5EF4-FFF2-40B4-BE49-F238E27FC236}">
                    <a16:creationId xmlns:a16="http://schemas.microsoft.com/office/drawing/2014/main" id="{F18695D0-C394-6987-EAE2-BB9C1F0FE405}"/>
                  </a:ext>
                </a:extLst>
              </p:cNvPr>
              <p:cNvSpPr>
                <a:spLocks noChangeArrowheads="1"/>
              </p:cNvSpPr>
              <p:nvPr/>
            </p:nvSpPr>
            <p:spPr bwMode="auto">
              <a:xfrm>
                <a:off x="1828800" y="3733800"/>
                <a:ext cx="381000" cy="228600"/>
              </a:xfrm>
              <a:prstGeom prst="rect">
                <a:avLst/>
              </a:prstGeom>
              <a:solidFill>
                <a:srgbClr val="EDFFED"/>
              </a:solidFill>
              <a:ln w="12700" algn="ctr">
                <a:solidFill>
                  <a:srgbClr val="43A34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lgn="ctr">
                  <a:spcBef>
                    <a:spcPct val="0"/>
                  </a:spcBef>
                  <a:buClrTx/>
                  <a:buSzTx/>
                  <a:buFontTx/>
                  <a:buNone/>
                </a:pPr>
                <a:r>
                  <a:rPr lang="en-US" altLang="zh-CN" sz="1400">
                    <a:ea typeface="宋体" panose="02010600030101010101" pitchFamily="2" charset="-122"/>
                  </a:rPr>
                  <a:t>add</a:t>
                </a:r>
              </a:p>
            </p:txBody>
          </p:sp>
          <p:sp>
            <p:nvSpPr>
              <p:cNvPr id="7228" name="Rectangle 241">
                <a:extLst>
                  <a:ext uri="{FF2B5EF4-FFF2-40B4-BE49-F238E27FC236}">
                    <a16:creationId xmlns:a16="http://schemas.microsoft.com/office/drawing/2014/main" id="{D3A2A24D-5F3B-283E-F31F-E2B4E4439C59}"/>
                  </a:ext>
                </a:extLst>
              </p:cNvPr>
              <p:cNvSpPr>
                <a:spLocks noChangeArrowheads="1"/>
              </p:cNvSpPr>
              <p:nvPr/>
            </p:nvSpPr>
            <p:spPr bwMode="auto">
              <a:xfrm>
                <a:off x="2209800" y="3733800"/>
                <a:ext cx="381000" cy="228600"/>
              </a:xfrm>
              <a:prstGeom prst="rect">
                <a:avLst/>
              </a:prstGeom>
              <a:solidFill>
                <a:srgbClr val="EDFFED"/>
              </a:solidFill>
              <a:ln w="12700" algn="ctr">
                <a:solidFill>
                  <a:srgbClr val="43A34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lgn="ctr">
                  <a:spcBef>
                    <a:spcPct val="0"/>
                  </a:spcBef>
                  <a:buClrTx/>
                  <a:buSzTx/>
                  <a:buFontTx/>
                  <a:buNone/>
                </a:pPr>
                <a:r>
                  <a:rPr lang="en-US" altLang="zh-CN" sz="1400">
                    <a:ea typeface="宋体" panose="02010600030101010101" pitchFamily="2" charset="-122"/>
                  </a:rPr>
                  <a:t>jmp</a:t>
                </a:r>
              </a:p>
            </p:txBody>
          </p:sp>
          <p:sp>
            <p:nvSpPr>
              <p:cNvPr id="7229" name="Rectangle 242">
                <a:extLst>
                  <a:ext uri="{FF2B5EF4-FFF2-40B4-BE49-F238E27FC236}">
                    <a16:creationId xmlns:a16="http://schemas.microsoft.com/office/drawing/2014/main" id="{7BE9842C-6653-0732-6C6E-584D99AACF28}"/>
                  </a:ext>
                </a:extLst>
              </p:cNvPr>
              <p:cNvSpPr>
                <a:spLocks noChangeArrowheads="1"/>
              </p:cNvSpPr>
              <p:nvPr/>
            </p:nvSpPr>
            <p:spPr bwMode="auto">
              <a:xfrm>
                <a:off x="2590800" y="3733800"/>
                <a:ext cx="381000" cy="228600"/>
              </a:xfrm>
              <a:prstGeom prst="rect">
                <a:avLst/>
              </a:prstGeom>
              <a:solidFill>
                <a:srgbClr val="EDFFED"/>
              </a:solidFill>
              <a:ln w="12700" algn="ctr">
                <a:solidFill>
                  <a:srgbClr val="43A34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lgn="ctr">
                  <a:spcBef>
                    <a:spcPct val="0"/>
                  </a:spcBef>
                  <a:buClrTx/>
                  <a:buSzTx/>
                  <a:buFontTx/>
                  <a:buNone/>
                </a:pPr>
                <a:r>
                  <a:rPr lang="en-US" altLang="zh-CN" sz="1400">
                    <a:ea typeface="宋体" panose="02010600030101010101" pitchFamily="2" charset="-122"/>
                  </a:rPr>
                  <a:t>mov</a:t>
                </a:r>
              </a:p>
            </p:txBody>
          </p:sp>
          <p:sp>
            <p:nvSpPr>
              <p:cNvPr id="7230" name="Rectangle 243">
                <a:extLst>
                  <a:ext uri="{FF2B5EF4-FFF2-40B4-BE49-F238E27FC236}">
                    <a16:creationId xmlns:a16="http://schemas.microsoft.com/office/drawing/2014/main" id="{ACF86206-8460-7624-9536-624090532DC1}"/>
                  </a:ext>
                </a:extLst>
              </p:cNvPr>
              <p:cNvSpPr>
                <a:spLocks noChangeArrowheads="1"/>
              </p:cNvSpPr>
              <p:nvPr/>
            </p:nvSpPr>
            <p:spPr bwMode="auto">
              <a:xfrm>
                <a:off x="2971800" y="3733800"/>
                <a:ext cx="381000" cy="228600"/>
              </a:xfrm>
              <a:prstGeom prst="rect">
                <a:avLst/>
              </a:prstGeom>
              <a:solidFill>
                <a:srgbClr val="EDFFED"/>
              </a:solidFill>
              <a:ln w="12700" algn="ctr">
                <a:solidFill>
                  <a:srgbClr val="43A34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lgn="ctr">
                  <a:spcBef>
                    <a:spcPct val="0"/>
                  </a:spcBef>
                  <a:buClrTx/>
                  <a:buSzTx/>
                  <a:buFontTx/>
                  <a:buNone/>
                </a:pPr>
                <a:r>
                  <a:rPr lang="en-US" altLang="zh-CN" sz="1400">
                    <a:ea typeface="宋体" panose="02010600030101010101" pitchFamily="2" charset="-122"/>
                  </a:rPr>
                  <a:t>shl</a:t>
                </a:r>
              </a:p>
            </p:txBody>
          </p:sp>
        </p:grpSp>
        <p:sp>
          <p:nvSpPr>
            <p:cNvPr id="7189" name="TextBox 222">
              <a:extLst>
                <a:ext uri="{FF2B5EF4-FFF2-40B4-BE49-F238E27FC236}">
                  <a16:creationId xmlns:a16="http://schemas.microsoft.com/office/drawing/2014/main" id="{53624021-3C9F-3B22-5A2A-A382BC1B1872}"/>
                </a:ext>
              </a:extLst>
            </p:cNvPr>
            <p:cNvSpPr txBox="1">
              <a:spLocks noChangeArrowheads="1"/>
            </p:cNvSpPr>
            <p:nvPr/>
          </p:nvSpPr>
          <p:spPr bwMode="auto">
            <a:xfrm>
              <a:off x="7853781" y="3961794"/>
              <a:ext cx="3270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400">
                  <a:ea typeface="宋体" panose="02010600030101010101" pitchFamily="2" charset="-122"/>
                  <a:cs typeface="Arial" panose="020B0604020202020204" pitchFamily="34" charset="0"/>
                </a:rPr>
                <a:t>Log</a:t>
              </a:r>
            </a:p>
          </p:txBody>
        </p:sp>
        <p:grpSp>
          <p:nvGrpSpPr>
            <p:cNvPr id="7190" name="Group 223">
              <a:extLst>
                <a:ext uri="{FF2B5EF4-FFF2-40B4-BE49-F238E27FC236}">
                  <a16:creationId xmlns:a16="http://schemas.microsoft.com/office/drawing/2014/main" id="{A1B6D036-FB48-473E-2142-9DCB1DA35776}"/>
                </a:ext>
              </a:extLst>
            </p:cNvPr>
            <p:cNvGrpSpPr>
              <a:grpSpLocks/>
            </p:cNvGrpSpPr>
            <p:nvPr/>
          </p:nvGrpSpPr>
          <p:grpSpPr bwMode="auto">
            <a:xfrm>
              <a:off x="8349254" y="3199794"/>
              <a:ext cx="658633" cy="609600"/>
              <a:chOff x="3075167" y="2286000"/>
              <a:chExt cx="658633" cy="609600"/>
            </a:xfrm>
          </p:grpSpPr>
          <p:sp>
            <p:nvSpPr>
              <p:cNvPr id="50" name="Oval 230">
                <a:extLst>
                  <a:ext uri="{FF2B5EF4-FFF2-40B4-BE49-F238E27FC236}">
                    <a16:creationId xmlns:a16="http://schemas.microsoft.com/office/drawing/2014/main" id="{DD34ECF4-47E5-4547-87A1-6331DE400760}"/>
                  </a:ext>
                </a:extLst>
              </p:cNvPr>
              <p:cNvSpPr/>
              <p:nvPr/>
            </p:nvSpPr>
            <p:spPr>
              <a:xfrm>
                <a:off x="3323288" y="2401283"/>
                <a:ext cx="163529" cy="165180"/>
              </a:xfrm>
              <a:prstGeom prst="ellipse">
                <a:avLst/>
              </a:prstGeom>
              <a:solidFill>
                <a:srgbClr val="F3DCC4"/>
              </a:solidFill>
              <a:ln w="19050">
                <a:solidFill>
                  <a:srgbClr val="B26B24"/>
                </a:solidFill>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51" name="Oval 231">
                <a:extLst>
                  <a:ext uri="{FF2B5EF4-FFF2-40B4-BE49-F238E27FC236}">
                    <a16:creationId xmlns:a16="http://schemas.microsoft.com/office/drawing/2014/main" id="{C700EA63-655B-4CE8-8B92-5B088D6D5C29}"/>
                  </a:ext>
                </a:extLst>
              </p:cNvPr>
              <p:cNvSpPr/>
              <p:nvPr/>
            </p:nvSpPr>
            <p:spPr>
              <a:xfrm>
                <a:off x="3569376" y="2566462"/>
                <a:ext cx="165117" cy="163591"/>
              </a:xfrm>
              <a:prstGeom prst="ellipse">
                <a:avLst/>
              </a:prstGeom>
              <a:solidFill>
                <a:srgbClr val="F3DCC4"/>
              </a:solidFill>
              <a:ln w="19050">
                <a:solidFill>
                  <a:srgbClr val="B26B24"/>
                </a:solidFill>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52" name="Oval 232">
                <a:extLst>
                  <a:ext uri="{FF2B5EF4-FFF2-40B4-BE49-F238E27FC236}">
                    <a16:creationId xmlns:a16="http://schemas.microsoft.com/office/drawing/2014/main" id="{9BF5DFB1-D9B5-45C0-83C4-B086F6690F28}"/>
                  </a:ext>
                </a:extLst>
              </p:cNvPr>
              <p:cNvSpPr/>
              <p:nvPr/>
            </p:nvSpPr>
            <p:spPr>
              <a:xfrm>
                <a:off x="3323288" y="2730053"/>
                <a:ext cx="163529" cy="165180"/>
              </a:xfrm>
              <a:prstGeom prst="ellipse">
                <a:avLst/>
              </a:prstGeom>
              <a:solidFill>
                <a:srgbClr val="F3DCC4"/>
              </a:solidFill>
              <a:ln w="19050">
                <a:solidFill>
                  <a:srgbClr val="B26B24"/>
                </a:solidFill>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53" name="Oval 233">
                <a:extLst>
                  <a:ext uri="{FF2B5EF4-FFF2-40B4-BE49-F238E27FC236}">
                    <a16:creationId xmlns:a16="http://schemas.microsoft.com/office/drawing/2014/main" id="{B6514633-A1BD-4ADD-8C70-EED62059BA0A}"/>
                  </a:ext>
                </a:extLst>
              </p:cNvPr>
              <p:cNvSpPr/>
              <p:nvPr/>
            </p:nvSpPr>
            <p:spPr>
              <a:xfrm>
                <a:off x="3075613" y="2566462"/>
                <a:ext cx="165117" cy="163591"/>
              </a:xfrm>
              <a:prstGeom prst="ellipse">
                <a:avLst/>
              </a:prstGeom>
              <a:solidFill>
                <a:srgbClr val="F3DCC4"/>
              </a:solidFill>
              <a:ln w="19050">
                <a:solidFill>
                  <a:srgbClr val="B26B24"/>
                </a:solidFill>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54" name="Freeform 234">
                <a:extLst>
                  <a:ext uri="{FF2B5EF4-FFF2-40B4-BE49-F238E27FC236}">
                    <a16:creationId xmlns:a16="http://schemas.microsoft.com/office/drawing/2014/main" id="{87B32CB3-5A66-4C40-9211-E3C0DB2B6D9D}"/>
                  </a:ext>
                </a:extLst>
              </p:cNvPr>
              <p:cNvSpPr/>
              <p:nvPr/>
            </p:nvSpPr>
            <p:spPr>
              <a:xfrm>
                <a:off x="3493168" y="2479107"/>
                <a:ext cx="163528" cy="87355"/>
              </a:xfrm>
              <a:custGeom>
                <a:avLst/>
                <a:gdLst>
                  <a:gd name="connsiteX0" fmla="*/ 0 w 302217"/>
                  <a:gd name="connsiteY0" fmla="*/ 0 h 162791"/>
                  <a:gd name="connsiteX1" fmla="*/ 302217 w 302217"/>
                  <a:gd name="connsiteY1" fmla="*/ 162732 h 162791"/>
                  <a:gd name="connsiteX0" fmla="*/ 0 w 302217"/>
                  <a:gd name="connsiteY0" fmla="*/ 23898 h 186630"/>
                  <a:gd name="connsiteX1" fmla="*/ 302217 w 302217"/>
                  <a:gd name="connsiteY1" fmla="*/ 186630 h 186630"/>
                  <a:gd name="connsiteX0" fmla="*/ 0 w 321571"/>
                  <a:gd name="connsiteY0" fmla="*/ 44231 h 206963"/>
                  <a:gd name="connsiteX1" fmla="*/ 302217 w 321571"/>
                  <a:gd name="connsiteY1" fmla="*/ 206963 h 206963"/>
                  <a:gd name="connsiteX0" fmla="*/ 0 w 321571"/>
                  <a:gd name="connsiteY0" fmla="*/ 0 h 162732"/>
                  <a:gd name="connsiteX1" fmla="*/ 302217 w 321571"/>
                  <a:gd name="connsiteY1" fmla="*/ 162732 h 162732"/>
                  <a:gd name="connsiteX0" fmla="*/ 0 w 302217"/>
                  <a:gd name="connsiteY0" fmla="*/ 2667 h 165399"/>
                  <a:gd name="connsiteX1" fmla="*/ 302217 w 302217"/>
                  <a:gd name="connsiteY1" fmla="*/ 165399 h 165399"/>
                  <a:gd name="connsiteX0" fmla="*/ 0 w 302217"/>
                  <a:gd name="connsiteY0" fmla="*/ 0 h 162732"/>
                  <a:gd name="connsiteX1" fmla="*/ 302217 w 302217"/>
                  <a:gd name="connsiteY1" fmla="*/ 162732 h 162732"/>
                  <a:gd name="connsiteX0" fmla="*/ 0 w 302217"/>
                  <a:gd name="connsiteY0" fmla="*/ 401 h 163133"/>
                  <a:gd name="connsiteX1" fmla="*/ 302217 w 302217"/>
                  <a:gd name="connsiteY1" fmla="*/ 163133 h 163133"/>
                </a:gdLst>
                <a:ahLst/>
                <a:cxnLst>
                  <a:cxn ang="0">
                    <a:pos x="connsiteX0" y="connsiteY0"/>
                  </a:cxn>
                  <a:cxn ang="0">
                    <a:pos x="connsiteX1" y="connsiteY1"/>
                  </a:cxn>
                </a:cxnLst>
                <a:rect l="l" t="t" r="r" b="b"/>
                <a:pathLst>
                  <a:path w="302217" h="163133">
                    <a:moveTo>
                      <a:pt x="0" y="401"/>
                    </a:moveTo>
                    <a:cubicBezTo>
                      <a:pt x="190500" y="-2182"/>
                      <a:pt x="295760" y="2984"/>
                      <a:pt x="302217" y="163133"/>
                    </a:cubicBezTo>
                  </a:path>
                </a:pathLst>
              </a:custGeom>
              <a:noFill/>
              <a:ln w="19050">
                <a:tailEnd type="triangle" w="sm" len="med"/>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55" name="Freeform 235">
                <a:extLst>
                  <a:ext uri="{FF2B5EF4-FFF2-40B4-BE49-F238E27FC236}">
                    <a16:creationId xmlns:a16="http://schemas.microsoft.com/office/drawing/2014/main" id="{DF2C621F-7D73-4ADC-B42E-FBCE06167A1F}"/>
                  </a:ext>
                </a:extLst>
              </p:cNvPr>
              <p:cNvSpPr/>
              <p:nvPr/>
            </p:nvSpPr>
            <p:spPr>
              <a:xfrm rot="10800000">
                <a:off x="3158171" y="2725289"/>
                <a:ext cx="163529" cy="87354"/>
              </a:xfrm>
              <a:custGeom>
                <a:avLst/>
                <a:gdLst>
                  <a:gd name="connsiteX0" fmla="*/ 0 w 302217"/>
                  <a:gd name="connsiteY0" fmla="*/ 0 h 162791"/>
                  <a:gd name="connsiteX1" fmla="*/ 302217 w 302217"/>
                  <a:gd name="connsiteY1" fmla="*/ 162732 h 162791"/>
                  <a:gd name="connsiteX0" fmla="*/ 0 w 302217"/>
                  <a:gd name="connsiteY0" fmla="*/ 23898 h 186630"/>
                  <a:gd name="connsiteX1" fmla="*/ 302217 w 302217"/>
                  <a:gd name="connsiteY1" fmla="*/ 186630 h 186630"/>
                  <a:gd name="connsiteX0" fmla="*/ 0 w 321571"/>
                  <a:gd name="connsiteY0" fmla="*/ 44231 h 206963"/>
                  <a:gd name="connsiteX1" fmla="*/ 302217 w 321571"/>
                  <a:gd name="connsiteY1" fmla="*/ 206963 h 206963"/>
                  <a:gd name="connsiteX0" fmla="*/ 0 w 321571"/>
                  <a:gd name="connsiteY0" fmla="*/ 0 h 162732"/>
                  <a:gd name="connsiteX1" fmla="*/ 302217 w 321571"/>
                  <a:gd name="connsiteY1" fmla="*/ 162732 h 162732"/>
                  <a:gd name="connsiteX0" fmla="*/ 0 w 302217"/>
                  <a:gd name="connsiteY0" fmla="*/ 2667 h 165399"/>
                  <a:gd name="connsiteX1" fmla="*/ 302217 w 302217"/>
                  <a:gd name="connsiteY1" fmla="*/ 165399 h 165399"/>
                  <a:gd name="connsiteX0" fmla="*/ 0 w 302217"/>
                  <a:gd name="connsiteY0" fmla="*/ 0 h 162732"/>
                  <a:gd name="connsiteX1" fmla="*/ 302217 w 302217"/>
                  <a:gd name="connsiteY1" fmla="*/ 162732 h 162732"/>
                  <a:gd name="connsiteX0" fmla="*/ 0 w 302217"/>
                  <a:gd name="connsiteY0" fmla="*/ 401 h 163133"/>
                  <a:gd name="connsiteX1" fmla="*/ 302217 w 302217"/>
                  <a:gd name="connsiteY1" fmla="*/ 163133 h 163133"/>
                </a:gdLst>
                <a:ahLst/>
                <a:cxnLst>
                  <a:cxn ang="0">
                    <a:pos x="connsiteX0" y="connsiteY0"/>
                  </a:cxn>
                  <a:cxn ang="0">
                    <a:pos x="connsiteX1" y="connsiteY1"/>
                  </a:cxn>
                </a:cxnLst>
                <a:rect l="l" t="t" r="r" b="b"/>
                <a:pathLst>
                  <a:path w="302217" h="163133">
                    <a:moveTo>
                      <a:pt x="0" y="401"/>
                    </a:moveTo>
                    <a:cubicBezTo>
                      <a:pt x="190500" y="-2182"/>
                      <a:pt x="295760" y="2984"/>
                      <a:pt x="302217" y="163133"/>
                    </a:cubicBezTo>
                  </a:path>
                </a:pathLst>
              </a:custGeom>
              <a:noFill/>
              <a:ln w="19050">
                <a:tailEnd type="triangle" w="sm" len="med"/>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56" name="Freeform 236">
                <a:extLst>
                  <a:ext uri="{FF2B5EF4-FFF2-40B4-BE49-F238E27FC236}">
                    <a16:creationId xmlns:a16="http://schemas.microsoft.com/office/drawing/2014/main" id="{DDABF569-C5E4-441B-8FF6-D8B06F060D98}"/>
                  </a:ext>
                </a:extLst>
              </p:cNvPr>
              <p:cNvSpPr/>
              <p:nvPr/>
            </p:nvSpPr>
            <p:spPr>
              <a:xfrm flipH="1">
                <a:off x="3159759" y="2483872"/>
                <a:ext cx="163528" cy="87354"/>
              </a:xfrm>
              <a:custGeom>
                <a:avLst/>
                <a:gdLst>
                  <a:gd name="connsiteX0" fmla="*/ 0 w 302217"/>
                  <a:gd name="connsiteY0" fmla="*/ 0 h 162791"/>
                  <a:gd name="connsiteX1" fmla="*/ 302217 w 302217"/>
                  <a:gd name="connsiteY1" fmla="*/ 162732 h 162791"/>
                  <a:gd name="connsiteX0" fmla="*/ 0 w 302217"/>
                  <a:gd name="connsiteY0" fmla="*/ 23898 h 186630"/>
                  <a:gd name="connsiteX1" fmla="*/ 302217 w 302217"/>
                  <a:gd name="connsiteY1" fmla="*/ 186630 h 186630"/>
                  <a:gd name="connsiteX0" fmla="*/ 0 w 321571"/>
                  <a:gd name="connsiteY0" fmla="*/ 44231 h 206963"/>
                  <a:gd name="connsiteX1" fmla="*/ 302217 w 321571"/>
                  <a:gd name="connsiteY1" fmla="*/ 206963 h 206963"/>
                  <a:gd name="connsiteX0" fmla="*/ 0 w 321571"/>
                  <a:gd name="connsiteY0" fmla="*/ 0 h 162732"/>
                  <a:gd name="connsiteX1" fmla="*/ 302217 w 321571"/>
                  <a:gd name="connsiteY1" fmla="*/ 162732 h 162732"/>
                  <a:gd name="connsiteX0" fmla="*/ 0 w 302217"/>
                  <a:gd name="connsiteY0" fmla="*/ 2667 h 165399"/>
                  <a:gd name="connsiteX1" fmla="*/ 302217 w 302217"/>
                  <a:gd name="connsiteY1" fmla="*/ 165399 h 165399"/>
                  <a:gd name="connsiteX0" fmla="*/ 0 w 302217"/>
                  <a:gd name="connsiteY0" fmla="*/ 0 h 162732"/>
                  <a:gd name="connsiteX1" fmla="*/ 302217 w 302217"/>
                  <a:gd name="connsiteY1" fmla="*/ 162732 h 162732"/>
                  <a:gd name="connsiteX0" fmla="*/ 0 w 302217"/>
                  <a:gd name="connsiteY0" fmla="*/ 401 h 163133"/>
                  <a:gd name="connsiteX1" fmla="*/ 302217 w 302217"/>
                  <a:gd name="connsiteY1" fmla="*/ 163133 h 163133"/>
                </a:gdLst>
                <a:ahLst/>
                <a:cxnLst>
                  <a:cxn ang="0">
                    <a:pos x="connsiteX0" y="connsiteY0"/>
                  </a:cxn>
                  <a:cxn ang="0">
                    <a:pos x="connsiteX1" y="connsiteY1"/>
                  </a:cxn>
                </a:cxnLst>
                <a:rect l="l" t="t" r="r" b="b"/>
                <a:pathLst>
                  <a:path w="302217" h="163133">
                    <a:moveTo>
                      <a:pt x="0" y="401"/>
                    </a:moveTo>
                    <a:cubicBezTo>
                      <a:pt x="190500" y="-2182"/>
                      <a:pt x="295760" y="2984"/>
                      <a:pt x="302217" y="163133"/>
                    </a:cubicBezTo>
                  </a:path>
                </a:pathLst>
              </a:custGeom>
              <a:noFill/>
              <a:ln w="19050">
                <a:headEnd type="triangle" w="sm" len="med"/>
                <a:tailEnd type="none" w="sm" len="med"/>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57" name="Freeform 237">
                <a:extLst>
                  <a:ext uri="{FF2B5EF4-FFF2-40B4-BE49-F238E27FC236}">
                    <a16:creationId xmlns:a16="http://schemas.microsoft.com/office/drawing/2014/main" id="{0F68A7C8-5478-489E-AAE1-FEB2D414C57A}"/>
                  </a:ext>
                </a:extLst>
              </p:cNvPr>
              <p:cNvSpPr/>
              <p:nvPr/>
            </p:nvSpPr>
            <p:spPr>
              <a:xfrm rot="10800000" flipH="1">
                <a:off x="3488404" y="2725289"/>
                <a:ext cx="163529" cy="87354"/>
              </a:xfrm>
              <a:custGeom>
                <a:avLst/>
                <a:gdLst>
                  <a:gd name="connsiteX0" fmla="*/ 0 w 302217"/>
                  <a:gd name="connsiteY0" fmla="*/ 0 h 162791"/>
                  <a:gd name="connsiteX1" fmla="*/ 302217 w 302217"/>
                  <a:gd name="connsiteY1" fmla="*/ 162732 h 162791"/>
                  <a:gd name="connsiteX0" fmla="*/ 0 w 302217"/>
                  <a:gd name="connsiteY0" fmla="*/ 23898 h 186630"/>
                  <a:gd name="connsiteX1" fmla="*/ 302217 w 302217"/>
                  <a:gd name="connsiteY1" fmla="*/ 186630 h 186630"/>
                  <a:gd name="connsiteX0" fmla="*/ 0 w 321571"/>
                  <a:gd name="connsiteY0" fmla="*/ 44231 h 206963"/>
                  <a:gd name="connsiteX1" fmla="*/ 302217 w 321571"/>
                  <a:gd name="connsiteY1" fmla="*/ 206963 h 206963"/>
                  <a:gd name="connsiteX0" fmla="*/ 0 w 321571"/>
                  <a:gd name="connsiteY0" fmla="*/ 0 h 162732"/>
                  <a:gd name="connsiteX1" fmla="*/ 302217 w 321571"/>
                  <a:gd name="connsiteY1" fmla="*/ 162732 h 162732"/>
                  <a:gd name="connsiteX0" fmla="*/ 0 w 302217"/>
                  <a:gd name="connsiteY0" fmla="*/ 2667 h 165399"/>
                  <a:gd name="connsiteX1" fmla="*/ 302217 w 302217"/>
                  <a:gd name="connsiteY1" fmla="*/ 165399 h 165399"/>
                  <a:gd name="connsiteX0" fmla="*/ 0 w 302217"/>
                  <a:gd name="connsiteY0" fmla="*/ 0 h 162732"/>
                  <a:gd name="connsiteX1" fmla="*/ 302217 w 302217"/>
                  <a:gd name="connsiteY1" fmla="*/ 162732 h 162732"/>
                  <a:gd name="connsiteX0" fmla="*/ 0 w 302217"/>
                  <a:gd name="connsiteY0" fmla="*/ 401 h 163133"/>
                  <a:gd name="connsiteX1" fmla="*/ 302217 w 302217"/>
                  <a:gd name="connsiteY1" fmla="*/ 163133 h 163133"/>
                </a:gdLst>
                <a:ahLst/>
                <a:cxnLst>
                  <a:cxn ang="0">
                    <a:pos x="connsiteX0" y="connsiteY0"/>
                  </a:cxn>
                  <a:cxn ang="0">
                    <a:pos x="connsiteX1" y="connsiteY1"/>
                  </a:cxn>
                </a:cxnLst>
                <a:rect l="l" t="t" r="r" b="b"/>
                <a:pathLst>
                  <a:path w="302217" h="163133">
                    <a:moveTo>
                      <a:pt x="0" y="401"/>
                    </a:moveTo>
                    <a:cubicBezTo>
                      <a:pt x="190500" y="-2182"/>
                      <a:pt x="295760" y="2984"/>
                      <a:pt x="302217" y="163133"/>
                    </a:cubicBezTo>
                  </a:path>
                </a:pathLst>
              </a:custGeom>
              <a:noFill/>
              <a:ln w="19050">
                <a:headEnd type="triangle" w="sm" len="med"/>
                <a:tailEnd type="none" w="sm" len="med"/>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58" name="Freeform 238">
                <a:extLst>
                  <a:ext uri="{FF2B5EF4-FFF2-40B4-BE49-F238E27FC236}">
                    <a16:creationId xmlns:a16="http://schemas.microsoft.com/office/drawing/2014/main" id="{84ADD230-1691-4623-8CDC-BC874D07565A}"/>
                  </a:ext>
                </a:extLst>
              </p:cNvPr>
              <p:cNvSpPr/>
              <p:nvPr/>
            </p:nvSpPr>
            <p:spPr>
              <a:xfrm>
                <a:off x="3334402" y="2285339"/>
                <a:ext cx="138126" cy="127061"/>
              </a:xfrm>
              <a:custGeom>
                <a:avLst/>
                <a:gdLst>
                  <a:gd name="connsiteX0" fmla="*/ 0 w 185980"/>
                  <a:gd name="connsiteY0" fmla="*/ 0 h 6711"/>
                  <a:gd name="connsiteX1" fmla="*/ 185980 w 185980"/>
                  <a:gd name="connsiteY1" fmla="*/ 0 h 6711"/>
                  <a:gd name="connsiteX0" fmla="*/ 2160 w 12160"/>
                  <a:gd name="connsiteY0" fmla="*/ 223289 h 223707"/>
                  <a:gd name="connsiteX1" fmla="*/ 12160 w 12160"/>
                  <a:gd name="connsiteY1" fmla="*/ 223289 h 223707"/>
                  <a:gd name="connsiteX0" fmla="*/ 1366 w 13800"/>
                  <a:gd name="connsiteY0" fmla="*/ 342290 h 342290"/>
                  <a:gd name="connsiteX1" fmla="*/ 11366 w 13800"/>
                  <a:gd name="connsiteY1" fmla="*/ 342290 h 342290"/>
                  <a:gd name="connsiteX0" fmla="*/ 1989 w 14293"/>
                  <a:gd name="connsiteY0" fmla="*/ 324153 h 324153"/>
                  <a:gd name="connsiteX1" fmla="*/ 11989 w 14293"/>
                  <a:gd name="connsiteY1" fmla="*/ 324153 h 324153"/>
                  <a:gd name="connsiteX0" fmla="*/ 2255 w 14511"/>
                  <a:gd name="connsiteY0" fmla="*/ 370090 h 370090"/>
                  <a:gd name="connsiteX1" fmla="*/ 12255 w 14511"/>
                  <a:gd name="connsiteY1" fmla="*/ 370090 h 370090"/>
                  <a:gd name="connsiteX0" fmla="*/ 2329 w 14189"/>
                  <a:gd name="connsiteY0" fmla="*/ 440603 h 440603"/>
                  <a:gd name="connsiteX1" fmla="*/ 12329 w 14189"/>
                  <a:gd name="connsiteY1" fmla="*/ 440603 h 440603"/>
                  <a:gd name="connsiteX0" fmla="*/ 2751 w 14550"/>
                  <a:gd name="connsiteY0" fmla="*/ 444918 h 444918"/>
                  <a:gd name="connsiteX1" fmla="*/ 12751 w 14550"/>
                  <a:gd name="connsiteY1" fmla="*/ 444918 h 444918"/>
                  <a:gd name="connsiteX0" fmla="*/ 2670 w 14857"/>
                  <a:gd name="connsiteY0" fmla="*/ 449265 h 449265"/>
                  <a:gd name="connsiteX1" fmla="*/ 12670 w 14857"/>
                  <a:gd name="connsiteY1" fmla="*/ 449265 h 449265"/>
                  <a:gd name="connsiteX0" fmla="*/ 2810 w 14974"/>
                  <a:gd name="connsiteY0" fmla="*/ 403354 h 403354"/>
                  <a:gd name="connsiteX1" fmla="*/ 12810 w 14974"/>
                  <a:gd name="connsiteY1" fmla="*/ 403354 h 403354"/>
                  <a:gd name="connsiteX0" fmla="*/ 2954 w 14489"/>
                  <a:gd name="connsiteY0" fmla="*/ 354005 h 354005"/>
                  <a:gd name="connsiteX1" fmla="*/ 12954 w 14489"/>
                  <a:gd name="connsiteY1" fmla="*/ 354005 h 354005"/>
                  <a:gd name="connsiteX0" fmla="*/ 1970 w 13635"/>
                  <a:gd name="connsiteY0" fmla="*/ 349722 h 349722"/>
                  <a:gd name="connsiteX1" fmla="*/ 11970 w 13635"/>
                  <a:gd name="connsiteY1" fmla="*/ 349722 h 349722"/>
                </a:gdLst>
                <a:ahLst/>
                <a:cxnLst>
                  <a:cxn ang="0">
                    <a:pos x="connsiteX0" y="connsiteY0"/>
                  </a:cxn>
                  <a:cxn ang="0">
                    <a:pos x="connsiteX1" y="connsiteY1"/>
                  </a:cxn>
                </a:cxnLst>
                <a:rect l="l" t="t" r="r" b="b"/>
                <a:pathLst>
                  <a:path w="13635" h="349722">
                    <a:moveTo>
                      <a:pt x="1970" y="349722"/>
                    </a:moveTo>
                    <a:cubicBezTo>
                      <a:pt x="-7474" y="-103494"/>
                      <a:pt x="20582" y="-129473"/>
                      <a:pt x="11970" y="349722"/>
                    </a:cubicBezTo>
                  </a:path>
                </a:pathLst>
              </a:custGeom>
              <a:noFill/>
              <a:ln w="19050">
                <a:tailEnd type="triangle" w="sm" len="med"/>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cxnSp>
            <p:nvCxnSpPr>
              <p:cNvPr id="59" name="Straight Connector 239">
                <a:extLst>
                  <a:ext uri="{FF2B5EF4-FFF2-40B4-BE49-F238E27FC236}">
                    <a16:creationId xmlns:a16="http://schemas.microsoft.com/office/drawing/2014/main" id="{6A4BE7D3-A765-4E47-B22F-3B229EA51165}"/>
                  </a:ext>
                </a:extLst>
              </p:cNvPr>
              <p:cNvCxnSpPr>
                <a:stCxn id="52" idx="0"/>
                <a:endCxn id="50" idx="4"/>
              </p:cNvCxnSpPr>
              <p:nvPr/>
            </p:nvCxnSpPr>
            <p:spPr>
              <a:xfrm flipV="1">
                <a:off x="3405846" y="2566462"/>
                <a:ext cx="0" cy="163591"/>
              </a:xfrm>
              <a:prstGeom prst="line">
                <a:avLst/>
              </a:prstGeom>
              <a:noFill/>
              <a:ln w="19050">
                <a:tailEnd type="triangle" w="sm" len="med"/>
              </a:ln>
            </p:spPr>
            <p:style>
              <a:lnRef idx="2">
                <a:schemeClr val="dk1"/>
              </a:lnRef>
              <a:fillRef idx="1">
                <a:schemeClr val="lt1"/>
              </a:fillRef>
              <a:effectRef idx="0">
                <a:schemeClr val="dk1"/>
              </a:effectRef>
              <a:fontRef idx="minor">
                <a:schemeClr val="dk1"/>
              </a:fontRef>
            </p:style>
          </p:cxnSp>
        </p:grpSp>
        <p:grpSp>
          <p:nvGrpSpPr>
            <p:cNvPr id="7191" name="Group 224">
              <a:extLst>
                <a:ext uri="{FF2B5EF4-FFF2-40B4-BE49-F238E27FC236}">
                  <a16:creationId xmlns:a16="http://schemas.microsoft.com/office/drawing/2014/main" id="{C0291781-FC7C-8BD4-7F09-7E59C5F568EB}"/>
                </a:ext>
              </a:extLst>
            </p:cNvPr>
            <p:cNvGrpSpPr>
              <a:grpSpLocks/>
            </p:cNvGrpSpPr>
            <p:nvPr/>
          </p:nvGrpSpPr>
          <p:grpSpPr bwMode="auto">
            <a:xfrm>
              <a:off x="7318815" y="3199794"/>
              <a:ext cx="531549" cy="533400"/>
              <a:chOff x="2057400" y="2438400"/>
              <a:chExt cx="379678" cy="381000"/>
            </a:xfrm>
          </p:grpSpPr>
          <p:sp>
            <p:nvSpPr>
              <p:cNvPr id="7214" name="AutoShape 568">
                <a:extLst>
                  <a:ext uri="{FF2B5EF4-FFF2-40B4-BE49-F238E27FC236}">
                    <a16:creationId xmlns:a16="http://schemas.microsoft.com/office/drawing/2014/main" id="{E0CB728F-1ACE-17C0-F763-E0EBB1B676AE}"/>
                  </a:ext>
                </a:extLst>
              </p:cNvPr>
              <p:cNvSpPr>
                <a:spLocks noChangeArrowheads="1"/>
              </p:cNvSpPr>
              <p:nvPr/>
            </p:nvSpPr>
            <p:spPr bwMode="auto">
              <a:xfrm>
                <a:off x="2057400" y="2438400"/>
                <a:ext cx="379678" cy="379204"/>
              </a:xfrm>
              <a:custGeom>
                <a:avLst/>
                <a:gdLst>
                  <a:gd name="T0" fmla="*/ 9640024 w 21600"/>
                  <a:gd name="T1" fmla="*/ 20614846 h 21600"/>
                  <a:gd name="T2" fmla="*/ 12790016 w 21600"/>
                  <a:gd name="T3" fmla="*/ 50152187 h 21600"/>
                  <a:gd name="T4" fmla="*/ 30261936 w 21600"/>
                  <a:gd name="T5" fmla="*/ 35618825 h 21600"/>
                  <a:gd name="T6" fmla="*/ 31027585 w 21600"/>
                  <a:gd name="T7" fmla="*/ -9501307 h 21600"/>
                  <a:gd name="T8" fmla="*/ 63005877 w 21600"/>
                  <a:gd name="T9" fmla="*/ 6741650 h 21600"/>
                  <a:gd name="T10" fmla="*/ 46587563 w 21600"/>
                  <a:gd name="T11" fmla="*/ 38567733 h 21600"/>
                  <a:gd name="T12" fmla="*/ 0 60000 65536"/>
                  <a:gd name="T13" fmla="*/ 0 60000 65536"/>
                  <a:gd name="T14" fmla="*/ 0 60000 65536"/>
                  <a:gd name="T15" fmla="*/ 0 60000 65536"/>
                  <a:gd name="T16" fmla="*/ 0 60000 65536"/>
                  <a:gd name="T17" fmla="*/ 0 60000 65536"/>
                  <a:gd name="T18" fmla="*/ 3170 w 21600"/>
                  <a:gd name="T19" fmla="*/ 3170 h 21600"/>
                  <a:gd name="T20" fmla="*/ 18430 w 21600"/>
                  <a:gd name="T21" fmla="*/ 1843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9164" y="5727"/>
                    </a:moveTo>
                    <a:cubicBezTo>
                      <a:pt x="6962" y="6437"/>
                      <a:pt x="5470" y="8486"/>
                      <a:pt x="5470" y="10799"/>
                    </a:cubicBezTo>
                    <a:lnTo>
                      <a:pt x="0" y="10800"/>
                    </a:lnTo>
                    <a:cubicBezTo>
                      <a:pt x="0" y="6112"/>
                      <a:pt x="3023" y="1960"/>
                      <a:pt x="7485" y="521"/>
                    </a:cubicBezTo>
                    <a:lnTo>
                      <a:pt x="6656" y="-2049"/>
                    </a:lnTo>
                    <a:lnTo>
                      <a:pt x="13496" y="1456"/>
                    </a:lnTo>
                    <a:lnTo>
                      <a:pt x="9992" y="8296"/>
                    </a:lnTo>
                    <a:lnTo>
                      <a:pt x="9164" y="5727"/>
                    </a:lnTo>
                    <a:close/>
                  </a:path>
                </a:pathLst>
              </a:custGeom>
              <a:solidFill>
                <a:srgbClr val="7171E5"/>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5" name="AutoShape 569">
                <a:extLst>
                  <a:ext uri="{FF2B5EF4-FFF2-40B4-BE49-F238E27FC236}">
                    <a16:creationId xmlns:a16="http://schemas.microsoft.com/office/drawing/2014/main" id="{A21B1247-F09E-8C2A-09BB-2A2C04088C1F}"/>
                  </a:ext>
                </a:extLst>
              </p:cNvPr>
              <p:cNvSpPr>
                <a:spLocks noChangeArrowheads="1"/>
              </p:cNvSpPr>
              <p:nvPr/>
            </p:nvSpPr>
            <p:spPr bwMode="auto">
              <a:xfrm rot="7281778">
                <a:off x="2057637" y="2439959"/>
                <a:ext cx="379204" cy="379678"/>
              </a:xfrm>
              <a:custGeom>
                <a:avLst/>
                <a:gdLst>
                  <a:gd name="T0" fmla="*/ 9593159 w 21600"/>
                  <a:gd name="T1" fmla="*/ 20714001 h 21600"/>
                  <a:gd name="T2" fmla="*/ 12726051 w 21600"/>
                  <a:gd name="T3" fmla="*/ 50405559 h 21600"/>
                  <a:gd name="T4" fmla="*/ 30110922 w 21600"/>
                  <a:gd name="T5" fmla="*/ 35801561 h 21600"/>
                  <a:gd name="T6" fmla="*/ 30873719 w 21600"/>
                  <a:gd name="T7" fmla="*/ -9547953 h 21600"/>
                  <a:gd name="T8" fmla="*/ 62694254 w 21600"/>
                  <a:gd name="T9" fmla="*/ 6777991 h 21600"/>
                  <a:gd name="T10" fmla="*/ 46353879 w 21600"/>
                  <a:gd name="T11" fmla="*/ 38761538 h 21600"/>
                  <a:gd name="T12" fmla="*/ 0 60000 65536"/>
                  <a:gd name="T13" fmla="*/ 0 60000 65536"/>
                  <a:gd name="T14" fmla="*/ 0 60000 65536"/>
                  <a:gd name="T15" fmla="*/ 0 60000 65536"/>
                  <a:gd name="T16" fmla="*/ 0 60000 65536"/>
                  <a:gd name="T17" fmla="*/ 0 60000 65536"/>
                  <a:gd name="T18" fmla="*/ 3170 w 21600"/>
                  <a:gd name="T19" fmla="*/ 3170 h 21600"/>
                  <a:gd name="T20" fmla="*/ 18430 w 21600"/>
                  <a:gd name="T21" fmla="*/ 1843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9164" y="5727"/>
                    </a:moveTo>
                    <a:cubicBezTo>
                      <a:pt x="6962" y="6437"/>
                      <a:pt x="5470" y="8486"/>
                      <a:pt x="5470" y="10799"/>
                    </a:cubicBezTo>
                    <a:lnTo>
                      <a:pt x="0" y="10800"/>
                    </a:lnTo>
                    <a:cubicBezTo>
                      <a:pt x="0" y="6112"/>
                      <a:pt x="3023" y="1960"/>
                      <a:pt x="7485" y="521"/>
                    </a:cubicBezTo>
                    <a:lnTo>
                      <a:pt x="6656" y="-2049"/>
                    </a:lnTo>
                    <a:lnTo>
                      <a:pt x="13496" y="1456"/>
                    </a:lnTo>
                    <a:lnTo>
                      <a:pt x="9992" y="8296"/>
                    </a:lnTo>
                    <a:lnTo>
                      <a:pt x="9164" y="5727"/>
                    </a:lnTo>
                    <a:close/>
                  </a:path>
                </a:pathLst>
              </a:custGeom>
              <a:solidFill>
                <a:srgbClr val="7171E5"/>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6" name="AutoShape 570">
                <a:extLst>
                  <a:ext uri="{FF2B5EF4-FFF2-40B4-BE49-F238E27FC236}">
                    <a16:creationId xmlns:a16="http://schemas.microsoft.com/office/drawing/2014/main" id="{4594DCCC-99AB-DD1A-9366-BA266F6B3938}"/>
                  </a:ext>
                </a:extLst>
              </p:cNvPr>
              <p:cNvSpPr>
                <a:spLocks noChangeArrowheads="1"/>
              </p:cNvSpPr>
              <p:nvPr/>
            </p:nvSpPr>
            <p:spPr bwMode="auto">
              <a:xfrm rot="-7204213">
                <a:off x="2057637" y="2438163"/>
                <a:ext cx="379204" cy="379678"/>
              </a:xfrm>
              <a:custGeom>
                <a:avLst/>
                <a:gdLst>
                  <a:gd name="T0" fmla="*/ 9593159 w 21600"/>
                  <a:gd name="T1" fmla="*/ 20714001 h 21600"/>
                  <a:gd name="T2" fmla="*/ 12726051 w 21600"/>
                  <a:gd name="T3" fmla="*/ 50405559 h 21600"/>
                  <a:gd name="T4" fmla="*/ 30110922 w 21600"/>
                  <a:gd name="T5" fmla="*/ 35801561 h 21600"/>
                  <a:gd name="T6" fmla="*/ 30873719 w 21600"/>
                  <a:gd name="T7" fmla="*/ -9547953 h 21600"/>
                  <a:gd name="T8" fmla="*/ 62694254 w 21600"/>
                  <a:gd name="T9" fmla="*/ 6777991 h 21600"/>
                  <a:gd name="T10" fmla="*/ 46353879 w 21600"/>
                  <a:gd name="T11" fmla="*/ 38761538 h 21600"/>
                  <a:gd name="T12" fmla="*/ 0 60000 65536"/>
                  <a:gd name="T13" fmla="*/ 0 60000 65536"/>
                  <a:gd name="T14" fmla="*/ 0 60000 65536"/>
                  <a:gd name="T15" fmla="*/ 0 60000 65536"/>
                  <a:gd name="T16" fmla="*/ 0 60000 65536"/>
                  <a:gd name="T17" fmla="*/ 0 60000 65536"/>
                  <a:gd name="T18" fmla="*/ 3170 w 21600"/>
                  <a:gd name="T19" fmla="*/ 3170 h 21600"/>
                  <a:gd name="T20" fmla="*/ 18430 w 21600"/>
                  <a:gd name="T21" fmla="*/ 1843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9164" y="5727"/>
                    </a:moveTo>
                    <a:cubicBezTo>
                      <a:pt x="6962" y="6437"/>
                      <a:pt x="5470" y="8486"/>
                      <a:pt x="5470" y="10799"/>
                    </a:cubicBezTo>
                    <a:lnTo>
                      <a:pt x="0" y="10800"/>
                    </a:lnTo>
                    <a:cubicBezTo>
                      <a:pt x="0" y="6112"/>
                      <a:pt x="3023" y="1960"/>
                      <a:pt x="7485" y="521"/>
                    </a:cubicBezTo>
                    <a:lnTo>
                      <a:pt x="6656" y="-2049"/>
                    </a:lnTo>
                    <a:lnTo>
                      <a:pt x="13496" y="1456"/>
                    </a:lnTo>
                    <a:lnTo>
                      <a:pt x="9992" y="8296"/>
                    </a:lnTo>
                    <a:lnTo>
                      <a:pt x="9164" y="5727"/>
                    </a:lnTo>
                    <a:close/>
                  </a:path>
                </a:pathLst>
              </a:custGeom>
              <a:solidFill>
                <a:srgbClr val="7171E5"/>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192" name="TextBox 225">
              <a:extLst>
                <a:ext uri="{FF2B5EF4-FFF2-40B4-BE49-F238E27FC236}">
                  <a16:creationId xmlns:a16="http://schemas.microsoft.com/office/drawing/2014/main" id="{073407D0-44E6-07CE-2E22-8831B6D3A073}"/>
                </a:ext>
              </a:extLst>
            </p:cNvPr>
            <p:cNvSpPr txBox="1">
              <a:spLocks noChangeArrowheads="1"/>
            </p:cNvSpPr>
            <p:nvPr/>
          </p:nvSpPr>
          <p:spPr bwMode="auto">
            <a:xfrm>
              <a:off x="7102887" y="2742595"/>
              <a:ext cx="963405"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lnSpc>
                  <a:spcPts val="1500"/>
                </a:lnSpc>
                <a:spcBef>
                  <a:spcPct val="0"/>
                </a:spcBef>
                <a:buClrTx/>
                <a:buSzTx/>
                <a:buFontTx/>
                <a:buNone/>
              </a:pPr>
              <a:r>
                <a:rPr lang="en-US" altLang="zh-CN" sz="1400">
                  <a:ea typeface="宋体" panose="02010600030101010101" pitchFamily="2" charset="-122"/>
                  <a:cs typeface="Arial" panose="020B0604020202020204" pitchFamily="34" charset="0"/>
                </a:rPr>
                <a:t>Consensus</a:t>
              </a:r>
              <a:br>
                <a:rPr lang="en-US" altLang="zh-CN" sz="1400">
                  <a:ea typeface="宋体" panose="02010600030101010101" pitchFamily="2" charset="-122"/>
                  <a:cs typeface="Arial" panose="020B0604020202020204" pitchFamily="34" charset="0"/>
                </a:rPr>
              </a:br>
              <a:r>
                <a:rPr lang="en-US" altLang="zh-CN" sz="1400">
                  <a:ea typeface="宋体" panose="02010600030101010101" pitchFamily="2" charset="-122"/>
                  <a:cs typeface="Arial" panose="020B0604020202020204" pitchFamily="34" charset="0"/>
                </a:rPr>
                <a:t>Module</a:t>
              </a:r>
            </a:p>
          </p:txBody>
        </p:sp>
        <p:sp>
          <p:nvSpPr>
            <p:cNvPr id="7193" name="TextBox 226">
              <a:extLst>
                <a:ext uri="{FF2B5EF4-FFF2-40B4-BE49-F238E27FC236}">
                  <a16:creationId xmlns:a16="http://schemas.microsoft.com/office/drawing/2014/main" id="{AD61DCA6-FD03-CF28-9CA4-EEBB55AEFC3A}"/>
                </a:ext>
              </a:extLst>
            </p:cNvPr>
            <p:cNvSpPr txBox="1">
              <a:spLocks noChangeArrowheads="1"/>
            </p:cNvSpPr>
            <p:nvPr/>
          </p:nvSpPr>
          <p:spPr bwMode="auto">
            <a:xfrm>
              <a:off x="8322087" y="2742595"/>
              <a:ext cx="714939"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lnSpc>
                  <a:spcPts val="1500"/>
                </a:lnSpc>
                <a:spcBef>
                  <a:spcPct val="0"/>
                </a:spcBef>
                <a:buClrTx/>
                <a:buSzTx/>
                <a:buFontTx/>
                <a:buNone/>
              </a:pPr>
              <a:r>
                <a:rPr lang="en-US" altLang="zh-CN" sz="1400">
                  <a:ea typeface="宋体" panose="02010600030101010101" pitchFamily="2" charset="-122"/>
                  <a:cs typeface="Arial" panose="020B0604020202020204" pitchFamily="34" charset="0"/>
                </a:rPr>
                <a:t>State</a:t>
              </a:r>
              <a:br>
                <a:rPr lang="en-US" altLang="zh-CN" sz="1400">
                  <a:ea typeface="宋体" panose="02010600030101010101" pitchFamily="2" charset="-122"/>
                  <a:cs typeface="Arial" panose="020B0604020202020204" pitchFamily="34" charset="0"/>
                </a:rPr>
              </a:br>
              <a:r>
                <a:rPr lang="en-US" altLang="zh-CN" sz="1400">
                  <a:ea typeface="宋体" panose="02010600030101010101" pitchFamily="2" charset="-122"/>
                  <a:cs typeface="Arial" panose="020B0604020202020204" pitchFamily="34" charset="0"/>
                </a:rPr>
                <a:t>Machine</a:t>
              </a:r>
            </a:p>
          </p:txBody>
        </p:sp>
        <p:sp>
          <p:nvSpPr>
            <p:cNvPr id="7194" name="TextBox 244">
              <a:extLst>
                <a:ext uri="{FF2B5EF4-FFF2-40B4-BE49-F238E27FC236}">
                  <a16:creationId xmlns:a16="http://schemas.microsoft.com/office/drawing/2014/main" id="{07C81DD9-D858-519D-CDBF-0F7FA121A10B}"/>
                </a:ext>
              </a:extLst>
            </p:cNvPr>
            <p:cNvSpPr txBox="1">
              <a:spLocks noChangeArrowheads="1"/>
            </p:cNvSpPr>
            <p:nvPr/>
          </p:nvSpPr>
          <p:spPr bwMode="auto">
            <a:xfrm>
              <a:off x="9359473" y="3434228"/>
              <a:ext cx="112562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800">
                  <a:ea typeface="宋体" panose="02010600030101010101" pitchFamily="2" charset="-122"/>
                  <a:cs typeface="Arial" panose="020B0604020202020204" pitchFamily="34" charset="0"/>
                </a:rPr>
                <a:t>Servers</a:t>
              </a:r>
            </a:p>
          </p:txBody>
        </p:sp>
        <p:sp>
          <p:nvSpPr>
            <p:cNvPr id="7195" name="TextBox 261">
              <a:extLst>
                <a:ext uri="{FF2B5EF4-FFF2-40B4-BE49-F238E27FC236}">
                  <a16:creationId xmlns:a16="http://schemas.microsoft.com/office/drawing/2014/main" id="{73D43807-5735-D074-CBEC-2306C119208A}"/>
                </a:ext>
              </a:extLst>
            </p:cNvPr>
            <p:cNvSpPr txBox="1">
              <a:spLocks noChangeArrowheads="1"/>
            </p:cNvSpPr>
            <p:nvPr/>
          </p:nvSpPr>
          <p:spPr bwMode="auto">
            <a:xfrm>
              <a:off x="9364281" y="1810527"/>
              <a:ext cx="10390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800">
                  <a:ea typeface="宋体" panose="02010600030101010101" pitchFamily="2" charset="-122"/>
                  <a:cs typeface="Arial" panose="020B0604020202020204" pitchFamily="34" charset="0"/>
                </a:rPr>
                <a:t>Clients</a:t>
              </a:r>
            </a:p>
          </p:txBody>
        </p:sp>
        <p:pic>
          <p:nvPicPr>
            <p:cNvPr id="7196" name="Picture 559" descr="j0431564">
              <a:extLst>
                <a:ext uri="{FF2B5EF4-FFF2-40B4-BE49-F238E27FC236}">
                  <a16:creationId xmlns:a16="http://schemas.microsoft.com/office/drawing/2014/main" id="{ACDF4772-4D05-6B2E-4F62-5F581AB87E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9086" y="1671222"/>
              <a:ext cx="685800" cy="69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7" name="Picture 559" descr="j0431564">
              <a:extLst>
                <a:ext uri="{FF2B5EF4-FFF2-40B4-BE49-F238E27FC236}">
                  <a16:creationId xmlns:a16="http://schemas.microsoft.com/office/drawing/2014/main" id="{E4D54923-8D58-1192-7DD0-CBE1B5DA06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4086" y="1671222"/>
              <a:ext cx="685800" cy="69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8" name="Picture 559" descr="j0431564">
              <a:extLst>
                <a:ext uri="{FF2B5EF4-FFF2-40B4-BE49-F238E27FC236}">
                  <a16:creationId xmlns:a16="http://schemas.microsoft.com/office/drawing/2014/main" id="{3A57A132-60C6-1CDE-B5C5-A1B6661CBF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9086" y="1671222"/>
              <a:ext cx="685800" cy="69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9" name="Picture 559" descr="j0431564">
              <a:extLst>
                <a:ext uri="{FF2B5EF4-FFF2-40B4-BE49-F238E27FC236}">
                  <a16:creationId xmlns:a16="http://schemas.microsoft.com/office/drawing/2014/main" id="{8696DA23-1D04-126F-75F8-614074D0F5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9086" y="1671222"/>
              <a:ext cx="685800" cy="69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00" name="Picture 559" descr="j0431564">
              <a:extLst>
                <a:ext uri="{FF2B5EF4-FFF2-40B4-BE49-F238E27FC236}">
                  <a16:creationId xmlns:a16="http://schemas.microsoft.com/office/drawing/2014/main" id="{F22E4472-2CB2-01EA-292D-C17E3BD128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4086" y="1671222"/>
              <a:ext cx="685800" cy="69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01" name="Picture 559" descr="j0431564">
              <a:extLst>
                <a:ext uri="{FF2B5EF4-FFF2-40B4-BE49-F238E27FC236}">
                  <a16:creationId xmlns:a16="http://schemas.microsoft.com/office/drawing/2014/main" id="{FBCBC746-FBFD-C332-F676-958BD128BB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9086" y="1671222"/>
              <a:ext cx="685800" cy="69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02" name="Picture 559" descr="j0431564">
              <a:extLst>
                <a:ext uri="{FF2B5EF4-FFF2-40B4-BE49-F238E27FC236}">
                  <a16:creationId xmlns:a16="http://schemas.microsoft.com/office/drawing/2014/main" id="{0471AF38-53D3-D548-F6CD-D329CC5229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4086" y="1671222"/>
              <a:ext cx="685800" cy="69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6" name="Straight Connector 271">
              <a:extLst>
                <a:ext uri="{FF2B5EF4-FFF2-40B4-BE49-F238E27FC236}">
                  <a16:creationId xmlns:a16="http://schemas.microsoft.com/office/drawing/2014/main" id="{77484131-A53A-464E-A8BE-3C2042F76EB4}"/>
                </a:ext>
              </a:extLst>
            </p:cNvPr>
            <p:cNvCxnSpPr/>
            <p:nvPr/>
          </p:nvCxnSpPr>
          <p:spPr>
            <a:xfrm>
              <a:off x="7560635" y="2362118"/>
              <a:ext cx="0" cy="760778"/>
            </a:xfrm>
            <a:prstGeom prst="line">
              <a:avLst/>
            </a:prstGeom>
            <a:ln w="57150" cap="rnd">
              <a:solidFill>
                <a:srgbClr val="C00000"/>
              </a:solidFill>
              <a:tailEnd type="triangle" w="med" len="lg"/>
            </a:ln>
            <a:effectLst/>
          </p:spPr>
          <p:style>
            <a:lnRef idx="2">
              <a:schemeClr val="dk1"/>
            </a:lnRef>
            <a:fillRef idx="0">
              <a:schemeClr val="dk1"/>
            </a:fillRef>
            <a:effectRef idx="1">
              <a:schemeClr val="dk1"/>
            </a:effectRef>
            <a:fontRef idx="minor">
              <a:schemeClr val="tx1"/>
            </a:fontRef>
          </p:style>
        </p:cxnSp>
        <p:sp>
          <p:nvSpPr>
            <p:cNvPr id="37" name="Freeform 272">
              <a:extLst>
                <a:ext uri="{FF2B5EF4-FFF2-40B4-BE49-F238E27FC236}">
                  <a16:creationId xmlns:a16="http://schemas.microsoft.com/office/drawing/2014/main" id="{DC8ADF89-0F09-4AAC-A891-F76B3B6214C6}"/>
                </a:ext>
              </a:extLst>
            </p:cNvPr>
            <p:cNvSpPr/>
            <p:nvPr/>
          </p:nvSpPr>
          <p:spPr>
            <a:xfrm>
              <a:off x="5368077" y="2857657"/>
              <a:ext cx="2006801" cy="355771"/>
            </a:xfrm>
            <a:custGeom>
              <a:avLst/>
              <a:gdLst>
                <a:gd name="connsiteX0" fmla="*/ 1983783 w 1983783"/>
                <a:gd name="connsiteY0" fmla="*/ 25352 h 25352"/>
                <a:gd name="connsiteX1" fmla="*/ 0 w 1983783"/>
                <a:gd name="connsiteY1" fmla="*/ 25352 h 25352"/>
                <a:gd name="connsiteX0" fmla="*/ 1983783 w 1983783"/>
                <a:gd name="connsiteY0" fmla="*/ 203577 h 203577"/>
                <a:gd name="connsiteX1" fmla="*/ 0 w 1983783"/>
                <a:gd name="connsiteY1" fmla="*/ 203577 h 203577"/>
                <a:gd name="connsiteX0" fmla="*/ 1983783 w 1983783"/>
                <a:gd name="connsiteY0" fmla="*/ 283044 h 283044"/>
                <a:gd name="connsiteX1" fmla="*/ 0 w 1983783"/>
                <a:gd name="connsiteY1" fmla="*/ 283044 h 283044"/>
                <a:gd name="connsiteX0" fmla="*/ 2007031 w 2007031"/>
                <a:gd name="connsiteY0" fmla="*/ 265800 h 296797"/>
                <a:gd name="connsiteX1" fmla="*/ 0 w 2007031"/>
                <a:gd name="connsiteY1" fmla="*/ 296797 h 296797"/>
                <a:gd name="connsiteX0" fmla="*/ 2007031 w 2007031"/>
                <a:gd name="connsiteY0" fmla="*/ 306367 h 337364"/>
                <a:gd name="connsiteX1" fmla="*/ 0 w 2007031"/>
                <a:gd name="connsiteY1" fmla="*/ 337364 h 337364"/>
                <a:gd name="connsiteX0" fmla="*/ 2007031 w 2007031"/>
                <a:gd name="connsiteY0" fmla="*/ 324786 h 355783"/>
                <a:gd name="connsiteX1" fmla="*/ 0 w 2007031"/>
                <a:gd name="connsiteY1" fmla="*/ 355783 h 355783"/>
              </a:gdLst>
              <a:ahLst/>
              <a:cxnLst>
                <a:cxn ang="0">
                  <a:pos x="connsiteX0" y="connsiteY0"/>
                </a:cxn>
                <a:cxn ang="0">
                  <a:pos x="connsiteX1" y="connsiteY1"/>
                </a:cxn>
              </a:cxnLst>
              <a:rect l="l" t="t" r="r" b="b"/>
              <a:pathLst>
                <a:path w="2007031" h="355783">
                  <a:moveTo>
                    <a:pt x="2007031" y="324786"/>
                  </a:moveTo>
                  <a:cubicBezTo>
                    <a:pt x="1444571" y="-30384"/>
                    <a:pt x="796872" y="-191824"/>
                    <a:pt x="0" y="355783"/>
                  </a:cubicBezTo>
                </a:path>
              </a:pathLst>
            </a:custGeom>
            <a:ln w="57150" cap="rnd">
              <a:solidFill>
                <a:srgbClr val="C00000"/>
              </a:solidFill>
              <a:tailEnd type="triangle" w="med" len="lg"/>
            </a:ln>
            <a:effectLst/>
          </p:spPr>
          <p:style>
            <a:lnRef idx="2">
              <a:schemeClr val="dk1"/>
            </a:lnRef>
            <a:fillRef idx="0">
              <a:schemeClr val="dk1"/>
            </a:fillRef>
            <a:effectRef idx="1">
              <a:schemeClr val="dk1"/>
            </a:effectRef>
            <a:fontRef idx="minor">
              <a:schemeClr val="tx1"/>
            </a:fontRef>
          </p:style>
          <p:txBody>
            <a:bodyPr anchor="ctr"/>
            <a:lstStyle/>
            <a:p>
              <a:pPr algn="ctr">
                <a:defRPr/>
              </a:pPr>
              <a:endParaRPr lang="en-US"/>
            </a:p>
          </p:txBody>
        </p:sp>
        <p:sp>
          <p:nvSpPr>
            <p:cNvPr id="38" name="Freeform 273">
              <a:extLst>
                <a:ext uri="{FF2B5EF4-FFF2-40B4-BE49-F238E27FC236}">
                  <a16:creationId xmlns:a16="http://schemas.microsoft.com/office/drawing/2014/main" id="{425054DC-6D67-472D-9F32-EA6E4CFA1739}"/>
                </a:ext>
              </a:extLst>
            </p:cNvPr>
            <p:cNvSpPr/>
            <p:nvPr/>
          </p:nvSpPr>
          <p:spPr>
            <a:xfrm>
              <a:off x="2911970" y="2614651"/>
              <a:ext cx="4462908" cy="598776"/>
            </a:xfrm>
            <a:custGeom>
              <a:avLst/>
              <a:gdLst>
                <a:gd name="connsiteX0" fmla="*/ 1983783 w 1983783"/>
                <a:gd name="connsiteY0" fmla="*/ 25352 h 25352"/>
                <a:gd name="connsiteX1" fmla="*/ 0 w 1983783"/>
                <a:gd name="connsiteY1" fmla="*/ 25352 h 25352"/>
                <a:gd name="connsiteX0" fmla="*/ 1983783 w 1983783"/>
                <a:gd name="connsiteY0" fmla="*/ 203577 h 203577"/>
                <a:gd name="connsiteX1" fmla="*/ 0 w 1983783"/>
                <a:gd name="connsiteY1" fmla="*/ 203577 h 203577"/>
                <a:gd name="connsiteX0" fmla="*/ 1983783 w 1983783"/>
                <a:gd name="connsiteY0" fmla="*/ 283044 h 283044"/>
                <a:gd name="connsiteX1" fmla="*/ 0 w 1983783"/>
                <a:gd name="connsiteY1" fmla="*/ 283044 h 283044"/>
                <a:gd name="connsiteX0" fmla="*/ 2007031 w 2007031"/>
                <a:gd name="connsiteY0" fmla="*/ 265800 h 296797"/>
                <a:gd name="connsiteX1" fmla="*/ 0 w 2007031"/>
                <a:gd name="connsiteY1" fmla="*/ 296797 h 296797"/>
                <a:gd name="connsiteX0" fmla="*/ 2007031 w 2007031"/>
                <a:gd name="connsiteY0" fmla="*/ 306367 h 337364"/>
                <a:gd name="connsiteX1" fmla="*/ 0 w 2007031"/>
                <a:gd name="connsiteY1" fmla="*/ 337364 h 337364"/>
                <a:gd name="connsiteX0" fmla="*/ 2007031 w 2007031"/>
                <a:gd name="connsiteY0" fmla="*/ 324786 h 355783"/>
                <a:gd name="connsiteX1" fmla="*/ 0 w 2007031"/>
                <a:gd name="connsiteY1" fmla="*/ 355783 h 355783"/>
                <a:gd name="connsiteX0" fmla="*/ 2007031 w 2007031"/>
                <a:gd name="connsiteY0" fmla="*/ 375253 h 406250"/>
                <a:gd name="connsiteX1" fmla="*/ 0 w 2007031"/>
                <a:gd name="connsiteY1" fmla="*/ 406250 h 406250"/>
                <a:gd name="connsiteX0" fmla="*/ 2007031 w 2007031"/>
                <a:gd name="connsiteY0" fmla="*/ 568435 h 599432"/>
                <a:gd name="connsiteX1" fmla="*/ 0 w 2007031"/>
                <a:gd name="connsiteY1" fmla="*/ 599432 h 599432"/>
              </a:gdLst>
              <a:ahLst/>
              <a:cxnLst>
                <a:cxn ang="0">
                  <a:pos x="connsiteX0" y="connsiteY0"/>
                </a:cxn>
                <a:cxn ang="0">
                  <a:pos x="connsiteX1" y="connsiteY1"/>
                </a:cxn>
              </a:cxnLst>
              <a:rect l="l" t="t" r="r" b="b"/>
              <a:pathLst>
                <a:path w="2007031" h="599432">
                  <a:moveTo>
                    <a:pt x="2007031" y="568435"/>
                  </a:moveTo>
                  <a:cubicBezTo>
                    <a:pt x="1570010" y="-305928"/>
                    <a:pt x="605228" y="-72162"/>
                    <a:pt x="0" y="599432"/>
                  </a:cubicBezTo>
                </a:path>
              </a:pathLst>
            </a:custGeom>
            <a:ln w="57150" cap="rnd">
              <a:solidFill>
                <a:srgbClr val="C00000"/>
              </a:solidFill>
              <a:tailEnd type="triangle" w="med" len="lg"/>
            </a:ln>
            <a:effectLst/>
          </p:spPr>
          <p:style>
            <a:lnRef idx="2">
              <a:schemeClr val="dk1"/>
            </a:lnRef>
            <a:fillRef idx="0">
              <a:schemeClr val="dk1"/>
            </a:fillRef>
            <a:effectRef idx="1">
              <a:schemeClr val="dk1"/>
            </a:effectRef>
            <a:fontRef idx="minor">
              <a:schemeClr val="tx1"/>
            </a:fontRef>
          </p:style>
          <p:txBody>
            <a:bodyPr anchor="ctr"/>
            <a:lstStyle/>
            <a:p>
              <a:pPr algn="ctr">
                <a:defRPr/>
              </a:pPr>
              <a:endParaRPr lang="en-US"/>
            </a:p>
          </p:txBody>
        </p:sp>
        <p:sp>
          <p:nvSpPr>
            <p:cNvPr id="39" name="Freeform 274">
              <a:extLst>
                <a:ext uri="{FF2B5EF4-FFF2-40B4-BE49-F238E27FC236}">
                  <a16:creationId xmlns:a16="http://schemas.microsoft.com/office/drawing/2014/main" id="{897A1E64-074F-4B91-BB32-6FE3C17FB3C4}"/>
                </a:ext>
              </a:extLst>
            </p:cNvPr>
            <p:cNvSpPr/>
            <p:nvPr/>
          </p:nvSpPr>
          <p:spPr>
            <a:xfrm>
              <a:off x="5152156" y="3772497"/>
              <a:ext cx="866862" cy="371654"/>
            </a:xfrm>
            <a:custGeom>
              <a:avLst/>
              <a:gdLst>
                <a:gd name="connsiteX0" fmla="*/ 0 w 867905"/>
                <a:gd name="connsiteY0" fmla="*/ 0 h 371959"/>
                <a:gd name="connsiteX1" fmla="*/ 867905 w 867905"/>
                <a:gd name="connsiteY1" fmla="*/ 371959 h 371959"/>
                <a:gd name="connsiteX0" fmla="*/ 0 w 867905"/>
                <a:gd name="connsiteY0" fmla="*/ 0 h 371959"/>
                <a:gd name="connsiteX1" fmla="*/ 867905 w 867905"/>
                <a:gd name="connsiteY1" fmla="*/ 371959 h 371959"/>
                <a:gd name="connsiteX0" fmla="*/ 0 w 867905"/>
                <a:gd name="connsiteY0" fmla="*/ 0 h 371959"/>
                <a:gd name="connsiteX1" fmla="*/ 867905 w 867905"/>
                <a:gd name="connsiteY1" fmla="*/ 371959 h 371959"/>
                <a:gd name="connsiteX0" fmla="*/ 0 w 867905"/>
                <a:gd name="connsiteY0" fmla="*/ 0 h 371959"/>
                <a:gd name="connsiteX1" fmla="*/ 867905 w 867905"/>
                <a:gd name="connsiteY1" fmla="*/ 371959 h 371959"/>
              </a:gdLst>
              <a:ahLst/>
              <a:cxnLst>
                <a:cxn ang="0">
                  <a:pos x="connsiteX0" y="connsiteY0"/>
                </a:cxn>
                <a:cxn ang="0">
                  <a:pos x="connsiteX1" y="connsiteY1"/>
                </a:cxn>
              </a:cxnLst>
              <a:rect l="l" t="t" r="r" b="b"/>
              <a:pathLst>
                <a:path w="867905" h="371959">
                  <a:moveTo>
                    <a:pt x="0" y="0"/>
                  </a:moveTo>
                  <a:cubicBezTo>
                    <a:pt x="12916" y="335796"/>
                    <a:pt x="552773" y="-41330"/>
                    <a:pt x="867905" y="371959"/>
                  </a:cubicBezTo>
                </a:path>
              </a:pathLst>
            </a:custGeom>
            <a:ln w="57150" cap="rnd">
              <a:solidFill>
                <a:srgbClr val="C00000"/>
              </a:solidFill>
              <a:tailEnd type="triangle" w="med" len="lg"/>
            </a:ln>
            <a:effectLst/>
          </p:spPr>
          <p:style>
            <a:lnRef idx="2">
              <a:schemeClr val="dk1"/>
            </a:lnRef>
            <a:fillRef idx="0">
              <a:schemeClr val="dk1"/>
            </a:fillRef>
            <a:effectRef idx="1">
              <a:schemeClr val="dk1"/>
            </a:effectRef>
            <a:fontRef idx="minor">
              <a:schemeClr val="tx1"/>
            </a:fontRef>
          </p:style>
          <p:txBody>
            <a:bodyPr anchor="ctr"/>
            <a:lstStyle/>
            <a:p>
              <a:pPr algn="ctr">
                <a:defRPr/>
              </a:pPr>
              <a:endParaRPr lang="en-US"/>
            </a:p>
          </p:txBody>
        </p:sp>
        <p:cxnSp>
          <p:nvCxnSpPr>
            <p:cNvPr id="40" name="Straight Connector 276">
              <a:extLst>
                <a:ext uri="{FF2B5EF4-FFF2-40B4-BE49-F238E27FC236}">
                  <a16:creationId xmlns:a16="http://schemas.microsoft.com/office/drawing/2014/main" id="{21138E0F-5CE0-4654-90DE-DBAC33BD4E09}"/>
                </a:ext>
              </a:extLst>
            </p:cNvPr>
            <p:cNvCxnSpPr/>
            <p:nvPr/>
          </p:nvCxnSpPr>
          <p:spPr>
            <a:xfrm flipV="1">
              <a:off x="6234939" y="3842381"/>
              <a:ext cx="0" cy="457420"/>
            </a:xfrm>
            <a:prstGeom prst="line">
              <a:avLst/>
            </a:prstGeom>
            <a:ln w="57150" cap="rnd">
              <a:solidFill>
                <a:srgbClr val="C00000"/>
              </a:solidFill>
              <a:tailEnd type="triangle" w="med" len="lg"/>
            </a:ln>
            <a:effectLst/>
          </p:spPr>
          <p:style>
            <a:lnRef idx="2">
              <a:schemeClr val="dk1"/>
            </a:lnRef>
            <a:fillRef idx="0">
              <a:schemeClr val="dk1"/>
            </a:fillRef>
            <a:effectRef idx="1">
              <a:schemeClr val="dk1"/>
            </a:effectRef>
            <a:fontRef idx="minor">
              <a:schemeClr val="tx1"/>
            </a:fontRef>
          </p:style>
        </p:cxnSp>
        <p:sp>
          <p:nvSpPr>
            <p:cNvPr id="41" name="Freeform 277">
              <a:extLst>
                <a:ext uri="{FF2B5EF4-FFF2-40B4-BE49-F238E27FC236}">
                  <a16:creationId xmlns:a16="http://schemas.microsoft.com/office/drawing/2014/main" id="{36168A29-0469-4DEB-8739-5EDACAC71923}"/>
                </a:ext>
              </a:extLst>
            </p:cNvPr>
            <p:cNvSpPr/>
            <p:nvPr/>
          </p:nvSpPr>
          <p:spPr>
            <a:xfrm>
              <a:off x="7582862" y="3772497"/>
              <a:ext cx="868449" cy="371654"/>
            </a:xfrm>
            <a:custGeom>
              <a:avLst/>
              <a:gdLst>
                <a:gd name="connsiteX0" fmla="*/ 0 w 867905"/>
                <a:gd name="connsiteY0" fmla="*/ 0 h 371959"/>
                <a:gd name="connsiteX1" fmla="*/ 867905 w 867905"/>
                <a:gd name="connsiteY1" fmla="*/ 371959 h 371959"/>
                <a:gd name="connsiteX0" fmla="*/ 0 w 867905"/>
                <a:gd name="connsiteY0" fmla="*/ 0 h 371959"/>
                <a:gd name="connsiteX1" fmla="*/ 867905 w 867905"/>
                <a:gd name="connsiteY1" fmla="*/ 371959 h 371959"/>
                <a:gd name="connsiteX0" fmla="*/ 0 w 867905"/>
                <a:gd name="connsiteY0" fmla="*/ 0 h 371959"/>
                <a:gd name="connsiteX1" fmla="*/ 867905 w 867905"/>
                <a:gd name="connsiteY1" fmla="*/ 371959 h 371959"/>
                <a:gd name="connsiteX0" fmla="*/ 0 w 867905"/>
                <a:gd name="connsiteY0" fmla="*/ 0 h 371959"/>
                <a:gd name="connsiteX1" fmla="*/ 867905 w 867905"/>
                <a:gd name="connsiteY1" fmla="*/ 371959 h 371959"/>
              </a:gdLst>
              <a:ahLst/>
              <a:cxnLst>
                <a:cxn ang="0">
                  <a:pos x="connsiteX0" y="connsiteY0"/>
                </a:cxn>
                <a:cxn ang="0">
                  <a:pos x="connsiteX1" y="connsiteY1"/>
                </a:cxn>
              </a:cxnLst>
              <a:rect l="l" t="t" r="r" b="b"/>
              <a:pathLst>
                <a:path w="867905" h="371959">
                  <a:moveTo>
                    <a:pt x="0" y="0"/>
                  </a:moveTo>
                  <a:cubicBezTo>
                    <a:pt x="12916" y="335796"/>
                    <a:pt x="552773" y="-41330"/>
                    <a:pt x="867905" y="371959"/>
                  </a:cubicBezTo>
                </a:path>
              </a:pathLst>
            </a:custGeom>
            <a:ln w="57150" cap="rnd">
              <a:solidFill>
                <a:srgbClr val="C00000"/>
              </a:solidFill>
              <a:tailEnd type="triangle" w="med" len="lg"/>
            </a:ln>
            <a:effectLst/>
          </p:spPr>
          <p:style>
            <a:lnRef idx="2">
              <a:schemeClr val="dk1"/>
            </a:lnRef>
            <a:fillRef idx="0">
              <a:schemeClr val="dk1"/>
            </a:fillRef>
            <a:effectRef idx="1">
              <a:schemeClr val="dk1"/>
            </a:effectRef>
            <a:fontRef idx="minor">
              <a:schemeClr val="tx1"/>
            </a:fontRef>
          </p:style>
          <p:txBody>
            <a:bodyPr anchor="ctr"/>
            <a:lstStyle/>
            <a:p>
              <a:pPr algn="ctr">
                <a:defRPr/>
              </a:pPr>
              <a:endParaRPr lang="en-US"/>
            </a:p>
          </p:txBody>
        </p:sp>
        <p:sp>
          <p:nvSpPr>
            <p:cNvPr id="42" name="Freeform 278">
              <a:extLst>
                <a:ext uri="{FF2B5EF4-FFF2-40B4-BE49-F238E27FC236}">
                  <a16:creationId xmlns:a16="http://schemas.microsoft.com/office/drawing/2014/main" id="{9B26AB2A-D482-4363-8BD9-7E16A655F795}"/>
                </a:ext>
              </a:extLst>
            </p:cNvPr>
            <p:cNvSpPr/>
            <p:nvPr/>
          </p:nvSpPr>
          <p:spPr>
            <a:xfrm>
              <a:off x="2707161" y="3772497"/>
              <a:ext cx="866862" cy="371654"/>
            </a:xfrm>
            <a:custGeom>
              <a:avLst/>
              <a:gdLst>
                <a:gd name="connsiteX0" fmla="*/ 0 w 867905"/>
                <a:gd name="connsiteY0" fmla="*/ 0 h 371959"/>
                <a:gd name="connsiteX1" fmla="*/ 867905 w 867905"/>
                <a:gd name="connsiteY1" fmla="*/ 371959 h 371959"/>
                <a:gd name="connsiteX0" fmla="*/ 0 w 867905"/>
                <a:gd name="connsiteY0" fmla="*/ 0 h 371959"/>
                <a:gd name="connsiteX1" fmla="*/ 867905 w 867905"/>
                <a:gd name="connsiteY1" fmla="*/ 371959 h 371959"/>
                <a:gd name="connsiteX0" fmla="*/ 0 w 867905"/>
                <a:gd name="connsiteY0" fmla="*/ 0 h 371959"/>
                <a:gd name="connsiteX1" fmla="*/ 867905 w 867905"/>
                <a:gd name="connsiteY1" fmla="*/ 371959 h 371959"/>
                <a:gd name="connsiteX0" fmla="*/ 0 w 867905"/>
                <a:gd name="connsiteY0" fmla="*/ 0 h 371959"/>
                <a:gd name="connsiteX1" fmla="*/ 867905 w 867905"/>
                <a:gd name="connsiteY1" fmla="*/ 371959 h 371959"/>
              </a:gdLst>
              <a:ahLst/>
              <a:cxnLst>
                <a:cxn ang="0">
                  <a:pos x="connsiteX0" y="connsiteY0"/>
                </a:cxn>
                <a:cxn ang="0">
                  <a:pos x="connsiteX1" y="connsiteY1"/>
                </a:cxn>
              </a:cxnLst>
              <a:rect l="l" t="t" r="r" b="b"/>
              <a:pathLst>
                <a:path w="867905" h="371959">
                  <a:moveTo>
                    <a:pt x="0" y="0"/>
                  </a:moveTo>
                  <a:cubicBezTo>
                    <a:pt x="12916" y="335796"/>
                    <a:pt x="552773" y="-41330"/>
                    <a:pt x="867905" y="371959"/>
                  </a:cubicBezTo>
                </a:path>
              </a:pathLst>
            </a:custGeom>
            <a:ln w="57150" cap="rnd">
              <a:solidFill>
                <a:srgbClr val="C00000"/>
              </a:solidFill>
              <a:tailEnd type="triangle" w="med" len="lg"/>
            </a:ln>
            <a:effectLst/>
          </p:spPr>
          <p:style>
            <a:lnRef idx="2">
              <a:schemeClr val="dk1"/>
            </a:lnRef>
            <a:fillRef idx="0">
              <a:schemeClr val="dk1"/>
            </a:fillRef>
            <a:effectRef idx="1">
              <a:schemeClr val="dk1"/>
            </a:effectRef>
            <a:fontRef idx="minor">
              <a:schemeClr val="tx1"/>
            </a:fontRef>
          </p:style>
          <p:txBody>
            <a:bodyPr anchor="ctr"/>
            <a:lstStyle/>
            <a:p>
              <a:pPr algn="ctr">
                <a:defRPr/>
              </a:pPr>
              <a:endParaRPr lang="en-US"/>
            </a:p>
          </p:txBody>
        </p:sp>
        <p:cxnSp>
          <p:nvCxnSpPr>
            <p:cNvPr id="43" name="Straight Connector 282">
              <a:extLst>
                <a:ext uri="{FF2B5EF4-FFF2-40B4-BE49-F238E27FC236}">
                  <a16:creationId xmlns:a16="http://schemas.microsoft.com/office/drawing/2014/main" id="{24033289-9602-4248-AB3E-AA18E32E0BC1}"/>
                </a:ext>
              </a:extLst>
            </p:cNvPr>
            <p:cNvCxnSpPr/>
            <p:nvPr/>
          </p:nvCxnSpPr>
          <p:spPr>
            <a:xfrm flipV="1">
              <a:off x="8671996" y="3842381"/>
              <a:ext cx="0" cy="457420"/>
            </a:xfrm>
            <a:prstGeom prst="line">
              <a:avLst/>
            </a:prstGeom>
            <a:ln w="57150" cap="rnd">
              <a:solidFill>
                <a:srgbClr val="C00000"/>
              </a:solidFill>
              <a:tailEnd type="triangle" w="med" len="lg"/>
            </a:ln>
            <a:effectLst/>
          </p:spPr>
          <p:style>
            <a:lnRef idx="2">
              <a:schemeClr val="dk1"/>
            </a:lnRef>
            <a:fillRef idx="0">
              <a:schemeClr val="dk1"/>
            </a:fillRef>
            <a:effectRef idx="1">
              <a:schemeClr val="dk1"/>
            </a:effectRef>
            <a:fontRef idx="minor">
              <a:schemeClr val="tx1"/>
            </a:fontRef>
          </p:style>
        </p:cxnSp>
        <p:cxnSp>
          <p:nvCxnSpPr>
            <p:cNvPr id="44" name="Straight Connector 283">
              <a:extLst>
                <a:ext uri="{FF2B5EF4-FFF2-40B4-BE49-F238E27FC236}">
                  <a16:creationId xmlns:a16="http://schemas.microsoft.com/office/drawing/2014/main" id="{22C9659E-9890-4BE7-BE32-DD7E34DFBC72}"/>
                </a:ext>
              </a:extLst>
            </p:cNvPr>
            <p:cNvCxnSpPr/>
            <p:nvPr/>
          </p:nvCxnSpPr>
          <p:spPr>
            <a:xfrm flipV="1">
              <a:off x="3794708" y="3842381"/>
              <a:ext cx="0" cy="457420"/>
            </a:xfrm>
            <a:prstGeom prst="line">
              <a:avLst/>
            </a:prstGeom>
            <a:ln w="57150" cap="rnd">
              <a:solidFill>
                <a:srgbClr val="C00000"/>
              </a:solidFill>
              <a:tailEnd type="triangle" w="med" len="lg"/>
            </a:ln>
            <a:effectLst/>
          </p:spPr>
          <p:style>
            <a:lnRef idx="2">
              <a:schemeClr val="dk1"/>
            </a:lnRef>
            <a:fillRef idx="0">
              <a:schemeClr val="dk1"/>
            </a:fillRef>
            <a:effectRef idx="1">
              <a:schemeClr val="dk1"/>
            </a:effectRef>
            <a:fontRef idx="minor">
              <a:schemeClr val="tx1"/>
            </a:fontRef>
          </p:style>
        </p:cxnSp>
        <p:sp>
          <p:nvSpPr>
            <p:cNvPr id="45" name="Freeform 284">
              <a:extLst>
                <a:ext uri="{FF2B5EF4-FFF2-40B4-BE49-F238E27FC236}">
                  <a16:creationId xmlns:a16="http://schemas.microsoft.com/office/drawing/2014/main" id="{69A33559-2953-4519-BFD0-11FB7C7B97CF}"/>
                </a:ext>
              </a:extLst>
            </p:cNvPr>
            <p:cNvSpPr/>
            <p:nvPr/>
          </p:nvSpPr>
          <p:spPr>
            <a:xfrm>
              <a:off x="7747978" y="2090524"/>
              <a:ext cx="920842" cy="1022843"/>
            </a:xfrm>
            <a:custGeom>
              <a:avLst/>
              <a:gdLst>
                <a:gd name="connsiteX0" fmla="*/ 968644 w 968644"/>
                <a:gd name="connsiteY0" fmla="*/ 759417 h 759417"/>
                <a:gd name="connsiteX1" fmla="*/ 0 w 968644"/>
                <a:gd name="connsiteY1" fmla="*/ 0 h 759417"/>
                <a:gd name="connsiteX0" fmla="*/ 968644 w 968644"/>
                <a:gd name="connsiteY0" fmla="*/ 759417 h 759417"/>
                <a:gd name="connsiteX1" fmla="*/ 0 w 968644"/>
                <a:gd name="connsiteY1" fmla="*/ 0 h 759417"/>
                <a:gd name="connsiteX0" fmla="*/ 968644 w 968644"/>
                <a:gd name="connsiteY0" fmla="*/ 759417 h 759417"/>
                <a:gd name="connsiteX1" fmla="*/ 0 w 968644"/>
                <a:gd name="connsiteY1" fmla="*/ 0 h 759417"/>
                <a:gd name="connsiteX0" fmla="*/ 968644 w 968644"/>
                <a:gd name="connsiteY0" fmla="*/ 759417 h 759417"/>
                <a:gd name="connsiteX1" fmla="*/ 0 w 968644"/>
                <a:gd name="connsiteY1" fmla="*/ 0 h 759417"/>
                <a:gd name="connsiteX0" fmla="*/ 968644 w 968644"/>
                <a:gd name="connsiteY0" fmla="*/ 759417 h 759417"/>
                <a:gd name="connsiteX1" fmla="*/ 0 w 968644"/>
                <a:gd name="connsiteY1" fmla="*/ 0 h 759417"/>
                <a:gd name="connsiteX0" fmla="*/ 968644 w 968644"/>
                <a:gd name="connsiteY0" fmla="*/ 759417 h 759417"/>
                <a:gd name="connsiteX1" fmla="*/ 0 w 968644"/>
                <a:gd name="connsiteY1" fmla="*/ 0 h 759417"/>
                <a:gd name="connsiteX0" fmla="*/ 922149 w 922149"/>
                <a:gd name="connsiteY0" fmla="*/ 1022888 h 1022888"/>
                <a:gd name="connsiteX1" fmla="*/ 0 w 922149"/>
                <a:gd name="connsiteY1" fmla="*/ 0 h 1022888"/>
              </a:gdLst>
              <a:ahLst/>
              <a:cxnLst>
                <a:cxn ang="0">
                  <a:pos x="connsiteX0" y="connsiteY0"/>
                </a:cxn>
                <a:cxn ang="0">
                  <a:pos x="connsiteX1" y="connsiteY1"/>
                </a:cxn>
              </a:cxnLst>
              <a:rect l="l" t="t" r="r" b="b"/>
              <a:pathLst>
                <a:path w="922149" h="1022888">
                  <a:moveTo>
                    <a:pt x="922149" y="1022888"/>
                  </a:moveTo>
                  <a:cubicBezTo>
                    <a:pt x="876945" y="548898"/>
                    <a:pt x="669011" y="198894"/>
                    <a:pt x="0" y="0"/>
                  </a:cubicBezTo>
                </a:path>
              </a:pathLst>
            </a:custGeom>
            <a:ln w="57150" cap="rnd">
              <a:solidFill>
                <a:srgbClr val="C00000"/>
              </a:solidFill>
              <a:tailEnd type="triangle" w="med" len="lg"/>
            </a:ln>
            <a:effectLst/>
          </p:spPr>
          <p:style>
            <a:lnRef idx="2">
              <a:schemeClr val="dk1"/>
            </a:lnRef>
            <a:fillRef idx="0">
              <a:schemeClr val="dk1"/>
            </a:fillRef>
            <a:effectRef idx="1">
              <a:schemeClr val="dk1"/>
            </a:effectRef>
            <a:fontRef idx="minor">
              <a:schemeClr val="tx1"/>
            </a:fontRef>
          </p:style>
          <p:txBody>
            <a:bodyPr anchor="ctr"/>
            <a:lstStyle/>
            <a:p>
              <a:pPr algn="ctr">
                <a:defRPr/>
              </a:pPr>
              <a:endParaRPr lang="en-US" dirty="0"/>
            </a:p>
          </p:txBody>
        </p:sp>
        <p:sp>
          <p:nvSpPr>
            <p:cNvPr id="7213" name="TextBox 6">
              <a:extLst>
                <a:ext uri="{FF2B5EF4-FFF2-40B4-BE49-F238E27FC236}">
                  <a16:creationId xmlns:a16="http://schemas.microsoft.com/office/drawing/2014/main" id="{6CEAB11C-7B1A-FC41-8E98-965C42493E11}"/>
                </a:ext>
              </a:extLst>
            </p:cNvPr>
            <p:cNvSpPr txBox="1">
              <a:spLocks noChangeArrowheads="1"/>
            </p:cNvSpPr>
            <p:nvPr/>
          </p:nvSpPr>
          <p:spPr bwMode="auto">
            <a:xfrm>
              <a:off x="7076911" y="2333520"/>
              <a:ext cx="50687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400">
                  <a:latin typeface="Tahoma" panose="020B0604030504040204" pitchFamily="34" charset="0"/>
                  <a:ea typeface="宋体" panose="02010600030101010101" pitchFamily="2" charset="-122"/>
                </a:rPr>
                <a:t>shl</a:t>
              </a:r>
            </a:p>
          </p:txBody>
        </p:sp>
      </p:grpSp>
      <p:sp>
        <p:nvSpPr>
          <p:cNvPr id="2" name="日期占位符 1">
            <a:extLst>
              <a:ext uri="{FF2B5EF4-FFF2-40B4-BE49-F238E27FC236}">
                <a16:creationId xmlns:a16="http://schemas.microsoft.com/office/drawing/2014/main" id="{A8539E70-5E46-7E1B-ABDA-3B4D621EF597}"/>
              </a:ext>
            </a:extLst>
          </p:cNvPr>
          <p:cNvSpPr>
            <a:spLocks noGrp="1"/>
          </p:cNvSpPr>
          <p:nvPr>
            <p:ph type="dt" sz="half" idx="10"/>
          </p:nvPr>
        </p:nvSpPr>
        <p:spPr/>
        <p:txBody>
          <a:bodyPr/>
          <a:lstStyle/>
          <a:p>
            <a:pPr>
              <a:defRPr/>
            </a:pPr>
            <a:fld id="{DDBFE2E8-BC4E-F043-9FC8-364F93C267DA}" type="datetime1">
              <a:rPr lang="zh-CN" altLang="en-US" smtClean="0"/>
              <a:t>2022/10/9</a:t>
            </a:fld>
            <a:endParaRPr lang="zh-CN" altLang="en-US"/>
          </a:p>
        </p:txBody>
      </p:sp>
      <p:sp>
        <p:nvSpPr>
          <p:cNvPr id="3" name="页脚占位符 2">
            <a:extLst>
              <a:ext uri="{FF2B5EF4-FFF2-40B4-BE49-F238E27FC236}">
                <a16:creationId xmlns:a16="http://schemas.microsoft.com/office/drawing/2014/main" id="{C6DB0339-547D-6C45-AE82-10C4D334CCF4}"/>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4B4A081C-6D54-9CF6-3616-26BDD90EE642}"/>
              </a:ext>
            </a:extLst>
          </p:cNvPr>
          <p:cNvSpPr>
            <a:spLocks noGrp="1"/>
          </p:cNvSpPr>
          <p:nvPr>
            <p:ph type="sldNum" sz="quarter" idx="12"/>
          </p:nvPr>
        </p:nvSpPr>
        <p:spPr/>
        <p:txBody>
          <a:bodyPr/>
          <a:lstStyle/>
          <a:p>
            <a:pPr>
              <a:defRPr/>
            </a:pPr>
            <a:fld id="{F58659B2-D2A8-BA42-BB8D-94882DBFBDBE}" type="slidenum">
              <a:rPr lang="zh-CN" altLang="en-US" smtClean="0"/>
              <a:pPr>
                <a:defRPr/>
              </a:pPr>
              <a:t>122</a:t>
            </a:fld>
            <a:endParaRPr lang="zh-CN" altLang="en-US"/>
          </a:p>
        </p:txBody>
      </p:sp>
    </p:spTree>
    <p:extLst>
      <p:ext uri="{BB962C8B-B14F-4D97-AF65-F5344CB8AC3E}">
        <p14:creationId xmlns:p14="http://schemas.microsoft.com/office/powerpoint/2010/main" val="86464842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a:extLst>
              <a:ext uri="{FF2B5EF4-FFF2-40B4-BE49-F238E27FC236}">
                <a16:creationId xmlns:a16="http://schemas.microsoft.com/office/drawing/2014/main" id="{7878FDC4-D731-8211-ABDE-D6485D173409}"/>
              </a:ext>
            </a:extLst>
          </p:cNvPr>
          <p:cNvSpPr>
            <a:spLocks noGrp="1" noChangeArrowheads="1"/>
          </p:cNvSpPr>
          <p:nvPr>
            <p:ph type="title"/>
          </p:nvPr>
        </p:nvSpPr>
        <p:spPr/>
        <p:txBody>
          <a:bodyPr/>
          <a:lstStyle/>
          <a:p>
            <a:r>
              <a:rPr lang="en-US" altLang="zh-CN" dirty="0"/>
              <a:t>1.</a:t>
            </a:r>
            <a:r>
              <a:rPr lang="zh-CN" altLang="en-US" dirty="0"/>
              <a:t> 领导人选举</a:t>
            </a:r>
            <a:r>
              <a:rPr lang="en-US" altLang="zh-CN" dirty="0"/>
              <a:t>-</a:t>
            </a:r>
            <a:r>
              <a:rPr lang="zh-CN" altLang="en-US" dirty="0"/>
              <a:t>服务器状态</a:t>
            </a:r>
          </a:p>
        </p:txBody>
      </p:sp>
      <p:sp>
        <p:nvSpPr>
          <p:cNvPr id="9219" name="内容占位符 2">
            <a:extLst>
              <a:ext uri="{FF2B5EF4-FFF2-40B4-BE49-F238E27FC236}">
                <a16:creationId xmlns:a16="http://schemas.microsoft.com/office/drawing/2014/main" id="{A1B2A53F-9762-62FE-3367-4789E5B94515}"/>
              </a:ext>
            </a:extLst>
          </p:cNvPr>
          <p:cNvSpPr>
            <a:spLocks noGrp="1" noChangeArrowheads="1"/>
          </p:cNvSpPr>
          <p:nvPr>
            <p:ph idx="1"/>
          </p:nvPr>
        </p:nvSpPr>
        <p:spPr/>
        <p:txBody>
          <a:bodyPr/>
          <a:lstStyle/>
          <a:p>
            <a:r>
              <a:rPr lang="zh-CN" altLang="zh-CN" dirty="0"/>
              <a:t>一个</a:t>
            </a:r>
            <a:r>
              <a:rPr lang="en-US" altLang="zh-CN" dirty="0"/>
              <a:t> Raft </a:t>
            </a:r>
            <a:r>
              <a:rPr lang="zh-CN" altLang="zh-CN" dirty="0"/>
              <a:t>集群包含若干个服务器节点</a:t>
            </a:r>
            <a:r>
              <a:rPr lang="zh-CN" altLang="en-US" dirty="0"/>
              <a:t>，满足</a:t>
            </a:r>
            <a:r>
              <a:rPr lang="en-US" altLang="zh-CN" dirty="0"/>
              <a:t>2f+1</a:t>
            </a:r>
          </a:p>
          <a:p>
            <a:r>
              <a:rPr lang="zh-CN" altLang="zh-CN" dirty="0"/>
              <a:t>在任何时刻，每一个服务器都处于三个状态之一</a:t>
            </a:r>
            <a:endParaRPr lang="en-US" altLang="zh-CN" dirty="0"/>
          </a:p>
          <a:p>
            <a:pPr lvl="1"/>
            <a:r>
              <a:rPr lang="zh-CN" altLang="en-US" dirty="0"/>
              <a:t>领导人（</a:t>
            </a:r>
            <a:r>
              <a:rPr lang="en-US" altLang="zh-CN" dirty="0"/>
              <a:t>Leader</a:t>
            </a:r>
            <a:r>
              <a:rPr lang="zh-CN" altLang="en-US" dirty="0"/>
              <a:t>）</a:t>
            </a:r>
            <a:r>
              <a:rPr lang="en-US" altLang="zh-CN" dirty="0"/>
              <a:t>: handles all client interactions, log replication</a:t>
            </a:r>
          </a:p>
          <a:p>
            <a:pPr lvl="1"/>
            <a:r>
              <a:rPr lang="zh-CN" altLang="en-US" dirty="0"/>
              <a:t>跟随者（</a:t>
            </a:r>
            <a:r>
              <a:rPr lang="en-US" altLang="zh-CN" dirty="0"/>
              <a:t>Follower</a:t>
            </a:r>
            <a:r>
              <a:rPr lang="zh-CN" altLang="en-US" dirty="0"/>
              <a:t>）</a:t>
            </a:r>
            <a:r>
              <a:rPr lang="en-US" altLang="zh-CN" dirty="0"/>
              <a:t>: completely passive</a:t>
            </a:r>
          </a:p>
          <a:p>
            <a:pPr lvl="1"/>
            <a:r>
              <a:rPr lang="zh-CN" altLang="en-US" dirty="0"/>
              <a:t>候选者（</a:t>
            </a:r>
            <a:r>
              <a:rPr lang="en-US" altLang="zh-CN" dirty="0"/>
              <a:t>Candidate</a:t>
            </a:r>
            <a:r>
              <a:rPr lang="zh-CN" altLang="en-US" dirty="0"/>
              <a:t>）</a:t>
            </a:r>
            <a:r>
              <a:rPr lang="en-US" altLang="zh-CN" dirty="0"/>
              <a:t>: used to elect a new leader</a:t>
            </a:r>
          </a:p>
          <a:p>
            <a:r>
              <a:rPr lang="zh-CN" altLang="en-US" dirty="0"/>
              <a:t>在通常情况下，系统中只有一个领导人并且其他的节点全部都是跟随者。</a:t>
            </a:r>
          </a:p>
        </p:txBody>
      </p:sp>
      <p:sp>
        <p:nvSpPr>
          <p:cNvPr id="4" name="Rounded Rectangle 6">
            <a:extLst>
              <a:ext uri="{FF2B5EF4-FFF2-40B4-BE49-F238E27FC236}">
                <a16:creationId xmlns:a16="http://schemas.microsoft.com/office/drawing/2014/main" id="{94D9E3B3-B09E-4A13-89EA-37C83FBD55E0}"/>
              </a:ext>
            </a:extLst>
          </p:cNvPr>
          <p:cNvSpPr/>
          <p:nvPr/>
        </p:nvSpPr>
        <p:spPr>
          <a:xfrm>
            <a:off x="1126976" y="4869160"/>
            <a:ext cx="1752600" cy="533400"/>
          </a:xfrm>
          <a:prstGeom prst="roundRect">
            <a:avLst>
              <a:gd name="adj" fmla="val 50000"/>
            </a:avLst>
          </a:prstGeom>
          <a:solidFill>
            <a:srgbClr val="E3EAF9"/>
          </a:solidFill>
          <a:ln>
            <a:solidFill>
              <a:srgbClr val="4974CB"/>
            </a:solidFill>
          </a:ln>
        </p:spPr>
        <p:style>
          <a:lnRef idx="2">
            <a:schemeClr val="dk1"/>
          </a:lnRef>
          <a:fillRef idx="1">
            <a:schemeClr val="lt1"/>
          </a:fillRef>
          <a:effectRef idx="0">
            <a:schemeClr val="dk1"/>
          </a:effectRef>
          <a:fontRef idx="minor">
            <a:schemeClr val="dk1"/>
          </a:fontRef>
        </p:style>
        <p:txBody>
          <a:bodyPr anchor="ctr"/>
          <a:lstStyle/>
          <a:p>
            <a:pPr algn="ctr">
              <a:defRPr/>
            </a:pPr>
            <a:r>
              <a:rPr lang="en-US" sz="2400" b="0" dirty="0">
                <a:solidFill>
                  <a:srgbClr val="4974CB"/>
                </a:solidFill>
              </a:rPr>
              <a:t>Follower</a:t>
            </a:r>
          </a:p>
        </p:txBody>
      </p:sp>
      <p:sp>
        <p:nvSpPr>
          <p:cNvPr id="5" name="Rounded Rectangle 7">
            <a:extLst>
              <a:ext uri="{FF2B5EF4-FFF2-40B4-BE49-F238E27FC236}">
                <a16:creationId xmlns:a16="http://schemas.microsoft.com/office/drawing/2014/main" id="{D0E50232-EA37-4D8F-8349-B9E1F332BBE2}"/>
              </a:ext>
            </a:extLst>
          </p:cNvPr>
          <p:cNvSpPr/>
          <p:nvPr/>
        </p:nvSpPr>
        <p:spPr>
          <a:xfrm>
            <a:off x="3641575" y="4869160"/>
            <a:ext cx="1944985" cy="533400"/>
          </a:xfrm>
          <a:prstGeom prst="roundRect">
            <a:avLst>
              <a:gd name="adj" fmla="val 50000"/>
            </a:avLst>
          </a:prstGeom>
          <a:solidFill>
            <a:srgbClr val="E3EAF9"/>
          </a:solidFill>
          <a:ln>
            <a:solidFill>
              <a:srgbClr val="4974CB"/>
            </a:solidFill>
          </a:ln>
        </p:spPr>
        <p:style>
          <a:lnRef idx="2">
            <a:schemeClr val="dk1"/>
          </a:lnRef>
          <a:fillRef idx="1">
            <a:schemeClr val="lt1"/>
          </a:fillRef>
          <a:effectRef idx="0">
            <a:schemeClr val="dk1"/>
          </a:effectRef>
          <a:fontRef idx="minor">
            <a:schemeClr val="dk1"/>
          </a:fontRef>
        </p:style>
        <p:txBody>
          <a:bodyPr anchor="ctr"/>
          <a:lstStyle/>
          <a:p>
            <a:pPr algn="ctr">
              <a:defRPr/>
            </a:pPr>
            <a:r>
              <a:rPr lang="en-US" sz="2400" b="0" dirty="0">
                <a:solidFill>
                  <a:srgbClr val="4974CB"/>
                </a:solidFill>
              </a:rPr>
              <a:t>Candidate</a:t>
            </a:r>
          </a:p>
        </p:txBody>
      </p:sp>
      <p:sp>
        <p:nvSpPr>
          <p:cNvPr id="6" name="Rounded Rectangle 8">
            <a:extLst>
              <a:ext uri="{FF2B5EF4-FFF2-40B4-BE49-F238E27FC236}">
                <a16:creationId xmlns:a16="http://schemas.microsoft.com/office/drawing/2014/main" id="{6505A53E-FA24-4928-A3B5-8DC74A8E4B8D}"/>
              </a:ext>
            </a:extLst>
          </p:cNvPr>
          <p:cNvSpPr/>
          <p:nvPr/>
        </p:nvSpPr>
        <p:spPr>
          <a:xfrm>
            <a:off x="6156176" y="4869160"/>
            <a:ext cx="1752600" cy="533400"/>
          </a:xfrm>
          <a:prstGeom prst="roundRect">
            <a:avLst>
              <a:gd name="adj" fmla="val 50000"/>
            </a:avLst>
          </a:prstGeom>
          <a:solidFill>
            <a:srgbClr val="E3EAF9"/>
          </a:solidFill>
          <a:ln>
            <a:solidFill>
              <a:srgbClr val="4974CB"/>
            </a:solidFill>
          </a:ln>
        </p:spPr>
        <p:style>
          <a:lnRef idx="2">
            <a:schemeClr val="dk1"/>
          </a:lnRef>
          <a:fillRef idx="1">
            <a:schemeClr val="lt1"/>
          </a:fillRef>
          <a:effectRef idx="0">
            <a:schemeClr val="dk1"/>
          </a:effectRef>
          <a:fontRef idx="minor">
            <a:schemeClr val="dk1"/>
          </a:fontRef>
        </p:style>
        <p:txBody>
          <a:bodyPr anchor="ctr"/>
          <a:lstStyle/>
          <a:p>
            <a:pPr algn="ctr">
              <a:defRPr/>
            </a:pPr>
            <a:r>
              <a:rPr lang="en-US" sz="2400" b="0" dirty="0">
                <a:solidFill>
                  <a:srgbClr val="4974CB"/>
                </a:solidFill>
              </a:rPr>
              <a:t>Leader</a:t>
            </a:r>
          </a:p>
        </p:txBody>
      </p:sp>
      <p:sp>
        <p:nvSpPr>
          <p:cNvPr id="7" name="日期占位符 6">
            <a:extLst>
              <a:ext uri="{FF2B5EF4-FFF2-40B4-BE49-F238E27FC236}">
                <a16:creationId xmlns:a16="http://schemas.microsoft.com/office/drawing/2014/main" id="{EA8A13DF-CC85-53D9-4FA3-D692F83B14AC}"/>
              </a:ext>
            </a:extLst>
          </p:cNvPr>
          <p:cNvSpPr>
            <a:spLocks noGrp="1"/>
          </p:cNvSpPr>
          <p:nvPr>
            <p:ph type="dt" sz="half" idx="10"/>
          </p:nvPr>
        </p:nvSpPr>
        <p:spPr/>
        <p:txBody>
          <a:bodyPr/>
          <a:lstStyle/>
          <a:p>
            <a:pPr>
              <a:defRPr/>
            </a:pPr>
            <a:fld id="{9F000C12-68C0-B44C-8105-223F5161B053}" type="datetime1">
              <a:rPr lang="zh-CN" altLang="en-US" smtClean="0"/>
              <a:t>2022/10/9</a:t>
            </a:fld>
            <a:endParaRPr lang="zh-CN" altLang="en-US"/>
          </a:p>
        </p:txBody>
      </p:sp>
      <p:sp>
        <p:nvSpPr>
          <p:cNvPr id="8" name="页脚占位符 7">
            <a:extLst>
              <a:ext uri="{FF2B5EF4-FFF2-40B4-BE49-F238E27FC236}">
                <a16:creationId xmlns:a16="http://schemas.microsoft.com/office/drawing/2014/main" id="{281A20FF-5419-2125-5B28-1EAD78C5D70A}"/>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9" name="灯片编号占位符 8">
            <a:extLst>
              <a:ext uri="{FF2B5EF4-FFF2-40B4-BE49-F238E27FC236}">
                <a16:creationId xmlns:a16="http://schemas.microsoft.com/office/drawing/2014/main" id="{FC74893B-27D1-BF16-129D-4C66339A9DCD}"/>
              </a:ext>
            </a:extLst>
          </p:cNvPr>
          <p:cNvSpPr>
            <a:spLocks noGrp="1"/>
          </p:cNvSpPr>
          <p:nvPr>
            <p:ph type="sldNum" sz="quarter" idx="12"/>
          </p:nvPr>
        </p:nvSpPr>
        <p:spPr/>
        <p:txBody>
          <a:bodyPr/>
          <a:lstStyle/>
          <a:p>
            <a:pPr>
              <a:defRPr/>
            </a:pPr>
            <a:fld id="{F58659B2-D2A8-BA42-BB8D-94882DBFBDBE}" type="slidenum">
              <a:rPr lang="zh-CN" altLang="en-US" smtClean="0"/>
              <a:pPr>
                <a:defRPr/>
              </a:pPr>
              <a:t>123</a:t>
            </a:fld>
            <a:endParaRPr lang="zh-CN" altLang="en-US"/>
          </a:p>
        </p:txBody>
      </p:sp>
    </p:spTree>
    <p:extLst>
      <p:ext uri="{BB962C8B-B14F-4D97-AF65-F5344CB8AC3E}">
        <p14:creationId xmlns:p14="http://schemas.microsoft.com/office/powerpoint/2010/main" val="74367029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a:extLst>
              <a:ext uri="{FF2B5EF4-FFF2-40B4-BE49-F238E27FC236}">
                <a16:creationId xmlns:a16="http://schemas.microsoft.com/office/drawing/2014/main" id="{2F985060-1FC4-012B-B705-A02720101EA3}"/>
              </a:ext>
            </a:extLst>
          </p:cNvPr>
          <p:cNvSpPr>
            <a:spLocks noGrp="1" noChangeArrowheads="1"/>
          </p:cNvSpPr>
          <p:nvPr>
            <p:ph type="title"/>
          </p:nvPr>
        </p:nvSpPr>
        <p:spPr/>
        <p:txBody>
          <a:bodyPr/>
          <a:lstStyle/>
          <a:p>
            <a:r>
              <a:rPr lang="en-US" altLang="zh-CN"/>
              <a:t>1.</a:t>
            </a:r>
            <a:r>
              <a:rPr lang="zh-CN" altLang="en-US"/>
              <a:t>领导人选举</a:t>
            </a:r>
            <a:r>
              <a:rPr lang="en-US" altLang="zh-CN"/>
              <a:t>-</a:t>
            </a:r>
            <a:r>
              <a:rPr lang="zh-CN" altLang="en-US"/>
              <a:t>服务器状态</a:t>
            </a:r>
          </a:p>
        </p:txBody>
      </p:sp>
      <p:sp>
        <p:nvSpPr>
          <p:cNvPr id="10243" name="内容占位符 2">
            <a:extLst>
              <a:ext uri="{FF2B5EF4-FFF2-40B4-BE49-F238E27FC236}">
                <a16:creationId xmlns:a16="http://schemas.microsoft.com/office/drawing/2014/main" id="{46D118EC-5960-05B6-C7F0-5E14BBC064E4}"/>
              </a:ext>
            </a:extLst>
          </p:cNvPr>
          <p:cNvSpPr>
            <a:spLocks noGrp="1" noChangeArrowheads="1"/>
          </p:cNvSpPr>
          <p:nvPr>
            <p:ph idx="1"/>
          </p:nvPr>
        </p:nvSpPr>
        <p:spPr/>
        <p:txBody>
          <a:bodyPr/>
          <a:lstStyle/>
          <a:p>
            <a:r>
              <a:rPr lang="zh-CN" altLang="en-US"/>
              <a:t>服务器启动时均为跟随者</a:t>
            </a:r>
            <a:endParaRPr lang="en-US" altLang="zh-CN"/>
          </a:p>
          <a:p>
            <a:r>
              <a:rPr lang="zh-CN" altLang="en-US"/>
              <a:t>领导人发送心跳信息</a:t>
            </a:r>
            <a:r>
              <a:rPr lang="en-US" altLang="zh-CN"/>
              <a:t>(empty AppendEntries RPCs)</a:t>
            </a:r>
            <a:r>
              <a:rPr lang="zh-CN" altLang="en-US"/>
              <a:t>给跟随者以维护领导人身份</a:t>
            </a:r>
            <a:endParaRPr lang="en-US" altLang="zh-CN"/>
          </a:p>
          <a:p>
            <a:r>
              <a:rPr lang="zh-CN" altLang="en-US"/>
              <a:t>如果超时（</a:t>
            </a:r>
            <a:r>
              <a:rPr lang="en-US" altLang="zh-CN"/>
              <a:t>100-500ms</a:t>
            </a:r>
            <a:r>
              <a:rPr lang="zh-CN" altLang="en-US"/>
              <a:t>）没有收到</a:t>
            </a:r>
            <a:r>
              <a:rPr lang="en-US" altLang="zh-CN"/>
              <a:t>RPCs</a:t>
            </a:r>
            <a:r>
              <a:rPr lang="zh-CN" altLang="en-US"/>
              <a:t>信息，跟随者认为领导人崩溃，发起新的选举</a:t>
            </a:r>
          </a:p>
        </p:txBody>
      </p:sp>
      <p:grpSp>
        <p:nvGrpSpPr>
          <p:cNvPr id="10244" name="组合 20">
            <a:extLst>
              <a:ext uri="{FF2B5EF4-FFF2-40B4-BE49-F238E27FC236}">
                <a16:creationId xmlns:a16="http://schemas.microsoft.com/office/drawing/2014/main" id="{C22890E7-22FC-5478-0C5B-8FFE8736D877}"/>
              </a:ext>
            </a:extLst>
          </p:cNvPr>
          <p:cNvGrpSpPr>
            <a:grpSpLocks/>
          </p:cNvGrpSpPr>
          <p:nvPr/>
        </p:nvGrpSpPr>
        <p:grpSpPr bwMode="auto">
          <a:xfrm>
            <a:off x="755576" y="3447257"/>
            <a:ext cx="7913687" cy="2819400"/>
            <a:chOff x="1167571" y="3744324"/>
            <a:chExt cx="7913899" cy="2819400"/>
          </a:xfrm>
        </p:grpSpPr>
        <p:sp>
          <p:nvSpPr>
            <p:cNvPr id="4" name="Rounded Rectangle 6">
              <a:extLst>
                <a:ext uri="{FF2B5EF4-FFF2-40B4-BE49-F238E27FC236}">
                  <a16:creationId xmlns:a16="http://schemas.microsoft.com/office/drawing/2014/main" id="{42F1C530-9F56-4B45-8360-CDCAF14BF343}"/>
                </a:ext>
              </a:extLst>
            </p:cNvPr>
            <p:cNvSpPr/>
            <p:nvPr/>
          </p:nvSpPr>
          <p:spPr>
            <a:xfrm>
              <a:off x="1829576" y="4811124"/>
              <a:ext cx="1752647" cy="533400"/>
            </a:xfrm>
            <a:prstGeom prst="roundRect">
              <a:avLst>
                <a:gd name="adj" fmla="val 50000"/>
              </a:avLst>
            </a:prstGeom>
            <a:solidFill>
              <a:srgbClr val="E3EAF9"/>
            </a:solidFill>
            <a:ln>
              <a:solidFill>
                <a:srgbClr val="4974CB"/>
              </a:solidFill>
            </a:ln>
          </p:spPr>
          <p:style>
            <a:lnRef idx="2">
              <a:schemeClr val="dk1"/>
            </a:lnRef>
            <a:fillRef idx="1">
              <a:schemeClr val="lt1"/>
            </a:fillRef>
            <a:effectRef idx="0">
              <a:schemeClr val="dk1"/>
            </a:effectRef>
            <a:fontRef idx="minor">
              <a:schemeClr val="dk1"/>
            </a:fontRef>
          </p:style>
          <p:txBody>
            <a:bodyPr anchor="ctr"/>
            <a:lstStyle/>
            <a:p>
              <a:pPr>
                <a:defRPr/>
              </a:pPr>
              <a:r>
                <a:rPr lang="en-US" sz="2400" b="0" dirty="0">
                  <a:solidFill>
                    <a:srgbClr val="4974CB"/>
                  </a:solidFill>
                </a:rPr>
                <a:t>Follower</a:t>
              </a:r>
            </a:p>
          </p:txBody>
        </p:sp>
        <p:sp>
          <p:nvSpPr>
            <p:cNvPr id="5" name="Rounded Rectangle 7">
              <a:extLst>
                <a:ext uri="{FF2B5EF4-FFF2-40B4-BE49-F238E27FC236}">
                  <a16:creationId xmlns:a16="http://schemas.microsoft.com/office/drawing/2014/main" id="{7B642D94-5E76-4A42-B904-D23C1621BBB0}"/>
                </a:ext>
              </a:extLst>
            </p:cNvPr>
            <p:cNvSpPr/>
            <p:nvPr/>
          </p:nvSpPr>
          <p:spPr>
            <a:xfrm>
              <a:off x="4344242" y="4811124"/>
              <a:ext cx="1857425" cy="533400"/>
            </a:xfrm>
            <a:prstGeom prst="roundRect">
              <a:avLst>
                <a:gd name="adj" fmla="val 50000"/>
              </a:avLst>
            </a:prstGeom>
            <a:solidFill>
              <a:srgbClr val="E3EAF9"/>
            </a:solidFill>
            <a:ln>
              <a:solidFill>
                <a:srgbClr val="4974CB"/>
              </a:solidFill>
            </a:ln>
          </p:spPr>
          <p:style>
            <a:lnRef idx="2">
              <a:schemeClr val="dk1"/>
            </a:lnRef>
            <a:fillRef idx="1">
              <a:schemeClr val="lt1"/>
            </a:fillRef>
            <a:effectRef idx="0">
              <a:schemeClr val="dk1"/>
            </a:effectRef>
            <a:fontRef idx="minor">
              <a:schemeClr val="dk1"/>
            </a:fontRef>
          </p:style>
          <p:txBody>
            <a:bodyPr anchor="ctr"/>
            <a:lstStyle/>
            <a:p>
              <a:pPr>
                <a:defRPr/>
              </a:pPr>
              <a:r>
                <a:rPr lang="en-US" sz="2400" b="0" dirty="0">
                  <a:solidFill>
                    <a:srgbClr val="4974CB"/>
                  </a:solidFill>
                </a:rPr>
                <a:t>Candidate</a:t>
              </a:r>
            </a:p>
          </p:txBody>
        </p:sp>
        <p:sp>
          <p:nvSpPr>
            <p:cNvPr id="6" name="Rounded Rectangle 8">
              <a:extLst>
                <a:ext uri="{FF2B5EF4-FFF2-40B4-BE49-F238E27FC236}">
                  <a16:creationId xmlns:a16="http://schemas.microsoft.com/office/drawing/2014/main" id="{9BA4B896-95DE-4EE3-AB0F-5E79898677F6}"/>
                </a:ext>
              </a:extLst>
            </p:cNvPr>
            <p:cNvSpPr/>
            <p:nvPr/>
          </p:nvSpPr>
          <p:spPr>
            <a:xfrm>
              <a:off x="6858910" y="4811124"/>
              <a:ext cx="1752647" cy="533400"/>
            </a:xfrm>
            <a:prstGeom prst="roundRect">
              <a:avLst>
                <a:gd name="adj" fmla="val 50000"/>
              </a:avLst>
            </a:prstGeom>
            <a:solidFill>
              <a:srgbClr val="E3EAF9"/>
            </a:solidFill>
            <a:ln>
              <a:solidFill>
                <a:srgbClr val="4974CB"/>
              </a:solidFill>
            </a:ln>
          </p:spPr>
          <p:style>
            <a:lnRef idx="2">
              <a:schemeClr val="dk1"/>
            </a:lnRef>
            <a:fillRef idx="1">
              <a:schemeClr val="lt1"/>
            </a:fillRef>
            <a:effectRef idx="0">
              <a:schemeClr val="dk1"/>
            </a:effectRef>
            <a:fontRef idx="minor">
              <a:schemeClr val="dk1"/>
            </a:fontRef>
          </p:style>
          <p:txBody>
            <a:bodyPr anchor="ctr"/>
            <a:lstStyle/>
            <a:p>
              <a:pPr>
                <a:defRPr/>
              </a:pPr>
              <a:r>
                <a:rPr lang="en-US" sz="2400" b="0" dirty="0">
                  <a:solidFill>
                    <a:srgbClr val="4974CB"/>
                  </a:solidFill>
                </a:rPr>
                <a:t>Leader</a:t>
              </a:r>
            </a:p>
          </p:txBody>
        </p:sp>
        <p:sp>
          <p:nvSpPr>
            <p:cNvPr id="7" name="Freeform 9">
              <a:extLst>
                <a:ext uri="{FF2B5EF4-FFF2-40B4-BE49-F238E27FC236}">
                  <a16:creationId xmlns:a16="http://schemas.microsoft.com/office/drawing/2014/main" id="{9211F2BC-B6DD-4D17-9534-792215591225}"/>
                </a:ext>
              </a:extLst>
            </p:cNvPr>
            <p:cNvSpPr/>
            <p:nvPr/>
          </p:nvSpPr>
          <p:spPr>
            <a:xfrm>
              <a:off x="1483491" y="4469812"/>
              <a:ext cx="365135" cy="606425"/>
            </a:xfrm>
            <a:custGeom>
              <a:avLst/>
              <a:gdLst>
                <a:gd name="connsiteX0" fmla="*/ 0 w 365760"/>
                <a:gd name="connsiteY0" fmla="*/ 0 h 606392"/>
                <a:gd name="connsiteX1" fmla="*/ 365760 w 365760"/>
                <a:gd name="connsiteY1" fmla="*/ 606392 h 606392"/>
                <a:gd name="connsiteX0" fmla="*/ 0 w 365760"/>
                <a:gd name="connsiteY0" fmla="*/ 0 h 606392"/>
                <a:gd name="connsiteX1" fmla="*/ 365760 w 365760"/>
                <a:gd name="connsiteY1" fmla="*/ 606392 h 606392"/>
                <a:gd name="connsiteX0" fmla="*/ 0 w 365760"/>
                <a:gd name="connsiteY0" fmla="*/ 0 h 606392"/>
                <a:gd name="connsiteX1" fmla="*/ 365760 w 365760"/>
                <a:gd name="connsiteY1" fmla="*/ 606392 h 606392"/>
              </a:gdLst>
              <a:ahLst/>
              <a:cxnLst>
                <a:cxn ang="0">
                  <a:pos x="connsiteX0" y="connsiteY0"/>
                </a:cxn>
                <a:cxn ang="0">
                  <a:pos x="connsiteX1" y="connsiteY1"/>
                </a:cxn>
              </a:cxnLst>
              <a:rect l="l" t="t" r="r" b="b"/>
              <a:pathLst>
                <a:path w="365760" h="606392">
                  <a:moveTo>
                    <a:pt x="0" y="0"/>
                  </a:moveTo>
                  <a:cubicBezTo>
                    <a:pt x="4812" y="521369"/>
                    <a:pt x="115504" y="599975"/>
                    <a:pt x="365760" y="606392"/>
                  </a:cubicBezTo>
                </a:path>
              </a:pathLst>
            </a:custGeom>
            <a:noFill/>
            <a:ln>
              <a:solidFill>
                <a:schemeClr val="accent4"/>
              </a:solidFill>
              <a:tailEnd type="triangle" w="med" len="lg"/>
            </a:ln>
          </p:spPr>
          <p:style>
            <a:lnRef idx="2">
              <a:schemeClr val="dk1"/>
            </a:lnRef>
            <a:fillRef idx="1">
              <a:schemeClr val="lt1"/>
            </a:fillRef>
            <a:effectRef idx="0">
              <a:schemeClr val="dk1"/>
            </a:effectRef>
            <a:fontRef idx="minor">
              <a:schemeClr val="dk1"/>
            </a:fontRef>
          </p:style>
          <p:txBody>
            <a:bodyPr anchor="ctr"/>
            <a:lstStyle/>
            <a:p>
              <a:pPr>
                <a:defRPr/>
              </a:pPr>
              <a:endParaRPr lang="en-US" b="0">
                <a:solidFill>
                  <a:srgbClr val="000000"/>
                </a:solidFill>
              </a:endParaRPr>
            </a:p>
          </p:txBody>
        </p:sp>
        <p:sp>
          <p:nvSpPr>
            <p:cNvPr id="10249" name="TextBox 10">
              <a:extLst>
                <a:ext uri="{FF2B5EF4-FFF2-40B4-BE49-F238E27FC236}">
                  <a16:creationId xmlns:a16="http://schemas.microsoft.com/office/drawing/2014/main" id="{6597C530-D820-1996-0953-EAA01EE4E771}"/>
                </a:ext>
              </a:extLst>
            </p:cNvPr>
            <p:cNvSpPr txBox="1">
              <a:spLocks noChangeArrowheads="1"/>
            </p:cNvSpPr>
            <p:nvPr/>
          </p:nvSpPr>
          <p:spPr bwMode="auto">
            <a:xfrm>
              <a:off x="1167571" y="4125324"/>
              <a:ext cx="6335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800" b="0">
                  <a:solidFill>
                    <a:srgbClr val="A5001E"/>
                  </a:solidFill>
                  <a:ea typeface="宋体" panose="02010600030101010101" pitchFamily="2" charset="-122"/>
                </a:rPr>
                <a:t>start</a:t>
              </a:r>
            </a:p>
          </p:txBody>
        </p:sp>
        <p:sp>
          <p:nvSpPr>
            <p:cNvPr id="9" name="Freeform 12">
              <a:extLst>
                <a:ext uri="{FF2B5EF4-FFF2-40B4-BE49-F238E27FC236}">
                  <a16:creationId xmlns:a16="http://schemas.microsoft.com/office/drawing/2014/main" id="{F36F836F-6F64-4D64-9DBE-46859266007E}"/>
                </a:ext>
              </a:extLst>
            </p:cNvPr>
            <p:cNvSpPr/>
            <p:nvPr/>
          </p:nvSpPr>
          <p:spPr>
            <a:xfrm>
              <a:off x="3158349" y="4509499"/>
              <a:ext cx="1655806" cy="306388"/>
            </a:xfrm>
            <a:custGeom>
              <a:avLst/>
              <a:gdLst>
                <a:gd name="connsiteX0" fmla="*/ 0 w 1655546"/>
                <a:gd name="connsiteY0" fmla="*/ 0 h 22228"/>
                <a:gd name="connsiteX1" fmla="*/ 1655546 w 1655546"/>
                <a:gd name="connsiteY1" fmla="*/ 0 h 22228"/>
                <a:gd name="connsiteX0" fmla="*/ 0 w 1655546"/>
                <a:gd name="connsiteY0" fmla="*/ 179958 h 182265"/>
                <a:gd name="connsiteX1" fmla="*/ 1655546 w 1655546"/>
                <a:gd name="connsiteY1" fmla="*/ 179958 h 182265"/>
                <a:gd name="connsiteX0" fmla="*/ 0 w 1655546"/>
                <a:gd name="connsiteY0" fmla="*/ 272714 h 272714"/>
                <a:gd name="connsiteX1" fmla="*/ 1655546 w 1655546"/>
                <a:gd name="connsiteY1" fmla="*/ 272714 h 272714"/>
                <a:gd name="connsiteX0" fmla="*/ 0 w 1655546"/>
                <a:gd name="connsiteY0" fmla="*/ 279333 h 279333"/>
                <a:gd name="connsiteX1" fmla="*/ 1655546 w 1655546"/>
                <a:gd name="connsiteY1" fmla="*/ 279333 h 279333"/>
                <a:gd name="connsiteX0" fmla="*/ 0 w 1655546"/>
                <a:gd name="connsiteY0" fmla="*/ 275498 h 275498"/>
                <a:gd name="connsiteX1" fmla="*/ 1655546 w 1655546"/>
                <a:gd name="connsiteY1" fmla="*/ 275498 h 275498"/>
                <a:gd name="connsiteX0" fmla="*/ 0 w 1655546"/>
                <a:gd name="connsiteY0" fmla="*/ 306816 h 306816"/>
                <a:gd name="connsiteX1" fmla="*/ 1655546 w 1655546"/>
                <a:gd name="connsiteY1" fmla="*/ 306816 h 306816"/>
              </a:gdLst>
              <a:ahLst/>
              <a:cxnLst>
                <a:cxn ang="0">
                  <a:pos x="connsiteX0" y="connsiteY0"/>
                </a:cxn>
                <a:cxn ang="0">
                  <a:pos x="connsiteX1" y="connsiteY1"/>
                </a:cxn>
              </a:cxnLst>
              <a:rect l="l" t="t" r="r" b="b"/>
              <a:pathLst>
                <a:path w="1655546" h="306816">
                  <a:moveTo>
                    <a:pt x="0" y="306816"/>
                  </a:moveTo>
                  <a:cubicBezTo>
                    <a:pt x="321644" y="-107070"/>
                    <a:pt x="1432561" y="-97446"/>
                    <a:pt x="1655546" y="306816"/>
                  </a:cubicBezTo>
                </a:path>
              </a:pathLst>
            </a:custGeom>
            <a:noFill/>
            <a:ln>
              <a:solidFill>
                <a:schemeClr val="accent4"/>
              </a:solidFill>
              <a:tailEnd type="triangle" w="med" len="lg"/>
            </a:ln>
          </p:spPr>
          <p:style>
            <a:lnRef idx="2">
              <a:schemeClr val="dk1"/>
            </a:lnRef>
            <a:fillRef idx="1">
              <a:schemeClr val="lt1"/>
            </a:fillRef>
            <a:effectRef idx="0">
              <a:schemeClr val="dk1"/>
            </a:effectRef>
            <a:fontRef idx="minor">
              <a:schemeClr val="dk1"/>
            </a:fontRef>
          </p:style>
          <p:txBody>
            <a:bodyPr anchor="ctr"/>
            <a:lstStyle/>
            <a:p>
              <a:pPr>
                <a:defRPr/>
              </a:pPr>
              <a:endParaRPr lang="en-US" b="0">
                <a:solidFill>
                  <a:srgbClr val="000000"/>
                </a:solidFill>
              </a:endParaRPr>
            </a:p>
          </p:txBody>
        </p:sp>
        <p:sp>
          <p:nvSpPr>
            <p:cNvPr id="10251" name="TextBox 13">
              <a:extLst>
                <a:ext uri="{FF2B5EF4-FFF2-40B4-BE49-F238E27FC236}">
                  <a16:creationId xmlns:a16="http://schemas.microsoft.com/office/drawing/2014/main" id="{A7C72B95-C80B-E9F9-69E3-094D1277B4A8}"/>
                </a:ext>
              </a:extLst>
            </p:cNvPr>
            <p:cNvSpPr txBox="1">
              <a:spLocks noChangeArrowheads="1"/>
            </p:cNvSpPr>
            <p:nvPr/>
          </p:nvSpPr>
          <p:spPr bwMode="auto">
            <a:xfrm>
              <a:off x="2819925" y="3944849"/>
              <a:ext cx="1492716" cy="605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lnSpc>
                  <a:spcPts val="2000"/>
                </a:lnSpc>
                <a:spcBef>
                  <a:spcPct val="0"/>
                </a:spcBef>
                <a:buClrTx/>
                <a:buSzTx/>
                <a:buFontTx/>
                <a:buNone/>
              </a:pPr>
              <a:r>
                <a:rPr lang="en-US" altLang="zh-CN" sz="1800" b="0">
                  <a:solidFill>
                    <a:srgbClr val="A5001E"/>
                  </a:solidFill>
                  <a:ea typeface="宋体" panose="02010600030101010101" pitchFamily="2" charset="-122"/>
                </a:rPr>
                <a:t>timeout,</a:t>
              </a:r>
              <a:br>
                <a:rPr lang="en-US" altLang="zh-CN" sz="1800" b="0">
                  <a:solidFill>
                    <a:srgbClr val="A5001E"/>
                  </a:solidFill>
                  <a:ea typeface="宋体" panose="02010600030101010101" pitchFamily="2" charset="-122"/>
                </a:rPr>
              </a:br>
              <a:r>
                <a:rPr lang="en-US" altLang="zh-CN" sz="1800" b="0">
                  <a:solidFill>
                    <a:srgbClr val="A5001E"/>
                  </a:solidFill>
                  <a:ea typeface="宋体" panose="02010600030101010101" pitchFamily="2" charset="-122"/>
                </a:rPr>
                <a:t>start election</a:t>
              </a:r>
            </a:p>
          </p:txBody>
        </p:sp>
        <p:sp>
          <p:nvSpPr>
            <p:cNvPr id="11" name="Freeform 14">
              <a:extLst>
                <a:ext uri="{FF2B5EF4-FFF2-40B4-BE49-F238E27FC236}">
                  <a16:creationId xmlns:a16="http://schemas.microsoft.com/office/drawing/2014/main" id="{B477861E-2A28-4655-B6DC-5B989819604F}"/>
                </a:ext>
              </a:extLst>
            </p:cNvPr>
            <p:cNvSpPr/>
            <p:nvPr/>
          </p:nvSpPr>
          <p:spPr>
            <a:xfrm>
              <a:off x="5660316" y="4506324"/>
              <a:ext cx="1655806" cy="306388"/>
            </a:xfrm>
            <a:custGeom>
              <a:avLst/>
              <a:gdLst>
                <a:gd name="connsiteX0" fmla="*/ 0 w 1655546"/>
                <a:gd name="connsiteY0" fmla="*/ 0 h 22228"/>
                <a:gd name="connsiteX1" fmla="*/ 1655546 w 1655546"/>
                <a:gd name="connsiteY1" fmla="*/ 0 h 22228"/>
                <a:gd name="connsiteX0" fmla="*/ 0 w 1655546"/>
                <a:gd name="connsiteY0" fmla="*/ 179958 h 182265"/>
                <a:gd name="connsiteX1" fmla="*/ 1655546 w 1655546"/>
                <a:gd name="connsiteY1" fmla="*/ 179958 h 182265"/>
                <a:gd name="connsiteX0" fmla="*/ 0 w 1655546"/>
                <a:gd name="connsiteY0" fmla="*/ 272714 h 272714"/>
                <a:gd name="connsiteX1" fmla="*/ 1655546 w 1655546"/>
                <a:gd name="connsiteY1" fmla="*/ 272714 h 272714"/>
                <a:gd name="connsiteX0" fmla="*/ 0 w 1655546"/>
                <a:gd name="connsiteY0" fmla="*/ 279333 h 279333"/>
                <a:gd name="connsiteX1" fmla="*/ 1655546 w 1655546"/>
                <a:gd name="connsiteY1" fmla="*/ 279333 h 279333"/>
                <a:gd name="connsiteX0" fmla="*/ 0 w 1655546"/>
                <a:gd name="connsiteY0" fmla="*/ 275498 h 275498"/>
                <a:gd name="connsiteX1" fmla="*/ 1655546 w 1655546"/>
                <a:gd name="connsiteY1" fmla="*/ 275498 h 275498"/>
                <a:gd name="connsiteX0" fmla="*/ 0 w 1655546"/>
                <a:gd name="connsiteY0" fmla="*/ 306816 h 306816"/>
                <a:gd name="connsiteX1" fmla="*/ 1655546 w 1655546"/>
                <a:gd name="connsiteY1" fmla="*/ 306816 h 306816"/>
              </a:gdLst>
              <a:ahLst/>
              <a:cxnLst>
                <a:cxn ang="0">
                  <a:pos x="connsiteX0" y="connsiteY0"/>
                </a:cxn>
                <a:cxn ang="0">
                  <a:pos x="connsiteX1" y="connsiteY1"/>
                </a:cxn>
              </a:cxnLst>
              <a:rect l="l" t="t" r="r" b="b"/>
              <a:pathLst>
                <a:path w="1655546" h="306816">
                  <a:moveTo>
                    <a:pt x="0" y="306816"/>
                  </a:moveTo>
                  <a:cubicBezTo>
                    <a:pt x="321644" y="-107070"/>
                    <a:pt x="1432561" y="-97446"/>
                    <a:pt x="1655546" y="306816"/>
                  </a:cubicBezTo>
                </a:path>
              </a:pathLst>
            </a:custGeom>
            <a:noFill/>
            <a:ln>
              <a:solidFill>
                <a:schemeClr val="accent4"/>
              </a:solidFill>
              <a:tailEnd type="triangle" w="med" len="lg"/>
            </a:ln>
          </p:spPr>
          <p:style>
            <a:lnRef idx="2">
              <a:schemeClr val="dk1"/>
            </a:lnRef>
            <a:fillRef idx="1">
              <a:schemeClr val="lt1"/>
            </a:fillRef>
            <a:effectRef idx="0">
              <a:schemeClr val="dk1"/>
            </a:effectRef>
            <a:fontRef idx="minor">
              <a:schemeClr val="dk1"/>
            </a:fontRef>
          </p:style>
          <p:txBody>
            <a:bodyPr anchor="ctr"/>
            <a:lstStyle/>
            <a:p>
              <a:pPr>
                <a:defRPr/>
              </a:pPr>
              <a:endParaRPr lang="en-US" b="0">
                <a:solidFill>
                  <a:srgbClr val="000000"/>
                </a:solidFill>
              </a:endParaRPr>
            </a:p>
          </p:txBody>
        </p:sp>
        <p:sp>
          <p:nvSpPr>
            <p:cNvPr id="10253" name="TextBox 15">
              <a:extLst>
                <a:ext uri="{FF2B5EF4-FFF2-40B4-BE49-F238E27FC236}">
                  <a16:creationId xmlns:a16="http://schemas.microsoft.com/office/drawing/2014/main" id="{910D27B4-F9EF-0C4A-7562-7A7E8C0A1810}"/>
                </a:ext>
              </a:extLst>
            </p:cNvPr>
            <p:cNvSpPr txBox="1">
              <a:spLocks noChangeArrowheads="1"/>
            </p:cNvSpPr>
            <p:nvPr/>
          </p:nvSpPr>
          <p:spPr bwMode="auto">
            <a:xfrm>
              <a:off x="6160329" y="3944849"/>
              <a:ext cx="2069797" cy="605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lnSpc>
                  <a:spcPts val="2000"/>
                </a:lnSpc>
                <a:spcBef>
                  <a:spcPct val="0"/>
                </a:spcBef>
                <a:buClrTx/>
                <a:buSzTx/>
                <a:buFontTx/>
                <a:buNone/>
              </a:pPr>
              <a:r>
                <a:rPr lang="en-US" altLang="zh-CN" sz="1800" b="0">
                  <a:solidFill>
                    <a:srgbClr val="A5001E"/>
                  </a:solidFill>
                  <a:ea typeface="宋体" panose="02010600030101010101" pitchFamily="2" charset="-122"/>
                </a:rPr>
                <a:t>receive votes from</a:t>
              </a:r>
              <a:br>
                <a:rPr lang="en-US" altLang="zh-CN" sz="1800" b="0">
                  <a:solidFill>
                    <a:srgbClr val="A5001E"/>
                  </a:solidFill>
                  <a:ea typeface="宋体" panose="02010600030101010101" pitchFamily="2" charset="-122"/>
                </a:rPr>
              </a:br>
              <a:r>
                <a:rPr lang="en-US" altLang="zh-CN" sz="1800" b="0">
                  <a:solidFill>
                    <a:srgbClr val="A5001E"/>
                  </a:solidFill>
                  <a:ea typeface="宋体" panose="02010600030101010101" pitchFamily="2" charset="-122"/>
                </a:rPr>
                <a:t>majority of servers</a:t>
              </a:r>
            </a:p>
          </p:txBody>
        </p:sp>
        <p:sp>
          <p:nvSpPr>
            <p:cNvPr id="13" name="Freeform 16">
              <a:extLst>
                <a:ext uri="{FF2B5EF4-FFF2-40B4-BE49-F238E27FC236}">
                  <a16:creationId xmlns:a16="http://schemas.microsoft.com/office/drawing/2014/main" id="{E96819F3-0957-4DFA-AF88-6DF01C16063C}"/>
                </a:ext>
              </a:extLst>
            </p:cNvPr>
            <p:cNvSpPr/>
            <p:nvPr/>
          </p:nvSpPr>
          <p:spPr>
            <a:xfrm>
              <a:off x="4971323" y="4344399"/>
              <a:ext cx="500075" cy="481013"/>
            </a:xfrm>
            <a:custGeom>
              <a:avLst/>
              <a:gdLst>
                <a:gd name="connsiteX0" fmla="*/ 0 w 413887"/>
                <a:gd name="connsiteY0" fmla="*/ 19661 h 29286"/>
                <a:gd name="connsiteX1" fmla="*/ 413887 w 413887"/>
                <a:gd name="connsiteY1" fmla="*/ 29286 h 29286"/>
                <a:gd name="connsiteX0" fmla="*/ 46492 w 460379"/>
                <a:gd name="connsiteY0" fmla="*/ 242950 h 252575"/>
                <a:gd name="connsiteX1" fmla="*/ 460379 w 460379"/>
                <a:gd name="connsiteY1" fmla="*/ 252575 h 252575"/>
                <a:gd name="connsiteX0" fmla="*/ 34625 w 483137"/>
                <a:gd name="connsiteY0" fmla="*/ 439122 h 448747"/>
                <a:gd name="connsiteX1" fmla="*/ 448512 w 483137"/>
                <a:gd name="connsiteY1" fmla="*/ 448747 h 448747"/>
                <a:gd name="connsiteX0" fmla="*/ 53980 w 500310"/>
                <a:gd name="connsiteY0" fmla="*/ 470761 h 480386"/>
                <a:gd name="connsiteX1" fmla="*/ 467867 w 500310"/>
                <a:gd name="connsiteY1" fmla="*/ 480386 h 480386"/>
              </a:gdLst>
              <a:ahLst/>
              <a:cxnLst>
                <a:cxn ang="0">
                  <a:pos x="connsiteX0" y="connsiteY0"/>
                </a:cxn>
                <a:cxn ang="0">
                  <a:pos x="connsiteX1" y="connsiteY1"/>
                </a:cxn>
              </a:cxnLst>
              <a:rect l="l" t="t" r="r" b="b"/>
              <a:pathLst>
                <a:path w="500310" h="480386">
                  <a:moveTo>
                    <a:pt x="53980" y="470761"/>
                  </a:moveTo>
                  <a:cubicBezTo>
                    <a:pt x="-225153" y="-144455"/>
                    <a:pt x="679624" y="-172527"/>
                    <a:pt x="467867" y="480386"/>
                  </a:cubicBezTo>
                </a:path>
              </a:pathLst>
            </a:custGeom>
            <a:noFill/>
            <a:ln>
              <a:solidFill>
                <a:schemeClr val="accent4"/>
              </a:solidFill>
              <a:tailEnd type="triangle" w="med" len="lg"/>
            </a:ln>
          </p:spPr>
          <p:style>
            <a:lnRef idx="2">
              <a:schemeClr val="dk1"/>
            </a:lnRef>
            <a:fillRef idx="1">
              <a:schemeClr val="lt1"/>
            </a:fillRef>
            <a:effectRef idx="0">
              <a:schemeClr val="dk1"/>
            </a:effectRef>
            <a:fontRef idx="minor">
              <a:schemeClr val="dk1"/>
            </a:fontRef>
          </p:style>
          <p:txBody>
            <a:bodyPr anchor="ctr"/>
            <a:lstStyle/>
            <a:p>
              <a:pPr>
                <a:defRPr/>
              </a:pPr>
              <a:endParaRPr lang="en-US" b="0">
                <a:solidFill>
                  <a:srgbClr val="000000"/>
                </a:solidFill>
              </a:endParaRPr>
            </a:p>
          </p:txBody>
        </p:sp>
        <p:sp>
          <p:nvSpPr>
            <p:cNvPr id="10255" name="TextBox 17">
              <a:extLst>
                <a:ext uri="{FF2B5EF4-FFF2-40B4-BE49-F238E27FC236}">
                  <a16:creationId xmlns:a16="http://schemas.microsoft.com/office/drawing/2014/main" id="{44214FBB-E71B-E803-211C-978FD117271A}"/>
                </a:ext>
              </a:extLst>
            </p:cNvPr>
            <p:cNvSpPr txBox="1">
              <a:spLocks noChangeArrowheads="1"/>
            </p:cNvSpPr>
            <p:nvPr/>
          </p:nvSpPr>
          <p:spPr bwMode="auto">
            <a:xfrm>
              <a:off x="4490699" y="3744324"/>
              <a:ext cx="1467068" cy="605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lnSpc>
                  <a:spcPts val="2000"/>
                </a:lnSpc>
                <a:spcBef>
                  <a:spcPct val="0"/>
                </a:spcBef>
                <a:buClrTx/>
                <a:buSzTx/>
                <a:buFontTx/>
                <a:buNone/>
              </a:pPr>
              <a:r>
                <a:rPr lang="en-US" altLang="zh-CN" sz="1800" b="0">
                  <a:solidFill>
                    <a:srgbClr val="A5001E"/>
                  </a:solidFill>
                  <a:ea typeface="宋体" panose="02010600030101010101" pitchFamily="2" charset="-122"/>
                </a:rPr>
                <a:t>timeout,</a:t>
              </a:r>
              <a:br>
                <a:rPr lang="en-US" altLang="zh-CN" sz="1800" b="0">
                  <a:solidFill>
                    <a:srgbClr val="A5001E"/>
                  </a:solidFill>
                  <a:ea typeface="宋体" panose="02010600030101010101" pitchFamily="2" charset="-122"/>
                </a:rPr>
              </a:br>
              <a:r>
                <a:rPr lang="en-US" altLang="zh-CN" sz="1800" b="0">
                  <a:solidFill>
                    <a:srgbClr val="A5001E"/>
                  </a:solidFill>
                  <a:ea typeface="宋体" panose="02010600030101010101" pitchFamily="2" charset="-122"/>
                </a:rPr>
                <a:t>new election</a:t>
              </a:r>
            </a:p>
          </p:txBody>
        </p:sp>
        <p:grpSp>
          <p:nvGrpSpPr>
            <p:cNvPr id="10256" name="Group 5">
              <a:extLst>
                <a:ext uri="{FF2B5EF4-FFF2-40B4-BE49-F238E27FC236}">
                  <a16:creationId xmlns:a16="http://schemas.microsoft.com/office/drawing/2014/main" id="{2EE24042-7E2B-9097-0895-B042E7AA283F}"/>
                </a:ext>
              </a:extLst>
            </p:cNvPr>
            <p:cNvGrpSpPr>
              <a:grpSpLocks/>
            </p:cNvGrpSpPr>
            <p:nvPr/>
          </p:nvGrpSpPr>
          <p:grpSpPr bwMode="auto">
            <a:xfrm>
              <a:off x="1370638" y="5344524"/>
              <a:ext cx="7710832" cy="1219200"/>
              <a:chOff x="857000" y="5434034"/>
              <a:chExt cx="7710832" cy="1219200"/>
            </a:xfrm>
          </p:grpSpPr>
          <p:sp>
            <p:nvSpPr>
              <p:cNvPr id="16" name="Freeform 18">
                <a:extLst>
                  <a:ext uri="{FF2B5EF4-FFF2-40B4-BE49-F238E27FC236}">
                    <a16:creationId xmlns:a16="http://schemas.microsoft.com/office/drawing/2014/main" id="{2F37DA31-9E3E-416B-81F3-7A597991509D}"/>
                  </a:ext>
                </a:extLst>
              </p:cNvPr>
              <p:cNvSpPr/>
              <p:nvPr/>
            </p:nvSpPr>
            <p:spPr>
              <a:xfrm>
                <a:off x="1720761" y="5445147"/>
                <a:ext cx="2975055" cy="588962"/>
              </a:xfrm>
              <a:custGeom>
                <a:avLst/>
                <a:gdLst>
                  <a:gd name="connsiteX0" fmla="*/ 2974206 w 2974206"/>
                  <a:gd name="connsiteY0" fmla="*/ 64833 h 64833"/>
                  <a:gd name="connsiteX1" fmla="*/ 0 w 2974206"/>
                  <a:gd name="connsiteY1" fmla="*/ 64833 h 64833"/>
                  <a:gd name="connsiteX0" fmla="*/ 2974206 w 2974206"/>
                  <a:gd name="connsiteY0" fmla="*/ 2990 h 304592"/>
                  <a:gd name="connsiteX1" fmla="*/ 0 w 2974206"/>
                  <a:gd name="connsiteY1" fmla="*/ 2990 h 304592"/>
                  <a:gd name="connsiteX0" fmla="*/ 2974206 w 2974206"/>
                  <a:gd name="connsiteY0" fmla="*/ 0 h 358866"/>
                  <a:gd name="connsiteX1" fmla="*/ 0 w 2974206"/>
                  <a:gd name="connsiteY1" fmla="*/ 0 h 358866"/>
                  <a:gd name="connsiteX0" fmla="*/ 2974206 w 2974206"/>
                  <a:gd name="connsiteY0" fmla="*/ 0 h 342000"/>
                  <a:gd name="connsiteX1" fmla="*/ 0 w 2974206"/>
                  <a:gd name="connsiteY1" fmla="*/ 0 h 342000"/>
                  <a:gd name="connsiteX0" fmla="*/ 2974206 w 2974206"/>
                  <a:gd name="connsiteY0" fmla="*/ 0 h 386787"/>
                  <a:gd name="connsiteX1" fmla="*/ 0 w 2974206"/>
                  <a:gd name="connsiteY1" fmla="*/ 0 h 386787"/>
                  <a:gd name="connsiteX0" fmla="*/ 2974253 w 2974253"/>
                  <a:gd name="connsiteY0" fmla="*/ 0 h 590137"/>
                  <a:gd name="connsiteX1" fmla="*/ 47 w 2974253"/>
                  <a:gd name="connsiteY1" fmla="*/ 0 h 590137"/>
                </a:gdLst>
                <a:ahLst/>
                <a:cxnLst>
                  <a:cxn ang="0">
                    <a:pos x="connsiteX0" y="connsiteY0"/>
                  </a:cxn>
                  <a:cxn ang="0">
                    <a:pos x="connsiteX1" y="connsiteY1"/>
                  </a:cxn>
                </a:cxnLst>
                <a:rect l="l" t="t" r="r" b="b"/>
                <a:pathLst>
                  <a:path w="2974253" h="590137">
                    <a:moveTo>
                      <a:pt x="2974253" y="0"/>
                    </a:moveTo>
                    <a:cubicBezTo>
                      <a:pt x="2563576" y="338488"/>
                      <a:pt x="-12787" y="1138990"/>
                      <a:pt x="47" y="0"/>
                    </a:cubicBezTo>
                  </a:path>
                </a:pathLst>
              </a:custGeom>
              <a:noFill/>
              <a:ln>
                <a:solidFill>
                  <a:schemeClr val="accent4"/>
                </a:solidFill>
                <a:tailEnd type="triangle" w="med" len="lg"/>
              </a:ln>
            </p:spPr>
            <p:style>
              <a:lnRef idx="2">
                <a:schemeClr val="dk1"/>
              </a:lnRef>
              <a:fillRef idx="1">
                <a:schemeClr val="lt1"/>
              </a:fillRef>
              <a:effectRef idx="0">
                <a:schemeClr val="dk1"/>
              </a:effectRef>
              <a:fontRef idx="minor">
                <a:schemeClr val="dk1"/>
              </a:fontRef>
            </p:style>
            <p:txBody>
              <a:bodyPr anchor="ctr"/>
              <a:lstStyle/>
              <a:p>
                <a:pPr>
                  <a:defRPr/>
                </a:pPr>
                <a:endParaRPr lang="en-US" b="0">
                  <a:solidFill>
                    <a:srgbClr val="000000"/>
                  </a:solidFill>
                </a:endParaRPr>
              </a:p>
            </p:txBody>
          </p:sp>
          <p:sp>
            <p:nvSpPr>
              <p:cNvPr id="17" name="Freeform 19">
                <a:extLst>
                  <a:ext uri="{FF2B5EF4-FFF2-40B4-BE49-F238E27FC236}">
                    <a16:creationId xmlns:a16="http://schemas.microsoft.com/office/drawing/2014/main" id="{75033171-4451-45B2-84A1-AAB14B9E91D4}"/>
                  </a:ext>
                </a:extLst>
              </p:cNvPr>
              <p:cNvSpPr/>
              <p:nvPr/>
            </p:nvSpPr>
            <p:spPr>
              <a:xfrm>
                <a:off x="2519295" y="5445147"/>
                <a:ext cx="4678489" cy="390525"/>
              </a:xfrm>
              <a:custGeom>
                <a:avLst/>
                <a:gdLst>
                  <a:gd name="connsiteX0" fmla="*/ 4677878 w 4677878"/>
                  <a:gd name="connsiteY0" fmla="*/ 75947 h 75947"/>
                  <a:gd name="connsiteX1" fmla="*/ 0 w 4677878"/>
                  <a:gd name="connsiteY1" fmla="*/ 75947 h 75947"/>
                  <a:gd name="connsiteX0" fmla="*/ 4677878 w 4677878"/>
                  <a:gd name="connsiteY0" fmla="*/ 3074 h 413768"/>
                  <a:gd name="connsiteX1" fmla="*/ 0 w 4677878"/>
                  <a:gd name="connsiteY1" fmla="*/ 3074 h 413768"/>
                  <a:gd name="connsiteX0" fmla="*/ 4677878 w 4677878"/>
                  <a:gd name="connsiteY0" fmla="*/ 0 h 468982"/>
                  <a:gd name="connsiteX1" fmla="*/ 0 w 4677878"/>
                  <a:gd name="connsiteY1" fmla="*/ 0 h 468982"/>
                  <a:gd name="connsiteX0" fmla="*/ 4677878 w 4677878"/>
                  <a:gd name="connsiteY0" fmla="*/ 0 h 409604"/>
                  <a:gd name="connsiteX1" fmla="*/ 0 w 4677878"/>
                  <a:gd name="connsiteY1" fmla="*/ 0 h 409604"/>
                  <a:gd name="connsiteX0" fmla="*/ 4677878 w 4677878"/>
                  <a:gd name="connsiteY0" fmla="*/ 0 h 384212"/>
                  <a:gd name="connsiteX1" fmla="*/ 0 w 4677878"/>
                  <a:gd name="connsiteY1" fmla="*/ 0 h 384212"/>
                  <a:gd name="connsiteX0" fmla="*/ 4677878 w 4677878"/>
                  <a:gd name="connsiteY0" fmla="*/ 0 h 391941"/>
                  <a:gd name="connsiteX1" fmla="*/ 0 w 4677878"/>
                  <a:gd name="connsiteY1" fmla="*/ 0 h 391941"/>
                </a:gdLst>
                <a:ahLst/>
                <a:cxnLst>
                  <a:cxn ang="0">
                    <a:pos x="connsiteX0" y="connsiteY0"/>
                  </a:cxn>
                  <a:cxn ang="0">
                    <a:pos x="connsiteX1" y="connsiteY1"/>
                  </a:cxn>
                </a:cxnLst>
                <a:rect l="l" t="t" r="r" b="b"/>
                <a:pathLst>
                  <a:path w="4677878" h="391941">
                    <a:moveTo>
                      <a:pt x="4677878" y="0"/>
                    </a:moveTo>
                    <a:cubicBezTo>
                      <a:pt x="4561573" y="213360"/>
                      <a:pt x="575911" y="763604"/>
                      <a:pt x="0" y="0"/>
                    </a:cubicBezTo>
                  </a:path>
                </a:pathLst>
              </a:custGeom>
              <a:noFill/>
              <a:ln>
                <a:solidFill>
                  <a:schemeClr val="accent4"/>
                </a:solidFill>
                <a:tailEnd type="triangle" w="med" len="lg"/>
              </a:ln>
            </p:spPr>
            <p:style>
              <a:lnRef idx="2">
                <a:schemeClr val="dk1"/>
              </a:lnRef>
              <a:fillRef idx="1">
                <a:schemeClr val="lt1"/>
              </a:fillRef>
              <a:effectRef idx="0">
                <a:schemeClr val="dk1"/>
              </a:effectRef>
              <a:fontRef idx="minor">
                <a:schemeClr val="dk1"/>
              </a:fontRef>
            </p:style>
            <p:txBody>
              <a:bodyPr anchor="ctr"/>
              <a:lstStyle/>
              <a:p>
                <a:pPr>
                  <a:defRPr/>
                </a:pPr>
                <a:endParaRPr lang="en-US" b="0">
                  <a:solidFill>
                    <a:srgbClr val="000000"/>
                  </a:solidFill>
                </a:endParaRPr>
              </a:p>
            </p:txBody>
          </p:sp>
          <p:sp>
            <p:nvSpPr>
              <p:cNvPr id="10259" name="TextBox 20">
                <a:extLst>
                  <a:ext uri="{FF2B5EF4-FFF2-40B4-BE49-F238E27FC236}">
                    <a16:creationId xmlns:a16="http://schemas.microsoft.com/office/drawing/2014/main" id="{B4226557-1D82-0624-B05B-33203C1A6E00}"/>
                  </a:ext>
                </a:extLst>
              </p:cNvPr>
              <p:cNvSpPr txBox="1">
                <a:spLocks noChangeArrowheads="1"/>
              </p:cNvSpPr>
              <p:nvPr/>
            </p:nvSpPr>
            <p:spPr bwMode="auto">
              <a:xfrm>
                <a:off x="6344146" y="5738834"/>
                <a:ext cx="2223686" cy="60529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lnSpc>
                    <a:spcPts val="2000"/>
                  </a:lnSpc>
                  <a:spcBef>
                    <a:spcPct val="0"/>
                  </a:spcBef>
                  <a:buClrTx/>
                  <a:buSzTx/>
                  <a:buFontTx/>
                  <a:buNone/>
                </a:pPr>
                <a:r>
                  <a:rPr lang="en-US" altLang="zh-CN" sz="1800" b="0" dirty="0">
                    <a:solidFill>
                      <a:srgbClr val="A5001E"/>
                    </a:solidFill>
                    <a:ea typeface="宋体" panose="02010600030101010101" pitchFamily="2" charset="-122"/>
                  </a:rPr>
                  <a:t>discover server with</a:t>
                </a:r>
                <a:br>
                  <a:rPr lang="en-US" altLang="zh-CN" sz="1800" b="0" dirty="0">
                    <a:solidFill>
                      <a:srgbClr val="A5001E"/>
                    </a:solidFill>
                    <a:ea typeface="宋体" panose="02010600030101010101" pitchFamily="2" charset="-122"/>
                  </a:rPr>
                </a:br>
                <a:r>
                  <a:rPr lang="en-US" altLang="zh-CN" sz="1800" b="0" dirty="0">
                    <a:solidFill>
                      <a:srgbClr val="A5001E"/>
                    </a:solidFill>
                    <a:ea typeface="宋体" panose="02010600030101010101" pitchFamily="2" charset="-122"/>
                  </a:rPr>
                  <a:t> higher term</a:t>
                </a:r>
              </a:p>
            </p:txBody>
          </p:sp>
          <p:sp>
            <p:nvSpPr>
              <p:cNvPr id="10260" name="TextBox 21">
                <a:extLst>
                  <a:ext uri="{FF2B5EF4-FFF2-40B4-BE49-F238E27FC236}">
                    <a16:creationId xmlns:a16="http://schemas.microsoft.com/office/drawing/2014/main" id="{A6DF97FF-D433-E2F3-4E6C-23CEAE3BED03}"/>
                  </a:ext>
                </a:extLst>
              </p:cNvPr>
              <p:cNvSpPr txBox="1">
                <a:spLocks noChangeArrowheads="1"/>
              </p:cNvSpPr>
              <p:nvPr/>
            </p:nvSpPr>
            <p:spPr bwMode="auto">
              <a:xfrm>
                <a:off x="857000" y="6047940"/>
                <a:ext cx="2531463" cy="60529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lnSpc>
                    <a:spcPts val="2000"/>
                  </a:lnSpc>
                  <a:spcBef>
                    <a:spcPct val="0"/>
                  </a:spcBef>
                  <a:buClrTx/>
                  <a:buSzTx/>
                  <a:buFontTx/>
                  <a:buNone/>
                </a:pPr>
                <a:r>
                  <a:rPr lang="en-US" altLang="zh-CN" sz="1800" b="0" dirty="0">
                    <a:solidFill>
                      <a:srgbClr val="A5001E"/>
                    </a:solidFill>
                    <a:ea typeface="宋体" panose="02010600030101010101" pitchFamily="2" charset="-122"/>
                  </a:rPr>
                  <a:t>discover current leader</a:t>
                </a:r>
                <a:br>
                  <a:rPr lang="en-US" altLang="zh-CN" sz="1800" b="0" dirty="0">
                    <a:solidFill>
                      <a:srgbClr val="A5001E"/>
                    </a:solidFill>
                    <a:ea typeface="宋体" panose="02010600030101010101" pitchFamily="2" charset="-122"/>
                  </a:rPr>
                </a:br>
                <a:r>
                  <a:rPr lang="en-US" altLang="zh-CN" sz="1800" b="0" dirty="0">
                    <a:solidFill>
                      <a:srgbClr val="A5001E"/>
                    </a:solidFill>
                    <a:ea typeface="宋体" panose="02010600030101010101" pitchFamily="2" charset="-122"/>
                  </a:rPr>
                  <a:t>or higher term</a:t>
                </a:r>
              </a:p>
            </p:txBody>
          </p:sp>
          <p:sp>
            <p:nvSpPr>
              <p:cNvPr id="10261" name="TextBox 22">
                <a:extLst>
                  <a:ext uri="{FF2B5EF4-FFF2-40B4-BE49-F238E27FC236}">
                    <a16:creationId xmlns:a16="http://schemas.microsoft.com/office/drawing/2014/main" id="{9C15F2AB-B69E-B51D-5B50-E82A9E21ADF3}"/>
                  </a:ext>
                </a:extLst>
              </p:cNvPr>
              <p:cNvSpPr txBox="1">
                <a:spLocks noChangeArrowheads="1"/>
              </p:cNvSpPr>
              <p:nvPr/>
            </p:nvSpPr>
            <p:spPr bwMode="auto">
              <a:xfrm>
                <a:off x="1925287" y="5434034"/>
                <a:ext cx="67197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lnSpc>
                    <a:spcPts val="1500"/>
                  </a:lnSpc>
                  <a:spcBef>
                    <a:spcPct val="0"/>
                  </a:spcBef>
                  <a:buClrTx/>
                  <a:buSzTx/>
                  <a:buFontTx/>
                  <a:buNone/>
                </a:pPr>
                <a:r>
                  <a:rPr lang="en-US" altLang="zh-CN" sz="1400" b="0">
                    <a:solidFill>
                      <a:srgbClr val="A5001E"/>
                    </a:solidFill>
                    <a:ea typeface="宋体" panose="02010600030101010101" pitchFamily="2" charset="-122"/>
                  </a:rPr>
                  <a:t>“step</a:t>
                </a:r>
                <a:br>
                  <a:rPr lang="en-US" altLang="zh-CN" sz="1400" b="0">
                    <a:solidFill>
                      <a:srgbClr val="A5001E"/>
                    </a:solidFill>
                    <a:ea typeface="宋体" panose="02010600030101010101" pitchFamily="2" charset="-122"/>
                  </a:rPr>
                </a:br>
                <a:r>
                  <a:rPr lang="en-US" altLang="zh-CN" sz="1400" b="0">
                    <a:solidFill>
                      <a:srgbClr val="A5001E"/>
                    </a:solidFill>
                    <a:ea typeface="宋体" panose="02010600030101010101" pitchFamily="2" charset="-122"/>
                  </a:rPr>
                  <a:t>down”</a:t>
                </a:r>
              </a:p>
            </p:txBody>
          </p:sp>
        </p:grpSp>
      </p:grpSp>
      <p:sp>
        <p:nvSpPr>
          <p:cNvPr id="8" name="日期占位符 7">
            <a:extLst>
              <a:ext uri="{FF2B5EF4-FFF2-40B4-BE49-F238E27FC236}">
                <a16:creationId xmlns:a16="http://schemas.microsoft.com/office/drawing/2014/main" id="{0B748FEB-3FE2-A2B0-A63B-5456635EA652}"/>
              </a:ext>
            </a:extLst>
          </p:cNvPr>
          <p:cNvSpPr>
            <a:spLocks noGrp="1"/>
          </p:cNvSpPr>
          <p:nvPr>
            <p:ph type="dt" sz="half" idx="10"/>
          </p:nvPr>
        </p:nvSpPr>
        <p:spPr/>
        <p:txBody>
          <a:bodyPr/>
          <a:lstStyle/>
          <a:p>
            <a:pPr>
              <a:defRPr/>
            </a:pPr>
            <a:fld id="{08B83257-63F3-ED48-A783-AB5980821A47}" type="datetime1">
              <a:rPr lang="zh-CN" altLang="en-US" smtClean="0"/>
              <a:t>2022/10/9</a:t>
            </a:fld>
            <a:endParaRPr lang="zh-CN" altLang="en-US"/>
          </a:p>
        </p:txBody>
      </p:sp>
      <p:sp>
        <p:nvSpPr>
          <p:cNvPr id="10" name="页脚占位符 9">
            <a:extLst>
              <a:ext uri="{FF2B5EF4-FFF2-40B4-BE49-F238E27FC236}">
                <a16:creationId xmlns:a16="http://schemas.microsoft.com/office/drawing/2014/main" id="{7858249E-4B39-92DC-B0E3-2074E76B11DD}"/>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12" name="灯片编号占位符 11">
            <a:extLst>
              <a:ext uri="{FF2B5EF4-FFF2-40B4-BE49-F238E27FC236}">
                <a16:creationId xmlns:a16="http://schemas.microsoft.com/office/drawing/2014/main" id="{65670093-384C-930A-EDF7-0C7DA228BB3B}"/>
              </a:ext>
            </a:extLst>
          </p:cNvPr>
          <p:cNvSpPr>
            <a:spLocks noGrp="1"/>
          </p:cNvSpPr>
          <p:nvPr>
            <p:ph type="sldNum" sz="quarter" idx="12"/>
          </p:nvPr>
        </p:nvSpPr>
        <p:spPr/>
        <p:txBody>
          <a:bodyPr/>
          <a:lstStyle/>
          <a:p>
            <a:pPr>
              <a:defRPr/>
            </a:pPr>
            <a:fld id="{F58659B2-D2A8-BA42-BB8D-94882DBFBDBE}" type="slidenum">
              <a:rPr lang="zh-CN" altLang="en-US" smtClean="0"/>
              <a:pPr>
                <a:defRPr/>
              </a:pPr>
              <a:t>124</a:t>
            </a:fld>
            <a:endParaRPr lang="zh-CN" altLang="en-US"/>
          </a:p>
        </p:txBody>
      </p:sp>
    </p:spTree>
    <p:extLst>
      <p:ext uri="{BB962C8B-B14F-4D97-AF65-F5344CB8AC3E}">
        <p14:creationId xmlns:p14="http://schemas.microsoft.com/office/powerpoint/2010/main" val="16918684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a:extLst>
              <a:ext uri="{FF2B5EF4-FFF2-40B4-BE49-F238E27FC236}">
                <a16:creationId xmlns:a16="http://schemas.microsoft.com/office/drawing/2014/main" id="{6A041A59-08E0-F3A4-2C94-AC40408C9A1C}"/>
              </a:ext>
            </a:extLst>
          </p:cNvPr>
          <p:cNvSpPr>
            <a:spLocks noGrp="1" noChangeArrowheads="1"/>
          </p:cNvSpPr>
          <p:nvPr>
            <p:ph type="title"/>
          </p:nvPr>
        </p:nvSpPr>
        <p:spPr/>
        <p:txBody>
          <a:bodyPr/>
          <a:lstStyle/>
          <a:p>
            <a:r>
              <a:rPr lang="en-US" altLang="zh-CN"/>
              <a:t>1.</a:t>
            </a:r>
            <a:r>
              <a:rPr lang="zh-CN" altLang="en-US"/>
              <a:t>领导人选举</a:t>
            </a:r>
            <a:r>
              <a:rPr lang="en-US" altLang="zh-CN"/>
              <a:t>-</a:t>
            </a:r>
            <a:r>
              <a:rPr lang="zh-CN" altLang="en-US"/>
              <a:t>任期</a:t>
            </a:r>
          </a:p>
        </p:txBody>
      </p:sp>
      <p:sp>
        <p:nvSpPr>
          <p:cNvPr id="11267" name="内容占位符 2">
            <a:extLst>
              <a:ext uri="{FF2B5EF4-FFF2-40B4-BE49-F238E27FC236}">
                <a16:creationId xmlns:a16="http://schemas.microsoft.com/office/drawing/2014/main" id="{6F23588B-A0F4-D423-AE86-D91002C363B6}"/>
              </a:ext>
            </a:extLst>
          </p:cNvPr>
          <p:cNvSpPr>
            <a:spLocks noGrp="1" noChangeArrowheads="1"/>
          </p:cNvSpPr>
          <p:nvPr>
            <p:ph idx="1"/>
          </p:nvPr>
        </p:nvSpPr>
        <p:spPr/>
        <p:txBody>
          <a:bodyPr/>
          <a:lstStyle/>
          <a:p>
            <a:r>
              <a:rPr lang="zh-CN" altLang="en-US"/>
              <a:t>时间划分成任期</a:t>
            </a:r>
            <a:endParaRPr lang="en-US" altLang="zh-CN"/>
          </a:p>
          <a:p>
            <a:pPr lvl="1"/>
            <a:r>
              <a:rPr lang="zh-CN" altLang="en-US"/>
              <a:t>选举时，要么选出</a:t>
            </a:r>
            <a:r>
              <a:rPr lang="en-US" altLang="zh-CN"/>
              <a:t>1</a:t>
            </a:r>
            <a:r>
              <a:rPr lang="zh-CN" altLang="en-US"/>
              <a:t>个领导人，要么失败</a:t>
            </a:r>
            <a:endParaRPr lang="en-US" altLang="zh-CN"/>
          </a:p>
          <a:p>
            <a:pPr lvl="1"/>
            <a:r>
              <a:rPr lang="zh-CN" altLang="en-US"/>
              <a:t>所有的操作都是在单一领导人下进行</a:t>
            </a:r>
            <a:endParaRPr lang="en-US" altLang="zh-CN"/>
          </a:p>
          <a:p>
            <a:r>
              <a:rPr lang="zh-CN" altLang="en-US"/>
              <a:t>每个服务器持有当前的任期值</a:t>
            </a:r>
            <a:endParaRPr lang="en-US" altLang="zh-CN"/>
          </a:p>
          <a:p>
            <a:r>
              <a:rPr lang="zh-CN" altLang="en-US"/>
              <a:t>任期的核心价值是识别过期的信息</a:t>
            </a:r>
            <a:endParaRPr lang="en-US" altLang="zh-CN"/>
          </a:p>
          <a:p>
            <a:endParaRPr lang="zh-CN" altLang="en-US"/>
          </a:p>
        </p:txBody>
      </p:sp>
      <p:grpSp>
        <p:nvGrpSpPr>
          <p:cNvPr id="11268" name="组合 27">
            <a:extLst>
              <a:ext uri="{FF2B5EF4-FFF2-40B4-BE49-F238E27FC236}">
                <a16:creationId xmlns:a16="http://schemas.microsoft.com/office/drawing/2014/main" id="{960C182D-8BA7-44E3-D37C-2375A0247F18}"/>
              </a:ext>
            </a:extLst>
          </p:cNvPr>
          <p:cNvGrpSpPr>
            <a:grpSpLocks/>
          </p:cNvGrpSpPr>
          <p:nvPr/>
        </p:nvGrpSpPr>
        <p:grpSpPr bwMode="auto">
          <a:xfrm>
            <a:off x="1600200" y="3789040"/>
            <a:ext cx="5943600" cy="1514475"/>
            <a:chOff x="1691680" y="4932786"/>
            <a:chExt cx="5943600" cy="1513820"/>
          </a:xfrm>
        </p:grpSpPr>
        <p:sp>
          <p:nvSpPr>
            <p:cNvPr id="4" name="Rectangle 8">
              <a:extLst>
                <a:ext uri="{FF2B5EF4-FFF2-40B4-BE49-F238E27FC236}">
                  <a16:creationId xmlns:a16="http://schemas.microsoft.com/office/drawing/2014/main" id="{1E23A5D0-8F54-4AA8-AA82-72A779C94851}"/>
                </a:ext>
              </a:extLst>
            </p:cNvPr>
            <p:cNvSpPr/>
            <p:nvPr/>
          </p:nvSpPr>
          <p:spPr>
            <a:xfrm>
              <a:off x="6111280" y="5178742"/>
              <a:ext cx="914400" cy="457002"/>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anchor="ctr"/>
            <a:lstStyle/>
            <a:p>
              <a:pPr>
                <a:defRPr/>
              </a:pPr>
              <a:endParaRPr lang="en-US" b="0">
                <a:solidFill>
                  <a:srgbClr val="000000"/>
                </a:solidFill>
              </a:endParaRPr>
            </a:p>
          </p:txBody>
        </p:sp>
        <p:sp>
          <p:nvSpPr>
            <p:cNvPr id="5" name="Rectangle 9">
              <a:extLst>
                <a:ext uri="{FF2B5EF4-FFF2-40B4-BE49-F238E27FC236}">
                  <a16:creationId xmlns:a16="http://schemas.microsoft.com/office/drawing/2014/main" id="{9C2E449D-ED0E-4BB7-9D6E-47FEFD09D89C}"/>
                </a:ext>
              </a:extLst>
            </p:cNvPr>
            <p:cNvSpPr/>
            <p:nvPr/>
          </p:nvSpPr>
          <p:spPr>
            <a:xfrm>
              <a:off x="6111280" y="5178742"/>
              <a:ext cx="76200" cy="457002"/>
            </a:xfrm>
            <a:prstGeom prst="rect">
              <a:avLst/>
            </a:prstGeom>
            <a:solidFill>
              <a:srgbClr val="B3C7EF"/>
            </a:solidFill>
            <a:ln w="19050">
              <a:solidFill>
                <a:schemeClr val="tx1"/>
              </a:solidFill>
            </a:ln>
          </p:spPr>
          <p:style>
            <a:lnRef idx="2">
              <a:schemeClr val="dk1"/>
            </a:lnRef>
            <a:fillRef idx="1">
              <a:schemeClr val="lt1"/>
            </a:fillRef>
            <a:effectRef idx="0">
              <a:schemeClr val="dk1"/>
            </a:effectRef>
            <a:fontRef idx="minor">
              <a:schemeClr val="dk1"/>
            </a:fontRef>
          </p:style>
          <p:txBody>
            <a:bodyPr anchor="ctr"/>
            <a:lstStyle/>
            <a:p>
              <a:pPr>
                <a:defRPr/>
              </a:pPr>
              <a:endParaRPr lang="en-US" b="0">
                <a:solidFill>
                  <a:srgbClr val="000000"/>
                </a:solidFill>
              </a:endParaRPr>
            </a:p>
          </p:txBody>
        </p:sp>
        <p:cxnSp>
          <p:nvCxnSpPr>
            <p:cNvPr id="6" name="Straight Connector 7">
              <a:extLst>
                <a:ext uri="{FF2B5EF4-FFF2-40B4-BE49-F238E27FC236}">
                  <a16:creationId xmlns:a16="http://schemas.microsoft.com/office/drawing/2014/main" id="{F4F6108F-703D-46AC-A07C-9F4CAEC08C5F}"/>
                </a:ext>
              </a:extLst>
            </p:cNvPr>
            <p:cNvCxnSpPr>
              <a:cxnSpLocks/>
            </p:cNvCxnSpPr>
            <p:nvPr/>
          </p:nvCxnSpPr>
          <p:spPr>
            <a:xfrm>
              <a:off x="1691680" y="5788078"/>
              <a:ext cx="5943600" cy="0"/>
            </a:xfrm>
            <a:prstGeom prst="line">
              <a:avLst/>
            </a:prstGeom>
            <a:ln w="38100" cap="rnd">
              <a:tailEnd type="triangle" w="med" len="lg"/>
            </a:ln>
            <a:effectLst/>
          </p:spPr>
          <p:style>
            <a:lnRef idx="2">
              <a:schemeClr val="dk1"/>
            </a:lnRef>
            <a:fillRef idx="0">
              <a:schemeClr val="dk1"/>
            </a:fillRef>
            <a:effectRef idx="1">
              <a:schemeClr val="dk1"/>
            </a:effectRef>
            <a:fontRef idx="minor">
              <a:schemeClr val="tx1"/>
            </a:fontRef>
          </p:style>
        </p:cxnSp>
        <p:sp>
          <p:nvSpPr>
            <p:cNvPr id="7" name="Rectangle 10">
              <a:extLst>
                <a:ext uri="{FF2B5EF4-FFF2-40B4-BE49-F238E27FC236}">
                  <a16:creationId xmlns:a16="http://schemas.microsoft.com/office/drawing/2014/main" id="{3430F63D-7F32-400B-8B5D-AFD3A841B2B4}"/>
                </a:ext>
              </a:extLst>
            </p:cNvPr>
            <p:cNvSpPr/>
            <p:nvPr/>
          </p:nvSpPr>
          <p:spPr>
            <a:xfrm>
              <a:off x="2072680" y="5178742"/>
              <a:ext cx="685800" cy="457002"/>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anchor="ctr"/>
            <a:lstStyle/>
            <a:p>
              <a:pPr>
                <a:defRPr/>
              </a:pPr>
              <a:endParaRPr lang="en-US" b="0">
                <a:solidFill>
                  <a:srgbClr val="000000"/>
                </a:solidFill>
              </a:endParaRPr>
            </a:p>
          </p:txBody>
        </p:sp>
        <p:sp>
          <p:nvSpPr>
            <p:cNvPr id="8" name="Rectangle 11">
              <a:extLst>
                <a:ext uri="{FF2B5EF4-FFF2-40B4-BE49-F238E27FC236}">
                  <a16:creationId xmlns:a16="http://schemas.microsoft.com/office/drawing/2014/main" id="{C845AFBF-3A6F-4CF3-A272-6AC3C75CCD8A}"/>
                </a:ext>
              </a:extLst>
            </p:cNvPr>
            <p:cNvSpPr/>
            <p:nvPr/>
          </p:nvSpPr>
          <p:spPr>
            <a:xfrm>
              <a:off x="2072680" y="5178742"/>
              <a:ext cx="304800" cy="457002"/>
            </a:xfrm>
            <a:prstGeom prst="rect">
              <a:avLst/>
            </a:prstGeom>
            <a:solidFill>
              <a:srgbClr val="B3C7EF"/>
            </a:solidFill>
            <a:ln w="19050">
              <a:solidFill>
                <a:schemeClr val="tx1"/>
              </a:solidFill>
            </a:ln>
          </p:spPr>
          <p:style>
            <a:lnRef idx="2">
              <a:schemeClr val="dk1"/>
            </a:lnRef>
            <a:fillRef idx="1">
              <a:schemeClr val="lt1"/>
            </a:fillRef>
            <a:effectRef idx="0">
              <a:schemeClr val="dk1"/>
            </a:effectRef>
            <a:fontRef idx="minor">
              <a:schemeClr val="dk1"/>
            </a:fontRef>
          </p:style>
          <p:txBody>
            <a:bodyPr anchor="ctr"/>
            <a:lstStyle/>
            <a:p>
              <a:pPr>
                <a:defRPr/>
              </a:pPr>
              <a:endParaRPr lang="en-US" b="0">
                <a:solidFill>
                  <a:srgbClr val="000000"/>
                </a:solidFill>
              </a:endParaRPr>
            </a:p>
          </p:txBody>
        </p:sp>
        <p:sp>
          <p:nvSpPr>
            <p:cNvPr id="9" name="Rectangle 13">
              <a:extLst>
                <a:ext uri="{FF2B5EF4-FFF2-40B4-BE49-F238E27FC236}">
                  <a16:creationId xmlns:a16="http://schemas.microsoft.com/office/drawing/2014/main" id="{11CE0062-5C92-4451-BF39-1610C0709242}"/>
                </a:ext>
              </a:extLst>
            </p:cNvPr>
            <p:cNvSpPr/>
            <p:nvPr/>
          </p:nvSpPr>
          <p:spPr>
            <a:xfrm>
              <a:off x="4130080" y="5178742"/>
              <a:ext cx="381000" cy="457002"/>
            </a:xfrm>
            <a:prstGeom prst="rect">
              <a:avLst/>
            </a:prstGeom>
            <a:solidFill>
              <a:srgbClr val="B3C7EF"/>
            </a:solidFill>
            <a:ln w="19050">
              <a:solidFill>
                <a:schemeClr val="tx1"/>
              </a:solidFill>
            </a:ln>
          </p:spPr>
          <p:style>
            <a:lnRef idx="2">
              <a:schemeClr val="dk1"/>
            </a:lnRef>
            <a:fillRef idx="1">
              <a:schemeClr val="lt1"/>
            </a:fillRef>
            <a:effectRef idx="0">
              <a:schemeClr val="dk1"/>
            </a:effectRef>
            <a:fontRef idx="minor">
              <a:schemeClr val="dk1"/>
            </a:fontRef>
          </p:style>
          <p:txBody>
            <a:bodyPr anchor="ctr"/>
            <a:lstStyle/>
            <a:p>
              <a:pPr>
                <a:defRPr/>
              </a:pPr>
              <a:endParaRPr lang="en-US" b="0">
                <a:solidFill>
                  <a:srgbClr val="000000"/>
                </a:solidFill>
              </a:endParaRPr>
            </a:p>
          </p:txBody>
        </p:sp>
        <p:sp>
          <p:nvSpPr>
            <p:cNvPr id="10" name="Rectangle 14">
              <a:extLst>
                <a:ext uri="{FF2B5EF4-FFF2-40B4-BE49-F238E27FC236}">
                  <a16:creationId xmlns:a16="http://schemas.microsoft.com/office/drawing/2014/main" id="{B7FBCC1B-F91C-4521-80B3-69DFBF768742}"/>
                </a:ext>
              </a:extLst>
            </p:cNvPr>
            <p:cNvSpPr/>
            <p:nvPr/>
          </p:nvSpPr>
          <p:spPr>
            <a:xfrm>
              <a:off x="4587280" y="5178742"/>
              <a:ext cx="1447800" cy="457002"/>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anchor="ctr"/>
            <a:lstStyle/>
            <a:p>
              <a:pPr>
                <a:defRPr/>
              </a:pPr>
              <a:endParaRPr lang="en-US" b="0">
                <a:solidFill>
                  <a:srgbClr val="000000"/>
                </a:solidFill>
              </a:endParaRPr>
            </a:p>
          </p:txBody>
        </p:sp>
        <p:sp>
          <p:nvSpPr>
            <p:cNvPr id="11" name="Rectangle 15">
              <a:extLst>
                <a:ext uri="{FF2B5EF4-FFF2-40B4-BE49-F238E27FC236}">
                  <a16:creationId xmlns:a16="http://schemas.microsoft.com/office/drawing/2014/main" id="{BAFBF3EC-8F2C-490B-BB99-0B68BA611A48}"/>
                </a:ext>
              </a:extLst>
            </p:cNvPr>
            <p:cNvSpPr/>
            <p:nvPr/>
          </p:nvSpPr>
          <p:spPr>
            <a:xfrm>
              <a:off x="4587280" y="5178742"/>
              <a:ext cx="152400" cy="457002"/>
            </a:xfrm>
            <a:prstGeom prst="rect">
              <a:avLst/>
            </a:prstGeom>
            <a:solidFill>
              <a:srgbClr val="B3C7EF"/>
            </a:solidFill>
            <a:ln w="19050">
              <a:solidFill>
                <a:schemeClr val="tx1"/>
              </a:solidFill>
            </a:ln>
          </p:spPr>
          <p:style>
            <a:lnRef idx="2">
              <a:schemeClr val="dk1"/>
            </a:lnRef>
            <a:fillRef idx="1">
              <a:schemeClr val="lt1"/>
            </a:fillRef>
            <a:effectRef idx="0">
              <a:schemeClr val="dk1"/>
            </a:effectRef>
            <a:fontRef idx="minor">
              <a:schemeClr val="dk1"/>
            </a:fontRef>
          </p:style>
          <p:txBody>
            <a:bodyPr anchor="ctr"/>
            <a:lstStyle/>
            <a:p>
              <a:pPr>
                <a:defRPr/>
              </a:pPr>
              <a:endParaRPr lang="en-US" b="0">
                <a:solidFill>
                  <a:srgbClr val="000000"/>
                </a:solidFill>
              </a:endParaRPr>
            </a:p>
          </p:txBody>
        </p:sp>
        <p:sp>
          <p:nvSpPr>
            <p:cNvPr id="12" name="Rectangle 16">
              <a:extLst>
                <a:ext uri="{FF2B5EF4-FFF2-40B4-BE49-F238E27FC236}">
                  <a16:creationId xmlns:a16="http://schemas.microsoft.com/office/drawing/2014/main" id="{ECE51304-F912-42DD-9FFC-3DE6E017EA75}"/>
                </a:ext>
              </a:extLst>
            </p:cNvPr>
            <p:cNvSpPr/>
            <p:nvPr/>
          </p:nvSpPr>
          <p:spPr>
            <a:xfrm>
              <a:off x="2834680" y="5178742"/>
              <a:ext cx="1219200" cy="457002"/>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anchor="ctr"/>
            <a:lstStyle/>
            <a:p>
              <a:pPr>
                <a:defRPr/>
              </a:pPr>
              <a:endParaRPr lang="en-US" b="0">
                <a:solidFill>
                  <a:srgbClr val="000000"/>
                </a:solidFill>
              </a:endParaRPr>
            </a:p>
          </p:txBody>
        </p:sp>
        <p:sp>
          <p:nvSpPr>
            <p:cNvPr id="13" name="Rectangle 17">
              <a:extLst>
                <a:ext uri="{FF2B5EF4-FFF2-40B4-BE49-F238E27FC236}">
                  <a16:creationId xmlns:a16="http://schemas.microsoft.com/office/drawing/2014/main" id="{59EE1923-88E9-4269-BE9F-827E3B4FDC20}"/>
                </a:ext>
              </a:extLst>
            </p:cNvPr>
            <p:cNvSpPr/>
            <p:nvPr/>
          </p:nvSpPr>
          <p:spPr>
            <a:xfrm>
              <a:off x="2834680" y="5178742"/>
              <a:ext cx="228600" cy="457002"/>
            </a:xfrm>
            <a:prstGeom prst="rect">
              <a:avLst/>
            </a:prstGeom>
            <a:solidFill>
              <a:srgbClr val="B3C7EF"/>
            </a:solidFill>
            <a:ln w="19050">
              <a:solidFill>
                <a:schemeClr val="tx1"/>
              </a:solidFill>
            </a:ln>
          </p:spPr>
          <p:style>
            <a:lnRef idx="2">
              <a:schemeClr val="dk1"/>
            </a:lnRef>
            <a:fillRef idx="1">
              <a:schemeClr val="lt1"/>
            </a:fillRef>
            <a:effectRef idx="0">
              <a:schemeClr val="dk1"/>
            </a:effectRef>
            <a:fontRef idx="minor">
              <a:schemeClr val="dk1"/>
            </a:fontRef>
          </p:style>
          <p:txBody>
            <a:bodyPr anchor="ctr"/>
            <a:lstStyle/>
            <a:p>
              <a:pPr>
                <a:defRPr/>
              </a:pPr>
              <a:endParaRPr lang="en-US" b="0">
                <a:solidFill>
                  <a:srgbClr val="000000"/>
                </a:solidFill>
              </a:endParaRPr>
            </a:p>
          </p:txBody>
        </p:sp>
        <p:sp>
          <p:nvSpPr>
            <p:cNvPr id="11279" name="TextBox 18">
              <a:extLst>
                <a:ext uri="{FF2B5EF4-FFF2-40B4-BE49-F238E27FC236}">
                  <a16:creationId xmlns:a16="http://schemas.microsoft.com/office/drawing/2014/main" id="{C5FF5D36-F32C-ADC1-4FD8-E6CFC5B13B6B}"/>
                </a:ext>
              </a:extLst>
            </p:cNvPr>
            <p:cNvSpPr txBox="1">
              <a:spLocks noChangeArrowheads="1"/>
            </p:cNvSpPr>
            <p:nvPr/>
          </p:nvSpPr>
          <p:spPr bwMode="auto">
            <a:xfrm>
              <a:off x="2101553" y="4932786"/>
              <a:ext cx="62805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600" b="0">
                  <a:solidFill>
                    <a:srgbClr val="000000"/>
                  </a:solidFill>
                  <a:ea typeface="宋体" panose="02010600030101010101" pitchFamily="2" charset="-122"/>
                </a:rPr>
                <a:t>Term 1</a:t>
              </a:r>
            </a:p>
          </p:txBody>
        </p:sp>
        <p:sp>
          <p:nvSpPr>
            <p:cNvPr id="11280" name="TextBox 19">
              <a:extLst>
                <a:ext uri="{FF2B5EF4-FFF2-40B4-BE49-F238E27FC236}">
                  <a16:creationId xmlns:a16="http://schemas.microsoft.com/office/drawing/2014/main" id="{09AD9C7D-AEC5-80D6-CB97-4EDF3B97685C}"/>
                </a:ext>
              </a:extLst>
            </p:cNvPr>
            <p:cNvSpPr txBox="1">
              <a:spLocks noChangeArrowheads="1"/>
            </p:cNvSpPr>
            <p:nvPr/>
          </p:nvSpPr>
          <p:spPr bwMode="auto">
            <a:xfrm>
              <a:off x="3130253" y="4932786"/>
              <a:ext cx="62805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600" b="0">
                  <a:solidFill>
                    <a:srgbClr val="000000"/>
                  </a:solidFill>
                  <a:ea typeface="宋体" panose="02010600030101010101" pitchFamily="2" charset="-122"/>
                </a:rPr>
                <a:t>Term 2</a:t>
              </a:r>
            </a:p>
          </p:txBody>
        </p:sp>
        <p:sp>
          <p:nvSpPr>
            <p:cNvPr id="11281" name="TextBox 20">
              <a:extLst>
                <a:ext uri="{FF2B5EF4-FFF2-40B4-BE49-F238E27FC236}">
                  <a16:creationId xmlns:a16="http://schemas.microsoft.com/office/drawing/2014/main" id="{8810448E-AD43-ABE3-C692-946D1740991B}"/>
                </a:ext>
              </a:extLst>
            </p:cNvPr>
            <p:cNvSpPr txBox="1">
              <a:spLocks noChangeArrowheads="1"/>
            </p:cNvSpPr>
            <p:nvPr/>
          </p:nvSpPr>
          <p:spPr bwMode="auto">
            <a:xfrm>
              <a:off x="3977680" y="4932786"/>
              <a:ext cx="6858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600" b="0">
                  <a:solidFill>
                    <a:srgbClr val="000000"/>
                  </a:solidFill>
                  <a:ea typeface="宋体" panose="02010600030101010101" pitchFamily="2" charset="-122"/>
                </a:rPr>
                <a:t>Term 3</a:t>
              </a:r>
            </a:p>
          </p:txBody>
        </p:sp>
        <p:sp>
          <p:nvSpPr>
            <p:cNvPr id="11282" name="TextBox 21">
              <a:extLst>
                <a:ext uri="{FF2B5EF4-FFF2-40B4-BE49-F238E27FC236}">
                  <a16:creationId xmlns:a16="http://schemas.microsoft.com/office/drawing/2014/main" id="{EB724C37-98C7-8FD7-72CB-7AE35C41E4B3}"/>
                </a:ext>
              </a:extLst>
            </p:cNvPr>
            <p:cNvSpPr txBox="1">
              <a:spLocks noChangeArrowheads="1"/>
            </p:cNvSpPr>
            <p:nvPr/>
          </p:nvSpPr>
          <p:spPr bwMode="auto">
            <a:xfrm>
              <a:off x="4997153" y="4932786"/>
              <a:ext cx="62805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600" b="0">
                  <a:solidFill>
                    <a:srgbClr val="000000"/>
                  </a:solidFill>
                  <a:ea typeface="宋体" panose="02010600030101010101" pitchFamily="2" charset="-122"/>
                </a:rPr>
                <a:t>Term 4</a:t>
              </a:r>
            </a:p>
          </p:txBody>
        </p:sp>
        <p:sp>
          <p:nvSpPr>
            <p:cNvPr id="11283" name="TextBox 22">
              <a:extLst>
                <a:ext uri="{FF2B5EF4-FFF2-40B4-BE49-F238E27FC236}">
                  <a16:creationId xmlns:a16="http://schemas.microsoft.com/office/drawing/2014/main" id="{293E2581-DBAB-AA52-F911-4D257C2799A0}"/>
                </a:ext>
              </a:extLst>
            </p:cNvPr>
            <p:cNvSpPr txBox="1">
              <a:spLocks noChangeArrowheads="1"/>
            </p:cNvSpPr>
            <p:nvPr/>
          </p:nvSpPr>
          <p:spPr bwMode="auto">
            <a:xfrm>
              <a:off x="6254453" y="4932786"/>
              <a:ext cx="62805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600" b="0">
                  <a:solidFill>
                    <a:srgbClr val="000000"/>
                  </a:solidFill>
                  <a:ea typeface="宋体" panose="02010600030101010101" pitchFamily="2" charset="-122"/>
                </a:rPr>
                <a:t>Term 5</a:t>
              </a:r>
            </a:p>
          </p:txBody>
        </p:sp>
        <p:sp>
          <p:nvSpPr>
            <p:cNvPr id="11284" name="TextBox 25">
              <a:extLst>
                <a:ext uri="{FF2B5EF4-FFF2-40B4-BE49-F238E27FC236}">
                  <a16:creationId xmlns:a16="http://schemas.microsoft.com/office/drawing/2014/main" id="{11330F70-9724-6288-21FD-EC05FF624885}"/>
                </a:ext>
              </a:extLst>
            </p:cNvPr>
            <p:cNvSpPr txBox="1">
              <a:spLocks noChangeArrowheads="1"/>
            </p:cNvSpPr>
            <p:nvPr/>
          </p:nvSpPr>
          <p:spPr bwMode="auto">
            <a:xfrm>
              <a:off x="7025680" y="5788607"/>
              <a:ext cx="38792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600" b="0">
                  <a:solidFill>
                    <a:srgbClr val="000000"/>
                  </a:solidFill>
                  <a:ea typeface="宋体" panose="02010600030101010101" pitchFamily="2" charset="-122"/>
                </a:rPr>
                <a:t>time</a:t>
              </a:r>
            </a:p>
          </p:txBody>
        </p:sp>
        <p:sp>
          <p:nvSpPr>
            <p:cNvPr id="11285" name="TextBox 26">
              <a:extLst>
                <a:ext uri="{FF2B5EF4-FFF2-40B4-BE49-F238E27FC236}">
                  <a16:creationId xmlns:a16="http://schemas.microsoft.com/office/drawing/2014/main" id="{67624554-C9FF-3B2B-8DC9-E5F0758D3130}"/>
                </a:ext>
              </a:extLst>
            </p:cNvPr>
            <p:cNvSpPr txBox="1">
              <a:spLocks noChangeArrowheads="1"/>
            </p:cNvSpPr>
            <p:nvPr/>
          </p:nvSpPr>
          <p:spPr bwMode="auto">
            <a:xfrm>
              <a:off x="2148880" y="6169607"/>
              <a:ext cx="9361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800" b="0">
                  <a:solidFill>
                    <a:srgbClr val="A5001E"/>
                  </a:solidFill>
                  <a:ea typeface="宋体" panose="02010600030101010101" pitchFamily="2" charset="-122"/>
                </a:rPr>
                <a:t>Elections</a:t>
              </a:r>
            </a:p>
          </p:txBody>
        </p:sp>
        <p:sp>
          <p:nvSpPr>
            <p:cNvPr id="11286" name="TextBox 27">
              <a:extLst>
                <a:ext uri="{FF2B5EF4-FFF2-40B4-BE49-F238E27FC236}">
                  <a16:creationId xmlns:a16="http://schemas.microsoft.com/office/drawing/2014/main" id="{097C0A1E-54A9-1844-D560-C943DFB17507}"/>
                </a:ext>
              </a:extLst>
            </p:cNvPr>
            <p:cNvSpPr txBox="1">
              <a:spLocks noChangeArrowheads="1"/>
            </p:cNvSpPr>
            <p:nvPr/>
          </p:nvSpPr>
          <p:spPr bwMode="auto">
            <a:xfrm>
              <a:off x="5144098" y="6169607"/>
              <a:ext cx="18210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800" b="0">
                  <a:solidFill>
                    <a:srgbClr val="A5001E"/>
                  </a:solidFill>
                  <a:ea typeface="宋体" panose="02010600030101010101" pitchFamily="2" charset="-122"/>
                </a:rPr>
                <a:t>Normal Operation</a:t>
              </a:r>
            </a:p>
          </p:txBody>
        </p:sp>
        <p:cxnSp>
          <p:nvCxnSpPr>
            <p:cNvPr id="22" name="Straight Connector 29">
              <a:extLst>
                <a:ext uri="{FF2B5EF4-FFF2-40B4-BE49-F238E27FC236}">
                  <a16:creationId xmlns:a16="http://schemas.microsoft.com/office/drawing/2014/main" id="{B870C9B6-E5E5-46C6-9BA6-EFEBA4AB6BAB}"/>
                </a:ext>
              </a:extLst>
            </p:cNvPr>
            <p:cNvCxnSpPr>
              <a:cxnSpLocks/>
            </p:cNvCxnSpPr>
            <p:nvPr/>
          </p:nvCxnSpPr>
          <p:spPr>
            <a:xfrm flipH="1" flipV="1">
              <a:off x="2301280" y="5635744"/>
              <a:ext cx="152400" cy="533169"/>
            </a:xfrm>
            <a:prstGeom prst="line">
              <a:avLst/>
            </a:prstGeom>
            <a:ln w="19050" cap="rnd">
              <a:solidFill>
                <a:schemeClr val="accent4"/>
              </a:solidFill>
              <a:tailEnd type="triangle" w="sm" len="lg"/>
            </a:ln>
            <a:effectLst/>
          </p:spPr>
          <p:style>
            <a:lnRef idx="2">
              <a:schemeClr val="dk1"/>
            </a:lnRef>
            <a:fillRef idx="0">
              <a:schemeClr val="dk1"/>
            </a:fillRef>
            <a:effectRef idx="1">
              <a:schemeClr val="dk1"/>
            </a:effectRef>
            <a:fontRef idx="minor">
              <a:schemeClr val="tx1"/>
            </a:fontRef>
          </p:style>
        </p:cxnSp>
        <p:cxnSp>
          <p:nvCxnSpPr>
            <p:cNvPr id="23" name="Straight Connector 33">
              <a:extLst>
                <a:ext uri="{FF2B5EF4-FFF2-40B4-BE49-F238E27FC236}">
                  <a16:creationId xmlns:a16="http://schemas.microsoft.com/office/drawing/2014/main" id="{0245F321-63B9-46FB-8ED2-24FA3E2593D8}"/>
                </a:ext>
              </a:extLst>
            </p:cNvPr>
            <p:cNvCxnSpPr>
              <a:cxnSpLocks/>
            </p:cNvCxnSpPr>
            <p:nvPr/>
          </p:nvCxnSpPr>
          <p:spPr>
            <a:xfrm flipV="1">
              <a:off x="2758480" y="5635744"/>
              <a:ext cx="152400" cy="533169"/>
            </a:xfrm>
            <a:prstGeom prst="line">
              <a:avLst/>
            </a:prstGeom>
            <a:ln w="19050" cap="rnd">
              <a:solidFill>
                <a:schemeClr val="accent4"/>
              </a:solidFill>
              <a:tailEnd type="triangle" w="sm" len="lg"/>
            </a:ln>
            <a:effectLst/>
          </p:spPr>
          <p:style>
            <a:lnRef idx="2">
              <a:schemeClr val="dk1"/>
            </a:lnRef>
            <a:fillRef idx="0">
              <a:schemeClr val="dk1"/>
            </a:fillRef>
            <a:effectRef idx="1">
              <a:schemeClr val="dk1"/>
            </a:effectRef>
            <a:fontRef idx="minor">
              <a:schemeClr val="tx1"/>
            </a:fontRef>
          </p:style>
        </p:cxnSp>
        <p:cxnSp>
          <p:nvCxnSpPr>
            <p:cNvPr id="24" name="Straight Connector 34">
              <a:extLst>
                <a:ext uri="{FF2B5EF4-FFF2-40B4-BE49-F238E27FC236}">
                  <a16:creationId xmlns:a16="http://schemas.microsoft.com/office/drawing/2014/main" id="{4CA781D2-0D2A-4794-BAEC-D6D1F6948574}"/>
                </a:ext>
              </a:extLst>
            </p:cNvPr>
            <p:cNvCxnSpPr>
              <a:cxnSpLocks/>
            </p:cNvCxnSpPr>
            <p:nvPr/>
          </p:nvCxnSpPr>
          <p:spPr>
            <a:xfrm flipH="1" flipV="1">
              <a:off x="5501680" y="5635744"/>
              <a:ext cx="152400" cy="533169"/>
            </a:xfrm>
            <a:prstGeom prst="line">
              <a:avLst/>
            </a:prstGeom>
            <a:ln w="19050" cap="rnd">
              <a:solidFill>
                <a:schemeClr val="accent4"/>
              </a:solidFill>
              <a:tailEnd type="triangle" w="sm" len="lg"/>
            </a:ln>
            <a:effectLst/>
          </p:spPr>
          <p:style>
            <a:lnRef idx="2">
              <a:schemeClr val="dk1"/>
            </a:lnRef>
            <a:fillRef idx="0">
              <a:schemeClr val="dk1"/>
            </a:fillRef>
            <a:effectRef idx="1">
              <a:schemeClr val="dk1"/>
            </a:effectRef>
            <a:fontRef idx="minor">
              <a:schemeClr val="tx1"/>
            </a:fontRef>
          </p:style>
        </p:cxnSp>
        <p:cxnSp>
          <p:nvCxnSpPr>
            <p:cNvPr id="25" name="Straight Connector 35">
              <a:extLst>
                <a:ext uri="{FF2B5EF4-FFF2-40B4-BE49-F238E27FC236}">
                  <a16:creationId xmlns:a16="http://schemas.microsoft.com/office/drawing/2014/main" id="{6B16511D-93EE-47B8-A332-11DB24043C04}"/>
                </a:ext>
              </a:extLst>
            </p:cNvPr>
            <p:cNvCxnSpPr>
              <a:cxnSpLocks/>
            </p:cNvCxnSpPr>
            <p:nvPr/>
          </p:nvCxnSpPr>
          <p:spPr>
            <a:xfrm flipV="1">
              <a:off x="6416080" y="5635744"/>
              <a:ext cx="152400" cy="533169"/>
            </a:xfrm>
            <a:prstGeom prst="line">
              <a:avLst/>
            </a:prstGeom>
            <a:ln w="19050" cap="rnd">
              <a:solidFill>
                <a:schemeClr val="accent4"/>
              </a:solidFill>
              <a:tailEnd type="triangle" w="sm" len="lg"/>
            </a:ln>
            <a:effectLst/>
          </p:spPr>
          <p:style>
            <a:lnRef idx="2">
              <a:schemeClr val="dk1"/>
            </a:lnRef>
            <a:fillRef idx="0">
              <a:schemeClr val="dk1"/>
            </a:fillRef>
            <a:effectRef idx="1">
              <a:schemeClr val="dk1"/>
            </a:effectRef>
            <a:fontRef idx="minor">
              <a:schemeClr val="tx1"/>
            </a:fontRef>
          </p:style>
        </p:cxnSp>
        <p:sp>
          <p:nvSpPr>
            <p:cNvPr id="11291" name="TextBox 36">
              <a:extLst>
                <a:ext uri="{FF2B5EF4-FFF2-40B4-BE49-F238E27FC236}">
                  <a16:creationId xmlns:a16="http://schemas.microsoft.com/office/drawing/2014/main" id="{0C49ECE8-2CA7-539B-692F-9656AF8C2B79}"/>
                </a:ext>
              </a:extLst>
            </p:cNvPr>
            <p:cNvSpPr txBox="1">
              <a:spLocks noChangeArrowheads="1"/>
            </p:cNvSpPr>
            <p:nvPr/>
          </p:nvSpPr>
          <p:spPr bwMode="auto">
            <a:xfrm>
              <a:off x="3841190" y="6169607"/>
              <a:ext cx="97469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800" b="0">
                  <a:solidFill>
                    <a:srgbClr val="A5001E"/>
                  </a:solidFill>
                  <a:ea typeface="宋体" panose="02010600030101010101" pitchFamily="2" charset="-122"/>
                </a:rPr>
                <a:t>Split Vote</a:t>
              </a:r>
            </a:p>
          </p:txBody>
        </p:sp>
        <p:cxnSp>
          <p:nvCxnSpPr>
            <p:cNvPr id="27" name="Straight Connector 37">
              <a:extLst>
                <a:ext uri="{FF2B5EF4-FFF2-40B4-BE49-F238E27FC236}">
                  <a16:creationId xmlns:a16="http://schemas.microsoft.com/office/drawing/2014/main" id="{D42BFA59-A070-4C24-B6E3-C2B657F96B93}"/>
                </a:ext>
              </a:extLst>
            </p:cNvPr>
            <p:cNvCxnSpPr>
              <a:cxnSpLocks/>
            </p:cNvCxnSpPr>
            <p:nvPr/>
          </p:nvCxnSpPr>
          <p:spPr>
            <a:xfrm flipV="1">
              <a:off x="4320580" y="5635744"/>
              <a:ext cx="0" cy="533169"/>
            </a:xfrm>
            <a:prstGeom prst="line">
              <a:avLst/>
            </a:prstGeom>
            <a:ln w="19050" cap="rnd">
              <a:solidFill>
                <a:schemeClr val="accent4"/>
              </a:solidFill>
              <a:tailEnd type="triangle" w="sm" len="lg"/>
            </a:ln>
            <a:effectLst/>
          </p:spPr>
          <p:style>
            <a:lnRef idx="2">
              <a:schemeClr val="dk1"/>
            </a:lnRef>
            <a:fillRef idx="0">
              <a:schemeClr val="dk1"/>
            </a:fillRef>
            <a:effectRef idx="1">
              <a:schemeClr val="dk1"/>
            </a:effectRef>
            <a:fontRef idx="minor">
              <a:schemeClr val="tx1"/>
            </a:fontRef>
          </p:style>
        </p:cxnSp>
      </p:grpSp>
      <p:sp>
        <p:nvSpPr>
          <p:cNvPr id="14" name="日期占位符 13">
            <a:extLst>
              <a:ext uri="{FF2B5EF4-FFF2-40B4-BE49-F238E27FC236}">
                <a16:creationId xmlns:a16="http://schemas.microsoft.com/office/drawing/2014/main" id="{0EA78A89-8DAE-F2E6-12FE-DA6252CEF743}"/>
              </a:ext>
            </a:extLst>
          </p:cNvPr>
          <p:cNvSpPr>
            <a:spLocks noGrp="1"/>
          </p:cNvSpPr>
          <p:nvPr>
            <p:ph type="dt" sz="half" idx="10"/>
          </p:nvPr>
        </p:nvSpPr>
        <p:spPr/>
        <p:txBody>
          <a:bodyPr/>
          <a:lstStyle/>
          <a:p>
            <a:pPr>
              <a:defRPr/>
            </a:pPr>
            <a:fld id="{406C7E9C-95CB-7B4C-801D-65C3AF333CC8}" type="datetime1">
              <a:rPr lang="zh-CN" altLang="en-US" smtClean="0"/>
              <a:t>2022/10/9</a:t>
            </a:fld>
            <a:endParaRPr lang="zh-CN" altLang="en-US"/>
          </a:p>
        </p:txBody>
      </p:sp>
      <p:sp>
        <p:nvSpPr>
          <p:cNvPr id="15" name="页脚占位符 14">
            <a:extLst>
              <a:ext uri="{FF2B5EF4-FFF2-40B4-BE49-F238E27FC236}">
                <a16:creationId xmlns:a16="http://schemas.microsoft.com/office/drawing/2014/main" id="{2BFFC3F2-FA49-B7F0-72E2-03378DB58BFD}"/>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16" name="灯片编号占位符 15">
            <a:extLst>
              <a:ext uri="{FF2B5EF4-FFF2-40B4-BE49-F238E27FC236}">
                <a16:creationId xmlns:a16="http://schemas.microsoft.com/office/drawing/2014/main" id="{BE986B8E-7F05-01BF-E3B5-2426CAF35569}"/>
              </a:ext>
            </a:extLst>
          </p:cNvPr>
          <p:cNvSpPr>
            <a:spLocks noGrp="1"/>
          </p:cNvSpPr>
          <p:nvPr>
            <p:ph type="sldNum" sz="quarter" idx="12"/>
          </p:nvPr>
        </p:nvSpPr>
        <p:spPr/>
        <p:txBody>
          <a:bodyPr/>
          <a:lstStyle/>
          <a:p>
            <a:pPr>
              <a:defRPr/>
            </a:pPr>
            <a:fld id="{F58659B2-D2A8-BA42-BB8D-94882DBFBDBE}" type="slidenum">
              <a:rPr lang="zh-CN" altLang="en-US" smtClean="0"/>
              <a:pPr>
                <a:defRPr/>
              </a:pPr>
              <a:t>125</a:t>
            </a:fld>
            <a:endParaRPr lang="zh-CN" altLang="en-US"/>
          </a:p>
        </p:txBody>
      </p:sp>
    </p:spTree>
    <p:extLst>
      <p:ext uri="{BB962C8B-B14F-4D97-AF65-F5344CB8AC3E}">
        <p14:creationId xmlns:p14="http://schemas.microsoft.com/office/powerpoint/2010/main" val="267050858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a:extLst>
              <a:ext uri="{FF2B5EF4-FFF2-40B4-BE49-F238E27FC236}">
                <a16:creationId xmlns:a16="http://schemas.microsoft.com/office/drawing/2014/main" id="{72984826-52F6-ADBB-02D3-011F5C00030D}"/>
              </a:ext>
            </a:extLst>
          </p:cNvPr>
          <p:cNvSpPr>
            <a:spLocks noGrp="1" noChangeArrowheads="1"/>
          </p:cNvSpPr>
          <p:nvPr>
            <p:ph type="title"/>
          </p:nvPr>
        </p:nvSpPr>
        <p:spPr/>
        <p:txBody>
          <a:bodyPr/>
          <a:lstStyle/>
          <a:p>
            <a:r>
              <a:rPr lang="en-US" altLang="zh-CN"/>
              <a:t>1.</a:t>
            </a:r>
            <a:r>
              <a:rPr lang="zh-CN" altLang="en-US"/>
              <a:t>领导人选举</a:t>
            </a:r>
          </a:p>
        </p:txBody>
      </p:sp>
      <p:sp>
        <p:nvSpPr>
          <p:cNvPr id="3" name="内容占位符 2">
            <a:extLst>
              <a:ext uri="{FF2B5EF4-FFF2-40B4-BE49-F238E27FC236}">
                <a16:creationId xmlns:a16="http://schemas.microsoft.com/office/drawing/2014/main" id="{4DBBA22D-E7A2-4EDD-A257-DC9DB3CA72C4}"/>
              </a:ext>
            </a:extLst>
          </p:cNvPr>
          <p:cNvSpPr>
            <a:spLocks noGrp="1"/>
          </p:cNvSpPr>
          <p:nvPr>
            <p:ph idx="1"/>
          </p:nvPr>
        </p:nvSpPr>
        <p:spPr/>
        <p:txBody>
          <a:bodyPr/>
          <a:lstStyle/>
          <a:p>
            <a:r>
              <a:rPr lang="zh-CN" altLang="en-US"/>
              <a:t>开始选举：</a:t>
            </a:r>
          </a:p>
          <a:p>
            <a:pPr lvl="1"/>
            <a:r>
              <a:rPr lang="zh-CN" altLang="en-US"/>
              <a:t>递增当前任期，改变为候选人状态，为自己投票</a:t>
            </a:r>
          </a:p>
          <a:p>
            <a:r>
              <a:rPr lang="zh-CN" altLang="en-US"/>
              <a:t>向所有其他服务器发送</a:t>
            </a:r>
            <a:r>
              <a:rPr lang="en-US" altLang="zh-CN"/>
              <a:t>RequestVoteRPC</a:t>
            </a:r>
            <a:r>
              <a:rPr lang="zh-CN" altLang="en-US"/>
              <a:t>，重试直到发生下列情况之一：</a:t>
            </a:r>
          </a:p>
          <a:p>
            <a:pPr lvl="1"/>
            <a:r>
              <a:rPr lang="zh-CN" altLang="en-US"/>
              <a:t>收到大多数服务器的投票。</a:t>
            </a:r>
          </a:p>
          <a:p>
            <a:pPr lvl="2"/>
            <a:r>
              <a:rPr lang="zh-CN" altLang="en-US"/>
              <a:t>成为领导人</a:t>
            </a:r>
          </a:p>
          <a:p>
            <a:pPr lvl="2"/>
            <a:r>
              <a:rPr lang="zh-CN" altLang="en-US"/>
              <a:t>向所有其他服务器发送</a:t>
            </a:r>
            <a:r>
              <a:rPr lang="en-US" altLang="zh-CN"/>
              <a:t>AppendEntries RPC</a:t>
            </a:r>
            <a:r>
              <a:rPr lang="zh-CN" altLang="en-US"/>
              <a:t>心跳信号</a:t>
            </a:r>
          </a:p>
          <a:p>
            <a:pPr lvl="1"/>
            <a:r>
              <a:rPr lang="zh-CN" altLang="en-US"/>
              <a:t>收到来自有效领导人的</a:t>
            </a:r>
            <a:r>
              <a:rPr lang="en-US" altLang="zh-CN"/>
              <a:t>RPC</a:t>
            </a:r>
            <a:r>
              <a:rPr lang="zh-CN" altLang="en-US"/>
              <a:t>。</a:t>
            </a:r>
          </a:p>
          <a:p>
            <a:pPr lvl="2"/>
            <a:r>
              <a:rPr lang="zh-CN" altLang="en-US"/>
              <a:t>返回到追随者状态</a:t>
            </a:r>
          </a:p>
          <a:p>
            <a:pPr lvl="1"/>
            <a:r>
              <a:rPr lang="zh-CN" altLang="en-US"/>
              <a:t>没有人赢得选举（选举超时结束）。</a:t>
            </a:r>
          </a:p>
          <a:p>
            <a:pPr lvl="2"/>
            <a:r>
              <a:rPr lang="zh-CN" altLang="en-US"/>
              <a:t>递增任期，开始新的选举</a:t>
            </a:r>
          </a:p>
          <a:p>
            <a:endParaRPr lang="zh-CN" altLang="en-US"/>
          </a:p>
        </p:txBody>
      </p:sp>
      <p:sp>
        <p:nvSpPr>
          <p:cNvPr id="5" name="日期占位符 4">
            <a:extLst>
              <a:ext uri="{FF2B5EF4-FFF2-40B4-BE49-F238E27FC236}">
                <a16:creationId xmlns:a16="http://schemas.microsoft.com/office/drawing/2014/main" id="{B0C8D62A-7807-8405-58C3-19D02930242D}"/>
              </a:ext>
            </a:extLst>
          </p:cNvPr>
          <p:cNvSpPr>
            <a:spLocks noGrp="1"/>
          </p:cNvSpPr>
          <p:nvPr>
            <p:ph type="dt" sz="half" idx="10"/>
          </p:nvPr>
        </p:nvSpPr>
        <p:spPr/>
        <p:txBody>
          <a:bodyPr/>
          <a:lstStyle/>
          <a:p>
            <a:pPr>
              <a:defRPr/>
            </a:pPr>
            <a:fld id="{FBFE1C17-0411-ED48-A77C-68B381118BCE}" type="datetime1">
              <a:rPr lang="zh-CN" altLang="en-US" smtClean="0"/>
              <a:t>2022/10/9</a:t>
            </a:fld>
            <a:endParaRPr lang="zh-CN" altLang="en-US"/>
          </a:p>
        </p:txBody>
      </p:sp>
      <p:sp>
        <p:nvSpPr>
          <p:cNvPr id="6" name="页脚占位符 5">
            <a:extLst>
              <a:ext uri="{FF2B5EF4-FFF2-40B4-BE49-F238E27FC236}">
                <a16:creationId xmlns:a16="http://schemas.microsoft.com/office/drawing/2014/main" id="{29C5CDA1-7276-B11B-7179-C71708323264}"/>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7" name="灯片编号占位符 6">
            <a:extLst>
              <a:ext uri="{FF2B5EF4-FFF2-40B4-BE49-F238E27FC236}">
                <a16:creationId xmlns:a16="http://schemas.microsoft.com/office/drawing/2014/main" id="{23C73C48-C9D2-BE8F-A078-8B897961DA10}"/>
              </a:ext>
            </a:extLst>
          </p:cNvPr>
          <p:cNvSpPr>
            <a:spLocks noGrp="1"/>
          </p:cNvSpPr>
          <p:nvPr>
            <p:ph type="sldNum" sz="quarter" idx="12"/>
          </p:nvPr>
        </p:nvSpPr>
        <p:spPr/>
        <p:txBody>
          <a:bodyPr/>
          <a:lstStyle/>
          <a:p>
            <a:pPr>
              <a:defRPr/>
            </a:pPr>
            <a:fld id="{F58659B2-D2A8-BA42-BB8D-94882DBFBDBE}" type="slidenum">
              <a:rPr lang="zh-CN" altLang="en-US" smtClean="0"/>
              <a:pPr>
                <a:defRPr/>
              </a:pPr>
              <a:t>126</a:t>
            </a:fld>
            <a:endParaRPr lang="zh-CN" altLang="en-US"/>
          </a:p>
        </p:txBody>
      </p:sp>
    </p:spTree>
    <p:extLst>
      <p:ext uri="{BB962C8B-B14F-4D97-AF65-F5344CB8AC3E}">
        <p14:creationId xmlns:p14="http://schemas.microsoft.com/office/powerpoint/2010/main" val="8738985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a:extLst>
              <a:ext uri="{FF2B5EF4-FFF2-40B4-BE49-F238E27FC236}">
                <a16:creationId xmlns:a16="http://schemas.microsoft.com/office/drawing/2014/main" id="{3A333058-619F-AD5D-02D0-CDAEEDDCE29E}"/>
              </a:ext>
            </a:extLst>
          </p:cNvPr>
          <p:cNvSpPr>
            <a:spLocks noGrp="1" noChangeArrowheads="1"/>
          </p:cNvSpPr>
          <p:nvPr>
            <p:ph type="title"/>
          </p:nvPr>
        </p:nvSpPr>
        <p:spPr/>
        <p:txBody>
          <a:bodyPr/>
          <a:lstStyle/>
          <a:p>
            <a:r>
              <a:rPr lang="en-US" altLang="zh-CN"/>
              <a:t>1.</a:t>
            </a:r>
            <a:r>
              <a:rPr lang="zh-CN" altLang="en-US"/>
              <a:t>领导人选举</a:t>
            </a:r>
          </a:p>
        </p:txBody>
      </p:sp>
      <p:sp>
        <p:nvSpPr>
          <p:cNvPr id="13315" name="内容占位符 2">
            <a:extLst>
              <a:ext uri="{FF2B5EF4-FFF2-40B4-BE49-F238E27FC236}">
                <a16:creationId xmlns:a16="http://schemas.microsoft.com/office/drawing/2014/main" id="{57C001ED-9636-1CA7-43AC-DB2DE1EF60EB}"/>
              </a:ext>
            </a:extLst>
          </p:cNvPr>
          <p:cNvSpPr>
            <a:spLocks noGrp="1" noChangeArrowheads="1"/>
          </p:cNvSpPr>
          <p:nvPr>
            <p:ph idx="1"/>
          </p:nvPr>
        </p:nvSpPr>
        <p:spPr/>
        <p:txBody>
          <a:bodyPr>
            <a:normAutofit/>
          </a:bodyPr>
          <a:lstStyle/>
          <a:p>
            <a:r>
              <a:rPr lang="zh-CN" altLang="en-US" dirty="0"/>
              <a:t>安全性：每届任期最多允许产生一个领导人</a:t>
            </a:r>
          </a:p>
          <a:p>
            <a:pPr lvl="1"/>
            <a:r>
              <a:rPr lang="zh-CN" altLang="en-US" dirty="0"/>
              <a:t>每个服务器在每届任期内只投票一次（投票信息存在磁盘上）</a:t>
            </a:r>
          </a:p>
          <a:p>
            <a:pPr lvl="1"/>
            <a:r>
              <a:rPr lang="zh-CN" altLang="en-US" dirty="0"/>
              <a:t>两个不同的候选人不能在同一任期内获得多数票</a:t>
            </a:r>
            <a:endParaRPr lang="en-US" altLang="zh-CN" dirty="0"/>
          </a:p>
          <a:p>
            <a:endParaRPr lang="en-US" altLang="zh-CN" dirty="0"/>
          </a:p>
          <a:p>
            <a:endParaRPr lang="en-US" altLang="zh-CN" dirty="0"/>
          </a:p>
          <a:p>
            <a:pPr marL="0" indent="0">
              <a:buNone/>
            </a:pPr>
            <a:endParaRPr lang="en-US" altLang="zh-CN" dirty="0"/>
          </a:p>
          <a:p>
            <a:r>
              <a:rPr lang="zh-CN" altLang="en-US" dirty="0"/>
              <a:t>有效性：某个候选人最终获胜</a:t>
            </a:r>
          </a:p>
          <a:p>
            <a:pPr lvl="1"/>
            <a:r>
              <a:rPr lang="zh-CN" altLang="en-US" dirty="0"/>
              <a:t>每个人在</a:t>
            </a:r>
            <a:r>
              <a:rPr lang="en-US" altLang="zh-CN" dirty="0"/>
              <a:t>[T, 2T]</a:t>
            </a:r>
            <a:r>
              <a:rPr lang="zh-CN" altLang="en-US" dirty="0"/>
              <a:t>中随机选择选举超时时间</a:t>
            </a:r>
          </a:p>
          <a:p>
            <a:pPr lvl="1"/>
            <a:r>
              <a:rPr lang="zh-CN" altLang="en-US" dirty="0"/>
              <a:t>一个服务器通常在其他候选人开始启动选举之前发起选举并获胜</a:t>
            </a:r>
          </a:p>
          <a:p>
            <a:pPr lvl="1"/>
            <a:r>
              <a:rPr lang="zh-CN" altLang="en-US" dirty="0"/>
              <a:t>如果</a:t>
            </a:r>
            <a:r>
              <a:rPr lang="en-US" altLang="zh-CN" dirty="0"/>
              <a:t>T &gt;&gt; </a:t>
            </a:r>
            <a:r>
              <a:rPr lang="zh-CN" altLang="en-US" dirty="0"/>
              <a:t>网络</a:t>
            </a:r>
            <a:r>
              <a:rPr lang="en-US" altLang="zh-CN" dirty="0"/>
              <a:t>RTT</a:t>
            </a:r>
            <a:r>
              <a:rPr lang="zh-CN" altLang="en-US" dirty="0"/>
              <a:t>，则工作良好 </a:t>
            </a:r>
          </a:p>
          <a:p>
            <a:endParaRPr lang="en-US" altLang="zh-CN" dirty="0"/>
          </a:p>
          <a:p>
            <a:endParaRPr lang="en-US" altLang="zh-CN" dirty="0"/>
          </a:p>
          <a:p>
            <a:endParaRPr lang="en-US" altLang="zh-CN" dirty="0"/>
          </a:p>
          <a:p>
            <a:endParaRPr lang="zh-CN" altLang="en-US" dirty="0"/>
          </a:p>
        </p:txBody>
      </p:sp>
      <p:grpSp>
        <p:nvGrpSpPr>
          <p:cNvPr id="13316" name="组合 13">
            <a:extLst>
              <a:ext uri="{FF2B5EF4-FFF2-40B4-BE49-F238E27FC236}">
                <a16:creationId xmlns:a16="http://schemas.microsoft.com/office/drawing/2014/main" id="{637561E5-93AF-5FCA-202D-E5A66424F6BC}"/>
              </a:ext>
            </a:extLst>
          </p:cNvPr>
          <p:cNvGrpSpPr>
            <a:grpSpLocks/>
          </p:cNvGrpSpPr>
          <p:nvPr/>
        </p:nvGrpSpPr>
        <p:grpSpPr bwMode="auto">
          <a:xfrm>
            <a:off x="1403648" y="2870448"/>
            <a:ext cx="6934200" cy="990600"/>
            <a:chOff x="2513012" y="3208507"/>
            <a:chExt cx="6934200" cy="990600"/>
          </a:xfrm>
        </p:grpSpPr>
        <p:sp>
          <p:nvSpPr>
            <p:cNvPr id="4" name="Rounded Rectangle 6">
              <a:extLst>
                <a:ext uri="{FF2B5EF4-FFF2-40B4-BE49-F238E27FC236}">
                  <a16:creationId xmlns:a16="http://schemas.microsoft.com/office/drawing/2014/main" id="{6DA6E9BD-FAA1-46AB-90A8-302AFAB55F7A}"/>
                </a:ext>
              </a:extLst>
            </p:cNvPr>
            <p:cNvSpPr/>
            <p:nvPr/>
          </p:nvSpPr>
          <p:spPr>
            <a:xfrm>
              <a:off x="4265612" y="3284707"/>
              <a:ext cx="457200" cy="457200"/>
            </a:xfrm>
            <a:prstGeom prst="roundRect">
              <a:avLst/>
            </a:prstGeom>
            <a:solidFill>
              <a:srgbClr val="CCD9F4"/>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endParaRPr lang="en-US" sz="1600" b="0">
                <a:solidFill>
                  <a:srgbClr val="000000"/>
                </a:solidFill>
              </a:endParaRPr>
            </a:p>
          </p:txBody>
        </p:sp>
        <p:sp>
          <p:nvSpPr>
            <p:cNvPr id="5" name="Rounded Rectangle 7">
              <a:extLst>
                <a:ext uri="{FF2B5EF4-FFF2-40B4-BE49-F238E27FC236}">
                  <a16:creationId xmlns:a16="http://schemas.microsoft.com/office/drawing/2014/main" id="{FD45F2FE-72DC-4779-BF8D-B4779D133B25}"/>
                </a:ext>
              </a:extLst>
            </p:cNvPr>
            <p:cNvSpPr/>
            <p:nvPr/>
          </p:nvSpPr>
          <p:spPr>
            <a:xfrm>
              <a:off x="5027612" y="3284707"/>
              <a:ext cx="457200" cy="457200"/>
            </a:xfrm>
            <a:prstGeom prst="roundRect">
              <a:avLst/>
            </a:prstGeom>
            <a:solidFill>
              <a:srgbClr val="CCD9F4"/>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endParaRPr lang="en-US" sz="1600" b="0">
                <a:solidFill>
                  <a:srgbClr val="000000"/>
                </a:solidFill>
              </a:endParaRPr>
            </a:p>
          </p:txBody>
        </p:sp>
        <p:sp>
          <p:nvSpPr>
            <p:cNvPr id="6" name="Rounded Rectangle 8">
              <a:extLst>
                <a:ext uri="{FF2B5EF4-FFF2-40B4-BE49-F238E27FC236}">
                  <a16:creationId xmlns:a16="http://schemas.microsoft.com/office/drawing/2014/main" id="{D31E4EDD-2FF7-4A34-9C25-29E1F4518582}"/>
                </a:ext>
              </a:extLst>
            </p:cNvPr>
            <p:cNvSpPr/>
            <p:nvPr/>
          </p:nvSpPr>
          <p:spPr>
            <a:xfrm>
              <a:off x="5789612" y="3284707"/>
              <a:ext cx="457200" cy="457200"/>
            </a:xfrm>
            <a:prstGeom prst="roundRect">
              <a:avLst/>
            </a:prstGeom>
            <a:solidFill>
              <a:srgbClr val="CCD9F4"/>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endParaRPr lang="en-US" sz="1600" b="0">
                <a:solidFill>
                  <a:srgbClr val="000000"/>
                </a:solidFill>
              </a:endParaRPr>
            </a:p>
          </p:txBody>
        </p:sp>
        <p:sp>
          <p:nvSpPr>
            <p:cNvPr id="7" name="Rounded Rectangle 9">
              <a:extLst>
                <a:ext uri="{FF2B5EF4-FFF2-40B4-BE49-F238E27FC236}">
                  <a16:creationId xmlns:a16="http://schemas.microsoft.com/office/drawing/2014/main" id="{02BCB3CA-0EFB-430C-9488-40CB76F49175}"/>
                </a:ext>
              </a:extLst>
            </p:cNvPr>
            <p:cNvSpPr/>
            <p:nvPr/>
          </p:nvSpPr>
          <p:spPr>
            <a:xfrm>
              <a:off x="6551612" y="3284707"/>
              <a:ext cx="457200" cy="457200"/>
            </a:xfrm>
            <a:prstGeom prst="roundRect">
              <a:avLst/>
            </a:prstGeom>
            <a:solidFill>
              <a:srgbClr val="CCD9F4"/>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endParaRPr lang="en-US" sz="1600" b="0">
                <a:solidFill>
                  <a:srgbClr val="000000"/>
                </a:solidFill>
              </a:endParaRPr>
            </a:p>
          </p:txBody>
        </p:sp>
        <p:sp>
          <p:nvSpPr>
            <p:cNvPr id="8" name="Rounded Rectangle 10">
              <a:extLst>
                <a:ext uri="{FF2B5EF4-FFF2-40B4-BE49-F238E27FC236}">
                  <a16:creationId xmlns:a16="http://schemas.microsoft.com/office/drawing/2014/main" id="{D4B58E68-B1BF-4153-9D96-E1792817B3FC}"/>
                </a:ext>
              </a:extLst>
            </p:cNvPr>
            <p:cNvSpPr/>
            <p:nvPr/>
          </p:nvSpPr>
          <p:spPr>
            <a:xfrm>
              <a:off x="7313612" y="3284707"/>
              <a:ext cx="457200" cy="457200"/>
            </a:xfrm>
            <a:prstGeom prst="roundRect">
              <a:avLst/>
            </a:prstGeom>
            <a:solidFill>
              <a:srgbClr val="CCD9F4"/>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endParaRPr lang="en-US" sz="1600" b="0">
                <a:solidFill>
                  <a:srgbClr val="000000"/>
                </a:solidFill>
              </a:endParaRPr>
            </a:p>
          </p:txBody>
        </p:sp>
        <p:sp>
          <p:nvSpPr>
            <p:cNvPr id="13322" name="TextBox 11">
              <a:extLst>
                <a:ext uri="{FF2B5EF4-FFF2-40B4-BE49-F238E27FC236}">
                  <a16:creationId xmlns:a16="http://schemas.microsoft.com/office/drawing/2014/main" id="{E5B8D0E0-27CE-83AE-1E4E-8BBC03C3162F}"/>
                </a:ext>
              </a:extLst>
            </p:cNvPr>
            <p:cNvSpPr txBox="1">
              <a:spLocks noChangeArrowheads="1"/>
            </p:cNvSpPr>
            <p:nvPr/>
          </p:nvSpPr>
          <p:spPr bwMode="auto">
            <a:xfrm>
              <a:off x="5484812" y="3829775"/>
              <a:ext cx="1066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800" b="0">
                  <a:solidFill>
                    <a:srgbClr val="000000"/>
                  </a:solidFill>
                  <a:ea typeface="宋体" panose="02010600030101010101" pitchFamily="2" charset="-122"/>
                </a:rPr>
                <a:t>Servers</a:t>
              </a:r>
            </a:p>
          </p:txBody>
        </p:sp>
        <p:sp>
          <p:nvSpPr>
            <p:cNvPr id="13323" name="TextBox 12">
              <a:extLst>
                <a:ext uri="{FF2B5EF4-FFF2-40B4-BE49-F238E27FC236}">
                  <a16:creationId xmlns:a16="http://schemas.microsoft.com/office/drawing/2014/main" id="{7E382F1D-C892-DF6D-7FE7-AEA6CADDCDE6}"/>
                </a:ext>
              </a:extLst>
            </p:cNvPr>
            <p:cNvSpPr txBox="1">
              <a:spLocks noChangeArrowheads="1"/>
            </p:cNvSpPr>
            <p:nvPr/>
          </p:nvSpPr>
          <p:spPr bwMode="auto">
            <a:xfrm>
              <a:off x="7847012" y="3208508"/>
              <a:ext cx="1600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800" b="0">
                  <a:solidFill>
                    <a:srgbClr val="A5001E"/>
                  </a:solidFill>
                  <a:ea typeface="宋体" panose="02010600030101010101" pitchFamily="2" charset="-122"/>
                </a:rPr>
                <a:t>Voted for candidate A</a:t>
              </a:r>
            </a:p>
          </p:txBody>
        </p:sp>
        <p:sp>
          <p:nvSpPr>
            <p:cNvPr id="13324" name="TextBox 13">
              <a:extLst>
                <a:ext uri="{FF2B5EF4-FFF2-40B4-BE49-F238E27FC236}">
                  <a16:creationId xmlns:a16="http://schemas.microsoft.com/office/drawing/2014/main" id="{272E22C8-E2E2-A59F-1CE8-4577E192A9C9}"/>
                </a:ext>
              </a:extLst>
            </p:cNvPr>
            <p:cNvSpPr txBox="1">
              <a:spLocks noChangeArrowheads="1"/>
            </p:cNvSpPr>
            <p:nvPr/>
          </p:nvSpPr>
          <p:spPr bwMode="auto">
            <a:xfrm>
              <a:off x="2513012" y="3208508"/>
              <a:ext cx="1600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800" b="0">
                  <a:solidFill>
                    <a:srgbClr val="704316"/>
                  </a:solidFill>
                  <a:ea typeface="宋体" panose="02010600030101010101" pitchFamily="2" charset="-122"/>
                </a:rPr>
                <a:t>B can’t also get majority</a:t>
              </a:r>
            </a:p>
          </p:txBody>
        </p:sp>
        <p:sp>
          <p:nvSpPr>
            <p:cNvPr id="12" name="Rounded Rectangle 14">
              <a:extLst>
                <a:ext uri="{FF2B5EF4-FFF2-40B4-BE49-F238E27FC236}">
                  <a16:creationId xmlns:a16="http://schemas.microsoft.com/office/drawing/2014/main" id="{EDDD0696-2575-4B63-9C9F-64DFFDF6F878}"/>
                </a:ext>
              </a:extLst>
            </p:cNvPr>
            <p:cNvSpPr/>
            <p:nvPr/>
          </p:nvSpPr>
          <p:spPr>
            <a:xfrm>
              <a:off x="5713412" y="3208507"/>
              <a:ext cx="2133600" cy="609600"/>
            </a:xfrm>
            <a:prstGeom prst="roundRect">
              <a:avLst/>
            </a:prstGeom>
            <a:noFill/>
            <a:ln>
              <a:solidFill>
                <a:schemeClr val="accent4"/>
              </a:solidFill>
              <a:prstDash val="sysDash"/>
            </a:ln>
          </p:spPr>
          <p:style>
            <a:lnRef idx="2">
              <a:schemeClr val="dk1"/>
            </a:lnRef>
            <a:fillRef idx="1">
              <a:schemeClr val="lt1"/>
            </a:fillRef>
            <a:effectRef idx="0">
              <a:schemeClr val="dk1"/>
            </a:effectRef>
            <a:fontRef idx="minor">
              <a:schemeClr val="dk1"/>
            </a:fontRef>
          </p:style>
          <p:txBody>
            <a:bodyPr anchor="ctr"/>
            <a:lstStyle/>
            <a:p>
              <a:pPr>
                <a:defRPr/>
              </a:pPr>
              <a:endParaRPr lang="en-US" b="0">
                <a:solidFill>
                  <a:srgbClr val="000000"/>
                </a:solidFill>
              </a:endParaRPr>
            </a:p>
          </p:txBody>
        </p:sp>
        <p:sp>
          <p:nvSpPr>
            <p:cNvPr id="13" name="Rounded Rectangle 15">
              <a:extLst>
                <a:ext uri="{FF2B5EF4-FFF2-40B4-BE49-F238E27FC236}">
                  <a16:creationId xmlns:a16="http://schemas.microsoft.com/office/drawing/2014/main" id="{071FB8DE-C3EE-43EB-A0FA-04E46BA9E2CE}"/>
                </a:ext>
              </a:extLst>
            </p:cNvPr>
            <p:cNvSpPr/>
            <p:nvPr/>
          </p:nvSpPr>
          <p:spPr>
            <a:xfrm>
              <a:off x="4189412" y="3208507"/>
              <a:ext cx="1371600" cy="609600"/>
            </a:xfrm>
            <a:prstGeom prst="roundRect">
              <a:avLst/>
            </a:prstGeom>
            <a:noFill/>
            <a:ln>
              <a:solidFill>
                <a:srgbClr val="704316"/>
              </a:solidFill>
              <a:prstDash val="sysDash"/>
            </a:ln>
          </p:spPr>
          <p:style>
            <a:lnRef idx="2">
              <a:schemeClr val="dk1"/>
            </a:lnRef>
            <a:fillRef idx="1">
              <a:schemeClr val="lt1"/>
            </a:fillRef>
            <a:effectRef idx="0">
              <a:schemeClr val="dk1"/>
            </a:effectRef>
            <a:fontRef idx="minor">
              <a:schemeClr val="dk1"/>
            </a:fontRef>
          </p:style>
          <p:txBody>
            <a:bodyPr anchor="ctr"/>
            <a:lstStyle/>
            <a:p>
              <a:pPr>
                <a:defRPr/>
              </a:pPr>
              <a:endParaRPr lang="en-US" b="0">
                <a:solidFill>
                  <a:srgbClr val="000000"/>
                </a:solidFill>
              </a:endParaRPr>
            </a:p>
          </p:txBody>
        </p:sp>
      </p:grpSp>
      <p:sp>
        <p:nvSpPr>
          <p:cNvPr id="9" name="日期占位符 8">
            <a:extLst>
              <a:ext uri="{FF2B5EF4-FFF2-40B4-BE49-F238E27FC236}">
                <a16:creationId xmlns:a16="http://schemas.microsoft.com/office/drawing/2014/main" id="{BFF4921D-89BA-147D-C22C-4A39FA5F0C26}"/>
              </a:ext>
            </a:extLst>
          </p:cNvPr>
          <p:cNvSpPr>
            <a:spLocks noGrp="1"/>
          </p:cNvSpPr>
          <p:nvPr>
            <p:ph type="dt" sz="half" idx="10"/>
          </p:nvPr>
        </p:nvSpPr>
        <p:spPr/>
        <p:txBody>
          <a:bodyPr/>
          <a:lstStyle/>
          <a:p>
            <a:pPr>
              <a:defRPr/>
            </a:pPr>
            <a:fld id="{2C8836C1-EE64-3C48-90B1-E3108E8D536A}" type="datetime1">
              <a:rPr lang="zh-CN" altLang="en-US" smtClean="0"/>
              <a:t>2022/10/9</a:t>
            </a:fld>
            <a:endParaRPr lang="zh-CN" altLang="en-US"/>
          </a:p>
        </p:txBody>
      </p:sp>
      <p:sp>
        <p:nvSpPr>
          <p:cNvPr id="10" name="页脚占位符 9">
            <a:extLst>
              <a:ext uri="{FF2B5EF4-FFF2-40B4-BE49-F238E27FC236}">
                <a16:creationId xmlns:a16="http://schemas.microsoft.com/office/drawing/2014/main" id="{B357F51F-B2FC-069B-0681-23F2AC7F3B94}"/>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11" name="灯片编号占位符 10">
            <a:extLst>
              <a:ext uri="{FF2B5EF4-FFF2-40B4-BE49-F238E27FC236}">
                <a16:creationId xmlns:a16="http://schemas.microsoft.com/office/drawing/2014/main" id="{D828E616-AC6B-054B-597F-DA3BC9D6400A}"/>
              </a:ext>
            </a:extLst>
          </p:cNvPr>
          <p:cNvSpPr>
            <a:spLocks noGrp="1"/>
          </p:cNvSpPr>
          <p:nvPr>
            <p:ph type="sldNum" sz="quarter" idx="12"/>
          </p:nvPr>
        </p:nvSpPr>
        <p:spPr/>
        <p:txBody>
          <a:bodyPr/>
          <a:lstStyle/>
          <a:p>
            <a:pPr>
              <a:defRPr/>
            </a:pPr>
            <a:fld id="{F58659B2-D2A8-BA42-BB8D-94882DBFBDBE}" type="slidenum">
              <a:rPr lang="zh-CN" altLang="en-US" smtClean="0"/>
              <a:pPr>
                <a:defRPr/>
              </a:pPr>
              <a:t>127</a:t>
            </a:fld>
            <a:endParaRPr lang="zh-CN" altLang="en-US"/>
          </a:p>
        </p:txBody>
      </p:sp>
    </p:spTree>
    <p:extLst>
      <p:ext uri="{BB962C8B-B14F-4D97-AF65-F5344CB8AC3E}">
        <p14:creationId xmlns:p14="http://schemas.microsoft.com/office/powerpoint/2010/main" val="41381677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a:extLst>
              <a:ext uri="{FF2B5EF4-FFF2-40B4-BE49-F238E27FC236}">
                <a16:creationId xmlns:a16="http://schemas.microsoft.com/office/drawing/2014/main" id="{3183E2A9-E63C-F28B-7427-EF22EF86CA04}"/>
              </a:ext>
            </a:extLst>
          </p:cNvPr>
          <p:cNvSpPr>
            <a:spLocks noGrp="1" noChangeArrowheads="1"/>
          </p:cNvSpPr>
          <p:nvPr>
            <p:ph type="title"/>
          </p:nvPr>
        </p:nvSpPr>
        <p:spPr/>
        <p:txBody>
          <a:bodyPr/>
          <a:lstStyle/>
          <a:p>
            <a:r>
              <a:rPr lang="en-US" altLang="zh-CN"/>
              <a:t>2.</a:t>
            </a:r>
            <a:r>
              <a:rPr lang="zh-CN" altLang="en-US"/>
              <a:t>日志复制</a:t>
            </a:r>
            <a:r>
              <a:rPr lang="en-US" altLang="zh-CN"/>
              <a:t>-</a:t>
            </a:r>
            <a:r>
              <a:rPr lang="zh-CN" altLang="en-US"/>
              <a:t>日志结构</a:t>
            </a:r>
          </a:p>
        </p:txBody>
      </p:sp>
      <p:sp>
        <p:nvSpPr>
          <p:cNvPr id="14339" name="内容占位符 2">
            <a:extLst>
              <a:ext uri="{FF2B5EF4-FFF2-40B4-BE49-F238E27FC236}">
                <a16:creationId xmlns:a16="http://schemas.microsoft.com/office/drawing/2014/main" id="{FC10BB38-5288-6309-D3D6-858CE47BD1C7}"/>
              </a:ext>
            </a:extLst>
          </p:cNvPr>
          <p:cNvSpPr>
            <a:spLocks noGrp="1" noChangeArrowheads="1"/>
          </p:cNvSpPr>
          <p:nvPr>
            <p:ph idx="1"/>
          </p:nvPr>
        </p:nvSpPr>
        <p:spPr/>
        <p:txBody>
          <a:bodyPr/>
          <a:lstStyle/>
          <a:p>
            <a:r>
              <a:rPr lang="zh-CN" altLang="en-US" sz="2000" dirty="0"/>
              <a:t>日志条目 </a:t>
            </a:r>
            <a:r>
              <a:rPr lang="en-US" altLang="zh-CN" sz="2000" dirty="0"/>
              <a:t>= &lt; index, term, command &gt;</a:t>
            </a:r>
          </a:p>
          <a:p>
            <a:r>
              <a:rPr lang="zh-CN" altLang="en-US" sz="2000" dirty="0"/>
              <a:t>日志存储在稳定的存储器（磁盘）上；在崩溃后仍能恢复。</a:t>
            </a:r>
            <a:endParaRPr lang="en-US" altLang="zh-CN" sz="2000" dirty="0"/>
          </a:p>
          <a:p>
            <a:r>
              <a:rPr lang="zh-CN" altLang="en-US" sz="2000" dirty="0"/>
              <a:t>如果日志条目已存储在大多数服务器上，则提交该条目</a:t>
            </a:r>
            <a:endParaRPr lang="en-US" altLang="zh-CN" sz="2000" dirty="0"/>
          </a:p>
          <a:p>
            <a:pPr lvl="1"/>
            <a:r>
              <a:rPr lang="zh-CN" altLang="en-US" sz="1800" dirty="0"/>
              <a:t>由于日志条目已存储在磁盘上，因此该条目最终会被提交执行。</a:t>
            </a:r>
          </a:p>
        </p:txBody>
      </p:sp>
      <p:grpSp>
        <p:nvGrpSpPr>
          <p:cNvPr id="14340" name="组合 54">
            <a:extLst>
              <a:ext uri="{FF2B5EF4-FFF2-40B4-BE49-F238E27FC236}">
                <a16:creationId xmlns:a16="http://schemas.microsoft.com/office/drawing/2014/main" id="{435B8A31-E300-D0A8-C3A3-49C15D37368C}"/>
              </a:ext>
            </a:extLst>
          </p:cNvPr>
          <p:cNvGrpSpPr>
            <a:grpSpLocks/>
          </p:cNvGrpSpPr>
          <p:nvPr/>
        </p:nvGrpSpPr>
        <p:grpSpPr bwMode="auto">
          <a:xfrm>
            <a:off x="974725" y="3008313"/>
            <a:ext cx="7548021" cy="3173343"/>
            <a:chOff x="2018671" y="1356688"/>
            <a:chExt cx="8412739" cy="3586705"/>
          </a:xfrm>
        </p:grpSpPr>
        <p:sp>
          <p:nvSpPr>
            <p:cNvPr id="4" name="Rectangle 6">
              <a:extLst>
                <a:ext uri="{FF2B5EF4-FFF2-40B4-BE49-F238E27FC236}">
                  <a16:creationId xmlns:a16="http://schemas.microsoft.com/office/drawing/2014/main" id="{5D5ED82D-A571-4E7D-A0B9-BF95E32CEDD5}"/>
                </a:ext>
              </a:extLst>
            </p:cNvPr>
            <p:cNvSpPr/>
            <p:nvPr/>
          </p:nvSpPr>
          <p:spPr>
            <a:xfrm>
              <a:off x="3676569" y="1737077"/>
              <a:ext cx="458266" cy="457544"/>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latin typeface="Arial" panose="020B0604020202020204" pitchFamily="34" charset="0"/>
                  <a:cs typeface="Arial" panose="020B0604020202020204" pitchFamily="34" charset="0"/>
                </a:rPr>
                <a:t>1</a:t>
              </a:r>
              <a:br>
                <a:rPr lang="en-US" sz="1600" b="0" dirty="0">
                  <a:solidFill>
                    <a:srgbClr val="000000"/>
                  </a:solidFill>
                  <a:latin typeface="Arial" panose="020B0604020202020204" pitchFamily="34" charset="0"/>
                  <a:cs typeface="Arial" panose="020B0604020202020204" pitchFamily="34" charset="0"/>
                </a:rPr>
              </a:br>
              <a:r>
                <a:rPr lang="en-US" sz="1600" b="0" dirty="0">
                  <a:solidFill>
                    <a:srgbClr val="000000"/>
                  </a:solidFill>
                  <a:latin typeface="Arial" panose="020B0604020202020204" pitchFamily="34" charset="0"/>
                  <a:cs typeface="Arial" panose="020B0604020202020204" pitchFamily="34" charset="0"/>
                </a:rPr>
                <a:t>add</a:t>
              </a:r>
            </a:p>
          </p:txBody>
        </p:sp>
        <p:sp>
          <p:nvSpPr>
            <p:cNvPr id="14342" name="TextBox 14">
              <a:extLst>
                <a:ext uri="{FF2B5EF4-FFF2-40B4-BE49-F238E27FC236}">
                  <a16:creationId xmlns:a16="http://schemas.microsoft.com/office/drawing/2014/main" id="{FFBC99A0-C622-4CE8-B4A0-C6B5F0609C45}"/>
                </a:ext>
              </a:extLst>
            </p:cNvPr>
            <p:cNvSpPr txBox="1">
              <a:spLocks noChangeArrowheads="1"/>
            </p:cNvSpPr>
            <p:nvPr/>
          </p:nvSpPr>
          <p:spPr bwMode="auto">
            <a:xfrm>
              <a:off x="3677379" y="1356688"/>
              <a:ext cx="457200" cy="417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800" b="0">
                  <a:solidFill>
                    <a:srgbClr val="000000"/>
                  </a:solidFill>
                  <a:ea typeface="宋体" panose="02010600030101010101" pitchFamily="2" charset="-122"/>
                  <a:cs typeface="Arial" panose="020B0604020202020204" pitchFamily="34" charset="0"/>
                </a:rPr>
                <a:t>1</a:t>
              </a:r>
            </a:p>
          </p:txBody>
        </p:sp>
        <p:sp>
          <p:nvSpPr>
            <p:cNvPr id="14343" name="TextBox 15">
              <a:extLst>
                <a:ext uri="{FF2B5EF4-FFF2-40B4-BE49-F238E27FC236}">
                  <a16:creationId xmlns:a16="http://schemas.microsoft.com/office/drawing/2014/main" id="{933CE109-D25B-38FE-0EBE-E97DCDC60884}"/>
                </a:ext>
              </a:extLst>
            </p:cNvPr>
            <p:cNvSpPr txBox="1">
              <a:spLocks noChangeArrowheads="1"/>
            </p:cNvSpPr>
            <p:nvPr/>
          </p:nvSpPr>
          <p:spPr bwMode="auto">
            <a:xfrm>
              <a:off x="4134579" y="1356688"/>
              <a:ext cx="457200" cy="417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800" b="0">
                  <a:solidFill>
                    <a:srgbClr val="000000"/>
                  </a:solidFill>
                  <a:ea typeface="宋体" panose="02010600030101010101" pitchFamily="2" charset="-122"/>
                  <a:cs typeface="Arial" panose="020B0604020202020204" pitchFamily="34" charset="0"/>
                </a:rPr>
                <a:t>2</a:t>
              </a:r>
            </a:p>
          </p:txBody>
        </p:sp>
        <p:sp>
          <p:nvSpPr>
            <p:cNvPr id="14344" name="TextBox 16">
              <a:extLst>
                <a:ext uri="{FF2B5EF4-FFF2-40B4-BE49-F238E27FC236}">
                  <a16:creationId xmlns:a16="http://schemas.microsoft.com/office/drawing/2014/main" id="{DA02C4E6-E98C-5C12-F028-73C515B0F1AA}"/>
                </a:ext>
              </a:extLst>
            </p:cNvPr>
            <p:cNvSpPr txBox="1">
              <a:spLocks noChangeArrowheads="1"/>
            </p:cNvSpPr>
            <p:nvPr/>
          </p:nvSpPr>
          <p:spPr bwMode="auto">
            <a:xfrm>
              <a:off x="4591780" y="1356688"/>
              <a:ext cx="457200" cy="417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800" b="0">
                  <a:solidFill>
                    <a:srgbClr val="000000"/>
                  </a:solidFill>
                  <a:ea typeface="宋体" panose="02010600030101010101" pitchFamily="2" charset="-122"/>
                  <a:cs typeface="Arial" panose="020B0604020202020204" pitchFamily="34" charset="0"/>
                </a:rPr>
                <a:t>3</a:t>
              </a:r>
            </a:p>
          </p:txBody>
        </p:sp>
        <p:sp>
          <p:nvSpPr>
            <p:cNvPr id="14345" name="TextBox 17">
              <a:extLst>
                <a:ext uri="{FF2B5EF4-FFF2-40B4-BE49-F238E27FC236}">
                  <a16:creationId xmlns:a16="http://schemas.microsoft.com/office/drawing/2014/main" id="{3848A4F1-37DB-C32E-E1D3-821DE7626AA4}"/>
                </a:ext>
              </a:extLst>
            </p:cNvPr>
            <p:cNvSpPr txBox="1">
              <a:spLocks noChangeArrowheads="1"/>
            </p:cNvSpPr>
            <p:nvPr/>
          </p:nvSpPr>
          <p:spPr bwMode="auto">
            <a:xfrm>
              <a:off x="5048979" y="1356688"/>
              <a:ext cx="457200" cy="417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800" b="0">
                  <a:solidFill>
                    <a:srgbClr val="000000"/>
                  </a:solidFill>
                  <a:ea typeface="宋体" panose="02010600030101010101" pitchFamily="2" charset="-122"/>
                  <a:cs typeface="Arial" panose="020B0604020202020204" pitchFamily="34" charset="0"/>
                </a:rPr>
                <a:t>4</a:t>
              </a:r>
            </a:p>
          </p:txBody>
        </p:sp>
        <p:sp>
          <p:nvSpPr>
            <p:cNvPr id="14346" name="TextBox 18">
              <a:extLst>
                <a:ext uri="{FF2B5EF4-FFF2-40B4-BE49-F238E27FC236}">
                  <a16:creationId xmlns:a16="http://schemas.microsoft.com/office/drawing/2014/main" id="{67AA566A-9575-3318-DAF3-5A65DC27E2AF}"/>
                </a:ext>
              </a:extLst>
            </p:cNvPr>
            <p:cNvSpPr txBox="1">
              <a:spLocks noChangeArrowheads="1"/>
            </p:cNvSpPr>
            <p:nvPr/>
          </p:nvSpPr>
          <p:spPr bwMode="auto">
            <a:xfrm>
              <a:off x="5506179" y="1356688"/>
              <a:ext cx="533401" cy="417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800" b="0">
                  <a:solidFill>
                    <a:srgbClr val="000000"/>
                  </a:solidFill>
                  <a:ea typeface="宋体" panose="02010600030101010101" pitchFamily="2" charset="-122"/>
                  <a:cs typeface="Arial" panose="020B0604020202020204" pitchFamily="34" charset="0"/>
                </a:rPr>
                <a:t>5</a:t>
              </a:r>
            </a:p>
          </p:txBody>
        </p:sp>
        <p:sp>
          <p:nvSpPr>
            <p:cNvPr id="14347" name="TextBox 19">
              <a:extLst>
                <a:ext uri="{FF2B5EF4-FFF2-40B4-BE49-F238E27FC236}">
                  <a16:creationId xmlns:a16="http://schemas.microsoft.com/office/drawing/2014/main" id="{DAD277C8-B9F4-53C5-C50A-F4E32F75E5FF}"/>
                </a:ext>
              </a:extLst>
            </p:cNvPr>
            <p:cNvSpPr txBox="1">
              <a:spLocks noChangeArrowheads="1"/>
            </p:cNvSpPr>
            <p:nvPr/>
          </p:nvSpPr>
          <p:spPr bwMode="auto">
            <a:xfrm>
              <a:off x="6039579" y="1356688"/>
              <a:ext cx="533401" cy="417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800" b="0">
                  <a:solidFill>
                    <a:srgbClr val="000000"/>
                  </a:solidFill>
                  <a:ea typeface="宋体" panose="02010600030101010101" pitchFamily="2" charset="-122"/>
                  <a:cs typeface="Arial" panose="020B0604020202020204" pitchFamily="34" charset="0"/>
                </a:rPr>
                <a:t>6</a:t>
              </a:r>
            </a:p>
          </p:txBody>
        </p:sp>
        <p:sp>
          <p:nvSpPr>
            <p:cNvPr id="14348" name="TextBox 20">
              <a:extLst>
                <a:ext uri="{FF2B5EF4-FFF2-40B4-BE49-F238E27FC236}">
                  <a16:creationId xmlns:a16="http://schemas.microsoft.com/office/drawing/2014/main" id="{26390095-9726-F996-CE22-98CC55D6F369}"/>
                </a:ext>
              </a:extLst>
            </p:cNvPr>
            <p:cNvSpPr txBox="1">
              <a:spLocks noChangeArrowheads="1"/>
            </p:cNvSpPr>
            <p:nvPr/>
          </p:nvSpPr>
          <p:spPr bwMode="auto">
            <a:xfrm>
              <a:off x="6572979" y="1356688"/>
              <a:ext cx="533401" cy="417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800" b="0">
                  <a:solidFill>
                    <a:srgbClr val="000000"/>
                  </a:solidFill>
                  <a:ea typeface="宋体" panose="02010600030101010101" pitchFamily="2" charset="-122"/>
                  <a:cs typeface="Arial" panose="020B0604020202020204" pitchFamily="34" charset="0"/>
                </a:rPr>
                <a:t>7</a:t>
              </a:r>
            </a:p>
          </p:txBody>
        </p:sp>
        <p:sp>
          <p:nvSpPr>
            <p:cNvPr id="14349" name="TextBox 21">
              <a:extLst>
                <a:ext uri="{FF2B5EF4-FFF2-40B4-BE49-F238E27FC236}">
                  <a16:creationId xmlns:a16="http://schemas.microsoft.com/office/drawing/2014/main" id="{2FC37CBD-6061-967C-FBA9-FDCC2EDCD385}"/>
                </a:ext>
              </a:extLst>
            </p:cNvPr>
            <p:cNvSpPr txBox="1">
              <a:spLocks noChangeArrowheads="1"/>
            </p:cNvSpPr>
            <p:nvPr/>
          </p:nvSpPr>
          <p:spPr bwMode="auto">
            <a:xfrm>
              <a:off x="7106379" y="1356688"/>
              <a:ext cx="533401" cy="417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800" b="0">
                  <a:solidFill>
                    <a:srgbClr val="000000"/>
                  </a:solidFill>
                  <a:ea typeface="宋体" panose="02010600030101010101" pitchFamily="2" charset="-122"/>
                  <a:cs typeface="Arial" panose="020B0604020202020204" pitchFamily="34" charset="0"/>
                </a:rPr>
                <a:t>8</a:t>
              </a:r>
            </a:p>
          </p:txBody>
        </p:sp>
        <p:sp>
          <p:nvSpPr>
            <p:cNvPr id="13" name="Rectangle 26">
              <a:extLst>
                <a:ext uri="{FF2B5EF4-FFF2-40B4-BE49-F238E27FC236}">
                  <a16:creationId xmlns:a16="http://schemas.microsoft.com/office/drawing/2014/main" id="{F343EEC5-D004-4719-A9CB-A618B606A47B}"/>
                </a:ext>
              </a:extLst>
            </p:cNvPr>
            <p:cNvSpPr/>
            <p:nvPr/>
          </p:nvSpPr>
          <p:spPr>
            <a:xfrm>
              <a:off x="5506095" y="1737077"/>
              <a:ext cx="534349" cy="457544"/>
            </a:xfrm>
            <a:prstGeom prst="rect">
              <a:avLst/>
            </a:prstGeom>
            <a:solidFill>
              <a:srgbClr val="CCD9F4"/>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latin typeface="Arial" panose="020B0604020202020204" pitchFamily="34" charset="0"/>
                  <a:cs typeface="Arial" panose="020B0604020202020204" pitchFamily="34" charset="0"/>
                </a:rPr>
                <a:t>3</a:t>
              </a:r>
              <a:br>
                <a:rPr lang="en-US" sz="1600" b="0" dirty="0">
                  <a:solidFill>
                    <a:srgbClr val="000000"/>
                  </a:solidFill>
                  <a:latin typeface="Arial" panose="020B0604020202020204" pitchFamily="34" charset="0"/>
                  <a:cs typeface="Arial" panose="020B0604020202020204" pitchFamily="34" charset="0"/>
                </a:rPr>
              </a:br>
              <a:r>
                <a:rPr lang="en-US" sz="1600" b="0" dirty="0" err="1">
                  <a:solidFill>
                    <a:srgbClr val="000000"/>
                  </a:solidFill>
                  <a:latin typeface="Arial" panose="020B0604020202020204" pitchFamily="34" charset="0"/>
                  <a:cs typeface="Arial" panose="020B0604020202020204" pitchFamily="34" charset="0"/>
                </a:rPr>
                <a:t>jmp</a:t>
              </a:r>
              <a:endParaRPr lang="en-US" sz="1600" b="0" dirty="0">
                <a:solidFill>
                  <a:srgbClr val="000000"/>
                </a:solidFill>
                <a:latin typeface="Arial" panose="020B0604020202020204" pitchFamily="34" charset="0"/>
                <a:cs typeface="Arial" panose="020B0604020202020204" pitchFamily="34" charset="0"/>
              </a:endParaRPr>
            </a:p>
          </p:txBody>
        </p:sp>
        <p:sp>
          <p:nvSpPr>
            <p:cNvPr id="14" name="Rectangle 54">
              <a:extLst>
                <a:ext uri="{FF2B5EF4-FFF2-40B4-BE49-F238E27FC236}">
                  <a16:creationId xmlns:a16="http://schemas.microsoft.com/office/drawing/2014/main" id="{DCB0CF0B-5F59-4170-A68F-712C73BD3EEF}"/>
                </a:ext>
              </a:extLst>
            </p:cNvPr>
            <p:cNvSpPr/>
            <p:nvPr/>
          </p:nvSpPr>
          <p:spPr>
            <a:xfrm>
              <a:off x="4134835" y="1737077"/>
              <a:ext cx="456497" cy="457544"/>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latin typeface="Arial" panose="020B0604020202020204" pitchFamily="34" charset="0"/>
                  <a:cs typeface="Arial" panose="020B0604020202020204" pitchFamily="34" charset="0"/>
                </a:rPr>
                <a:t>1</a:t>
              </a:r>
              <a:br>
                <a:rPr lang="en-US" sz="1600" b="0" dirty="0">
                  <a:solidFill>
                    <a:srgbClr val="000000"/>
                  </a:solidFill>
                  <a:latin typeface="Arial" panose="020B0604020202020204" pitchFamily="34" charset="0"/>
                  <a:cs typeface="Arial" panose="020B0604020202020204" pitchFamily="34" charset="0"/>
                </a:rPr>
              </a:br>
              <a:r>
                <a:rPr lang="en-US" sz="1600" b="0" dirty="0" err="1">
                  <a:solidFill>
                    <a:srgbClr val="000000"/>
                  </a:solidFill>
                  <a:latin typeface="Arial" panose="020B0604020202020204" pitchFamily="34" charset="0"/>
                  <a:cs typeface="Arial" panose="020B0604020202020204" pitchFamily="34" charset="0"/>
                </a:rPr>
                <a:t>cmp</a:t>
              </a:r>
              <a:endParaRPr lang="en-US" sz="1600" b="0" dirty="0">
                <a:solidFill>
                  <a:srgbClr val="000000"/>
                </a:solidFill>
                <a:latin typeface="Arial" panose="020B0604020202020204" pitchFamily="34" charset="0"/>
                <a:cs typeface="Arial" panose="020B0604020202020204" pitchFamily="34" charset="0"/>
              </a:endParaRPr>
            </a:p>
          </p:txBody>
        </p:sp>
        <p:sp>
          <p:nvSpPr>
            <p:cNvPr id="15" name="Rectangle 55">
              <a:extLst>
                <a:ext uri="{FF2B5EF4-FFF2-40B4-BE49-F238E27FC236}">
                  <a16:creationId xmlns:a16="http://schemas.microsoft.com/office/drawing/2014/main" id="{B742AEC6-8A33-4BD6-9FF6-3579852B2C3D}"/>
                </a:ext>
              </a:extLst>
            </p:cNvPr>
            <p:cNvSpPr/>
            <p:nvPr/>
          </p:nvSpPr>
          <p:spPr>
            <a:xfrm>
              <a:off x="4591331" y="1737077"/>
              <a:ext cx="458267" cy="457544"/>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latin typeface="Arial" panose="020B0604020202020204" pitchFamily="34" charset="0"/>
                  <a:cs typeface="Arial" panose="020B0604020202020204" pitchFamily="34" charset="0"/>
                </a:rPr>
                <a:t>1</a:t>
              </a:r>
              <a:br>
                <a:rPr lang="en-US" sz="1600" b="0" dirty="0">
                  <a:solidFill>
                    <a:srgbClr val="000000"/>
                  </a:solidFill>
                  <a:latin typeface="Arial" panose="020B0604020202020204" pitchFamily="34" charset="0"/>
                  <a:cs typeface="Arial" panose="020B0604020202020204" pitchFamily="34" charset="0"/>
                </a:rPr>
              </a:br>
              <a:r>
                <a:rPr lang="en-US" sz="1600" b="0" dirty="0">
                  <a:solidFill>
                    <a:srgbClr val="000000"/>
                  </a:solidFill>
                  <a:latin typeface="Arial" panose="020B0604020202020204" pitchFamily="34" charset="0"/>
                  <a:cs typeface="Arial" panose="020B0604020202020204" pitchFamily="34" charset="0"/>
                </a:rPr>
                <a:t>ret</a:t>
              </a:r>
            </a:p>
          </p:txBody>
        </p:sp>
        <p:sp>
          <p:nvSpPr>
            <p:cNvPr id="16" name="Rectangle 56">
              <a:extLst>
                <a:ext uri="{FF2B5EF4-FFF2-40B4-BE49-F238E27FC236}">
                  <a16:creationId xmlns:a16="http://schemas.microsoft.com/office/drawing/2014/main" id="{3B0F0075-4CC0-4D9F-90F6-2ACA60955846}"/>
                </a:ext>
              </a:extLst>
            </p:cNvPr>
            <p:cNvSpPr/>
            <p:nvPr/>
          </p:nvSpPr>
          <p:spPr>
            <a:xfrm>
              <a:off x="5049598" y="1737077"/>
              <a:ext cx="456497" cy="457544"/>
            </a:xfrm>
            <a:prstGeom prst="rect">
              <a:avLst/>
            </a:prstGeom>
            <a:solidFill>
              <a:srgbClr val="FFFF9B"/>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latin typeface="Arial" panose="020B0604020202020204" pitchFamily="34" charset="0"/>
                  <a:cs typeface="Arial" panose="020B0604020202020204" pitchFamily="34" charset="0"/>
                </a:rPr>
                <a:t>2</a:t>
              </a:r>
              <a:br>
                <a:rPr lang="en-US" sz="1600" b="0" dirty="0">
                  <a:solidFill>
                    <a:srgbClr val="000000"/>
                  </a:solidFill>
                  <a:latin typeface="Arial" panose="020B0604020202020204" pitchFamily="34" charset="0"/>
                  <a:cs typeface="Arial" panose="020B0604020202020204" pitchFamily="34" charset="0"/>
                </a:rPr>
              </a:br>
              <a:r>
                <a:rPr lang="en-US" sz="1600" b="0" dirty="0" err="1">
                  <a:solidFill>
                    <a:srgbClr val="000000"/>
                  </a:solidFill>
                  <a:latin typeface="Arial" panose="020B0604020202020204" pitchFamily="34" charset="0"/>
                  <a:cs typeface="Arial" panose="020B0604020202020204" pitchFamily="34" charset="0"/>
                </a:rPr>
                <a:t>mov</a:t>
              </a:r>
              <a:endParaRPr lang="en-US" sz="1600" b="0" dirty="0">
                <a:solidFill>
                  <a:srgbClr val="000000"/>
                </a:solidFill>
                <a:latin typeface="Arial" panose="020B0604020202020204" pitchFamily="34" charset="0"/>
                <a:cs typeface="Arial" panose="020B0604020202020204" pitchFamily="34" charset="0"/>
              </a:endParaRPr>
            </a:p>
          </p:txBody>
        </p:sp>
        <p:sp>
          <p:nvSpPr>
            <p:cNvPr id="17" name="Rectangle 58">
              <a:extLst>
                <a:ext uri="{FF2B5EF4-FFF2-40B4-BE49-F238E27FC236}">
                  <a16:creationId xmlns:a16="http://schemas.microsoft.com/office/drawing/2014/main" id="{2C925B96-F4CE-4B7C-BE73-EDA184D623A7}"/>
                </a:ext>
              </a:extLst>
            </p:cNvPr>
            <p:cNvSpPr/>
            <p:nvPr/>
          </p:nvSpPr>
          <p:spPr>
            <a:xfrm>
              <a:off x="6040444" y="1737077"/>
              <a:ext cx="532579" cy="457544"/>
            </a:xfrm>
            <a:prstGeom prst="rect">
              <a:avLst/>
            </a:prstGeom>
            <a:solidFill>
              <a:srgbClr val="CCD9F4"/>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latin typeface="Arial" panose="020B0604020202020204" pitchFamily="34" charset="0"/>
                  <a:cs typeface="Arial" panose="020B0604020202020204" pitchFamily="34" charset="0"/>
                </a:rPr>
                <a:t>3</a:t>
              </a:r>
              <a:br>
                <a:rPr lang="en-US" sz="1600" b="0" dirty="0">
                  <a:solidFill>
                    <a:srgbClr val="000000"/>
                  </a:solidFill>
                  <a:latin typeface="Arial" panose="020B0604020202020204" pitchFamily="34" charset="0"/>
                  <a:cs typeface="Arial" panose="020B0604020202020204" pitchFamily="34" charset="0"/>
                </a:rPr>
              </a:br>
              <a:r>
                <a:rPr lang="en-US" sz="1600" b="0" dirty="0">
                  <a:solidFill>
                    <a:srgbClr val="000000"/>
                  </a:solidFill>
                  <a:latin typeface="Arial" panose="020B0604020202020204" pitchFamily="34" charset="0"/>
                  <a:cs typeface="Arial" panose="020B0604020202020204" pitchFamily="34" charset="0"/>
                </a:rPr>
                <a:t>div</a:t>
              </a:r>
            </a:p>
          </p:txBody>
        </p:sp>
        <p:sp>
          <p:nvSpPr>
            <p:cNvPr id="18" name="Rectangle 59">
              <a:extLst>
                <a:ext uri="{FF2B5EF4-FFF2-40B4-BE49-F238E27FC236}">
                  <a16:creationId xmlns:a16="http://schemas.microsoft.com/office/drawing/2014/main" id="{AA833290-DD7B-46E5-B405-9F419B21C470}"/>
                </a:ext>
              </a:extLst>
            </p:cNvPr>
            <p:cNvSpPr/>
            <p:nvPr/>
          </p:nvSpPr>
          <p:spPr>
            <a:xfrm>
              <a:off x="6573023" y="1737077"/>
              <a:ext cx="532580" cy="457544"/>
            </a:xfrm>
            <a:prstGeom prst="rect">
              <a:avLst/>
            </a:prstGeom>
            <a:solidFill>
              <a:srgbClr val="CCD9F4"/>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latin typeface="Arial" panose="020B0604020202020204" pitchFamily="34" charset="0"/>
                  <a:cs typeface="Arial" panose="020B0604020202020204" pitchFamily="34" charset="0"/>
                </a:rPr>
                <a:t>3</a:t>
              </a:r>
              <a:br>
                <a:rPr lang="en-US" sz="1600" b="0" dirty="0">
                  <a:solidFill>
                    <a:srgbClr val="000000"/>
                  </a:solidFill>
                  <a:latin typeface="Arial" panose="020B0604020202020204" pitchFamily="34" charset="0"/>
                  <a:cs typeface="Arial" panose="020B0604020202020204" pitchFamily="34" charset="0"/>
                </a:rPr>
              </a:br>
              <a:r>
                <a:rPr lang="en-US" sz="1600" b="0" dirty="0" err="1">
                  <a:solidFill>
                    <a:srgbClr val="000000"/>
                  </a:solidFill>
                  <a:latin typeface="Arial" panose="020B0604020202020204" pitchFamily="34" charset="0"/>
                  <a:cs typeface="Arial" panose="020B0604020202020204" pitchFamily="34" charset="0"/>
                </a:rPr>
                <a:t>shl</a:t>
              </a:r>
              <a:endParaRPr lang="en-US" sz="1600" b="0" dirty="0">
                <a:solidFill>
                  <a:srgbClr val="000000"/>
                </a:solidFill>
                <a:latin typeface="Arial" panose="020B0604020202020204" pitchFamily="34" charset="0"/>
                <a:cs typeface="Arial" panose="020B0604020202020204" pitchFamily="34" charset="0"/>
              </a:endParaRPr>
            </a:p>
          </p:txBody>
        </p:sp>
        <p:sp>
          <p:nvSpPr>
            <p:cNvPr id="19" name="Rectangle 60">
              <a:extLst>
                <a:ext uri="{FF2B5EF4-FFF2-40B4-BE49-F238E27FC236}">
                  <a16:creationId xmlns:a16="http://schemas.microsoft.com/office/drawing/2014/main" id="{F0A785CF-AE70-47A9-A7C1-88CEC24D609D}"/>
                </a:ext>
              </a:extLst>
            </p:cNvPr>
            <p:cNvSpPr/>
            <p:nvPr/>
          </p:nvSpPr>
          <p:spPr>
            <a:xfrm>
              <a:off x="7105603" y="1737077"/>
              <a:ext cx="534349" cy="457544"/>
            </a:xfrm>
            <a:prstGeom prst="rect">
              <a:avLst/>
            </a:prstGeom>
            <a:solidFill>
              <a:srgbClr val="CCD9F4"/>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latin typeface="Arial" panose="020B0604020202020204" pitchFamily="34" charset="0"/>
                  <a:cs typeface="Arial" panose="020B0604020202020204" pitchFamily="34" charset="0"/>
                </a:rPr>
                <a:t>3</a:t>
              </a:r>
              <a:br>
                <a:rPr lang="en-US" sz="1600" b="0" dirty="0">
                  <a:solidFill>
                    <a:srgbClr val="000000"/>
                  </a:solidFill>
                  <a:latin typeface="Arial" panose="020B0604020202020204" pitchFamily="34" charset="0"/>
                  <a:cs typeface="Arial" panose="020B0604020202020204" pitchFamily="34" charset="0"/>
                </a:rPr>
              </a:br>
              <a:r>
                <a:rPr lang="en-US" sz="1600" b="0" dirty="0">
                  <a:solidFill>
                    <a:srgbClr val="000000"/>
                  </a:solidFill>
                  <a:latin typeface="Arial" panose="020B0604020202020204" pitchFamily="34" charset="0"/>
                  <a:cs typeface="Arial" panose="020B0604020202020204" pitchFamily="34" charset="0"/>
                </a:rPr>
                <a:t>sub</a:t>
              </a:r>
            </a:p>
          </p:txBody>
        </p:sp>
        <p:sp>
          <p:nvSpPr>
            <p:cNvPr id="20" name="Rectangle 61">
              <a:extLst>
                <a:ext uri="{FF2B5EF4-FFF2-40B4-BE49-F238E27FC236}">
                  <a16:creationId xmlns:a16="http://schemas.microsoft.com/office/drawing/2014/main" id="{CE9304DB-29DA-4EDE-B3F3-411D8748C867}"/>
                </a:ext>
              </a:extLst>
            </p:cNvPr>
            <p:cNvSpPr/>
            <p:nvPr/>
          </p:nvSpPr>
          <p:spPr>
            <a:xfrm>
              <a:off x="3676569" y="2347136"/>
              <a:ext cx="458266" cy="457544"/>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latin typeface="Arial" panose="020B0604020202020204" pitchFamily="34" charset="0"/>
                  <a:cs typeface="Arial" panose="020B0604020202020204" pitchFamily="34" charset="0"/>
                </a:rPr>
                <a:t>1</a:t>
              </a:r>
              <a:br>
                <a:rPr lang="en-US" sz="1600" b="0" dirty="0">
                  <a:solidFill>
                    <a:srgbClr val="000000"/>
                  </a:solidFill>
                  <a:latin typeface="Arial" panose="020B0604020202020204" pitchFamily="34" charset="0"/>
                  <a:cs typeface="Arial" panose="020B0604020202020204" pitchFamily="34" charset="0"/>
                </a:rPr>
              </a:br>
              <a:r>
                <a:rPr lang="en-US" sz="1600" b="0" dirty="0">
                  <a:solidFill>
                    <a:srgbClr val="000000"/>
                  </a:solidFill>
                  <a:latin typeface="Arial" panose="020B0604020202020204" pitchFamily="34" charset="0"/>
                  <a:cs typeface="Arial" panose="020B0604020202020204" pitchFamily="34" charset="0"/>
                </a:rPr>
                <a:t>add</a:t>
              </a:r>
            </a:p>
          </p:txBody>
        </p:sp>
        <p:sp>
          <p:nvSpPr>
            <p:cNvPr id="21" name="Rectangle 62">
              <a:extLst>
                <a:ext uri="{FF2B5EF4-FFF2-40B4-BE49-F238E27FC236}">
                  <a16:creationId xmlns:a16="http://schemas.microsoft.com/office/drawing/2014/main" id="{0B1E19E0-A86E-4D9D-8CB8-0C3D60306333}"/>
                </a:ext>
              </a:extLst>
            </p:cNvPr>
            <p:cNvSpPr/>
            <p:nvPr/>
          </p:nvSpPr>
          <p:spPr>
            <a:xfrm>
              <a:off x="5506095" y="2347136"/>
              <a:ext cx="534349" cy="457544"/>
            </a:xfrm>
            <a:prstGeom prst="rect">
              <a:avLst/>
            </a:prstGeom>
            <a:solidFill>
              <a:srgbClr val="CCD9F4"/>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latin typeface="Arial" panose="020B0604020202020204" pitchFamily="34" charset="0"/>
                  <a:cs typeface="Arial" panose="020B0604020202020204" pitchFamily="34" charset="0"/>
                </a:rPr>
                <a:t>3</a:t>
              </a:r>
              <a:br>
                <a:rPr lang="en-US" sz="1600" b="0" dirty="0">
                  <a:solidFill>
                    <a:srgbClr val="000000"/>
                  </a:solidFill>
                  <a:latin typeface="Arial" panose="020B0604020202020204" pitchFamily="34" charset="0"/>
                  <a:cs typeface="Arial" panose="020B0604020202020204" pitchFamily="34" charset="0"/>
                </a:rPr>
              </a:br>
              <a:r>
                <a:rPr lang="en-US" sz="1600" b="0" dirty="0" err="1">
                  <a:solidFill>
                    <a:srgbClr val="000000"/>
                  </a:solidFill>
                  <a:latin typeface="Arial" panose="020B0604020202020204" pitchFamily="34" charset="0"/>
                  <a:cs typeface="Arial" panose="020B0604020202020204" pitchFamily="34" charset="0"/>
                </a:rPr>
                <a:t>jmp</a:t>
              </a:r>
              <a:endParaRPr lang="en-US" sz="1600" b="0" dirty="0">
                <a:solidFill>
                  <a:srgbClr val="000000"/>
                </a:solidFill>
                <a:latin typeface="Arial" panose="020B0604020202020204" pitchFamily="34" charset="0"/>
                <a:cs typeface="Arial" panose="020B0604020202020204" pitchFamily="34" charset="0"/>
              </a:endParaRPr>
            </a:p>
          </p:txBody>
        </p:sp>
        <p:sp>
          <p:nvSpPr>
            <p:cNvPr id="22" name="Rectangle 63">
              <a:extLst>
                <a:ext uri="{FF2B5EF4-FFF2-40B4-BE49-F238E27FC236}">
                  <a16:creationId xmlns:a16="http://schemas.microsoft.com/office/drawing/2014/main" id="{95D744C2-B131-4876-82E0-6ED8FB291E0A}"/>
                </a:ext>
              </a:extLst>
            </p:cNvPr>
            <p:cNvSpPr/>
            <p:nvPr/>
          </p:nvSpPr>
          <p:spPr>
            <a:xfrm>
              <a:off x="4134835" y="2347136"/>
              <a:ext cx="456497" cy="457544"/>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latin typeface="Arial" panose="020B0604020202020204" pitchFamily="34" charset="0"/>
                  <a:cs typeface="Arial" panose="020B0604020202020204" pitchFamily="34" charset="0"/>
                </a:rPr>
                <a:t>1</a:t>
              </a:r>
              <a:br>
                <a:rPr lang="en-US" sz="1600" b="0" dirty="0">
                  <a:solidFill>
                    <a:srgbClr val="000000"/>
                  </a:solidFill>
                  <a:latin typeface="Arial" panose="020B0604020202020204" pitchFamily="34" charset="0"/>
                  <a:cs typeface="Arial" panose="020B0604020202020204" pitchFamily="34" charset="0"/>
                </a:rPr>
              </a:br>
              <a:r>
                <a:rPr lang="en-US" sz="1600" b="0" dirty="0" err="1">
                  <a:solidFill>
                    <a:srgbClr val="000000"/>
                  </a:solidFill>
                  <a:latin typeface="Arial" panose="020B0604020202020204" pitchFamily="34" charset="0"/>
                  <a:cs typeface="Arial" panose="020B0604020202020204" pitchFamily="34" charset="0"/>
                </a:rPr>
                <a:t>cmp</a:t>
              </a:r>
              <a:endParaRPr lang="en-US" sz="1600" b="0" dirty="0">
                <a:solidFill>
                  <a:srgbClr val="000000"/>
                </a:solidFill>
                <a:latin typeface="Arial" panose="020B0604020202020204" pitchFamily="34" charset="0"/>
                <a:cs typeface="Arial" panose="020B0604020202020204" pitchFamily="34" charset="0"/>
              </a:endParaRPr>
            </a:p>
          </p:txBody>
        </p:sp>
        <p:sp>
          <p:nvSpPr>
            <p:cNvPr id="23" name="Rectangle 64">
              <a:extLst>
                <a:ext uri="{FF2B5EF4-FFF2-40B4-BE49-F238E27FC236}">
                  <a16:creationId xmlns:a16="http://schemas.microsoft.com/office/drawing/2014/main" id="{4D3B1EAA-6DF1-480A-9258-2E774FD707A6}"/>
                </a:ext>
              </a:extLst>
            </p:cNvPr>
            <p:cNvSpPr/>
            <p:nvPr/>
          </p:nvSpPr>
          <p:spPr>
            <a:xfrm>
              <a:off x="4591331" y="2347136"/>
              <a:ext cx="458267" cy="457544"/>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latin typeface="Arial" panose="020B0604020202020204" pitchFamily="34" charset="0"/>
                  <a:cs typeface="Arial" panose="020B0604020202020204" pitchFamily="34" charset="0"/>
                </a:rPr>
                <a:t>1</a:t>
              </a:r>
              <a:br>
                <a:rPr lang="en-US" sz="1600" b="0" dirty="0">
                  <a:solidFill>
                    <a:srgbClr val="000000"/>
                  </a:solidFill>
                  <a:latin typeface="Arial" panose="020B0604020202020204" pitchFamily="34" charset="0"/>
                  <a:cs typeface="Arial" panose="020B0604020202020204" pitchFamily="34" charset="0"/>
                </a:rPr>
              </a:br>
              <a:r>
                <a:rPr lang="en-US" sz="1600" b="0" dirty="0">
                  <a:solidFill>
                    <a:srgbClr val="000000"/>
                  </a:solidFill>
                  <a:latin typeface="Arial" panose="020B0604020202020204" pitchFamily="34" charset="0"/>
                  <a:cs typeface="Arial" panose="020B0604020202020204" pitchFamily="34" charset="0"/>
                </a:rPr>
                <a:t>ret</a:t>
              </a:r>
            </a:p>
          </p:txBody>
        </p:sp>
        <p:sp>
          <p:nvSpPr>
            <p:cNvPr id="24" name="Rectangle 65">
              <a:extLst>
                <a:ext uri="{FF2B5EF4-FFF2-40B4-BE49-F238E27FC236}">
                  <a16:creationId xmlns:a16="http://schemas.microsoft.com/office/drawing/2014/main" id="{CCC77370-23E1-4727-9A01-E7C4053F0105}"/>
                </a:ext>
              </a:extLst>
            </p:cNvPr>
            <p:cNvSpPr/>
            <p:nvPr/>
          </p:nvSpPr>
          <p:spPr>
            <a:xfrm>
              <a:off x="5049598" y="2347136"/>
              <a:ext cx="456497" cy="457544"/>
            </a:xfrm>
            <a:prstGeom prst="rect">
              <a:avLst/>
            </a:prstGeom>
            <a:solidFill>
              <a:srgbClr val="FFFF9B"/>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latin typeface="Arial" panose="020B0604020202020204" pitchFamily="34" charset="0"/>
                  <a:cs typeface="Arial" panose="020B0604020202020204" pitchFamily="34" charset="0"/>
                </a:rPr>
                <a:t>2</a:t>
              </a:r>
              <a:br>
                <a:rPr lang="en-US" sz="1600" b="0" dirty="0">
                  <a:solidFill>
                    <a:srgbClr val="000000"/>
                  </a:solidFill>
                  <a:latin typeface="Arial" panose="020B0604020202020204" pitchFamily="34" charset="0"/>
                  <a:cs typeface="Arial" panose="020B0604020202020204" pitchFamily="34" charset="0"/>
                </a:rPr>
              </a:br>
              <a:r>
                <a:rPr lang="en-US" sz="1600" b="0" dirty="0" err="1">
                  <a:solidFill>
                    <a:srgbClr val="000000"/>
                  </a:solidFill>
                  <a:latin typeface="Arial" panose="020B0604020202020204" pitchFamily="34" charset="0"/>
                  <a:cs typeface="Arial" panose="020B0604020202020204" pitchFamily="34" charset="0"/>
                </a:rPr>
                <a:t>mov</a:t>
              </a:r>
              <a:endParaRPr lang="en-US" sz="1600" b="0" dirty="0">
                <a:solidFill>
                  <a:srgbClr val="000000"/>
                </a:solidFill>
                <a:latin typeface="Arial" panose="020B0604020202020204" pitchFamily="34" charset="0"/>
                <a:cs typeface="Arial" panose="020B0604020202020204" pitchFamily="34" charset="0"/>
              </a:endParaRPr>
            </a:p>
          </p:txBody>
        </p:sp>
        <p:sp>
          <p:nvSpPr>
            <p:cNvPr id="25" name="Rectangle 69">
              <a:extLst>
                <a:ext uri="{FF2B5EF4-FFF2-40B4-BE49-F238E27FC236}">
                  <a16:creationId xmlns:a16="http://schemas.microsoft.com/office/drawing/2014/main" id="{CF65DEC8-F6EF-44F5-AE47-43A319B31A68}"/>
                </a:ext>
              </a:extLst>
            </p:cNvPr>
            <p:cNvSpPr/>
            <p:nvPr/>
          </p:nvSpPr>
          <p:spPr>
            <a:xfrm>
              <a:off x="3676569" y="2957194"/>
              <a:ext cx="458266" cy="457544"/>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latin typeface="Arial" panose="020B0604020202020204" pitchFamily="34" charset="0"/>
                  <a:cs typeface="Arial" panose="020B0604020202020204" pitchFamily="34" charset="0"/>
                </a:rPr>
                <a:t>1</a:t>
              </a:r>
              <a:br>
                <a:rPr lang="en-US" sz="1600" b="0" dirty="0">
                  <a:solidFill>
                    <a:srgbClr val="000000"/>
                  </a:solidFill>
                  <a:latin typeface="Arial" panose="020B0604020202020204" pitchFamily="34" charset="0"/>
                  <a:cs typeface="Arial" panose="020B0604020202020204" pitchFamily="34" charset="0"/>
                </a:rPr>
              </a:br>
              <a:r>
                <a:rPr lang="en-US" sz="1600" b="0" dirty="0">
                  <a:solidFill>
                    <a:srgbClr val="000000"/>
                  </a:solidFill>
                  <a:latin typeface="Arial" panose="020B0604020202020204" pitchFamily="34" charset="0"/>
                  <a:cs typeface="Arial" panose="020B0604020202020204" pitchFamily="34" charset="0"/>
                </a:rPr>
                <a:t>add</a:t>
              </a:r>
            </a:p>
          </p:txBody>
        </p:sp>
        <p:sp>
          <p:nvSpPr>
            <p:cNvPr id="26" name="Rectangle 70">
              <a:extLst>
                <a:ext uri="{FF2B5EF4-FFF2-40B4-BE49-F238E27FC236}">
                  <a16:creationId xmlns:a16="http://schemas.microsoft.com/office/drawing/2014/main" id="{2D60B796-5EED-4951-854A-EE9CBFDE57E3}"/>
                </a:ext>
              </a:extLst>
            </p:cNvPr>
            <p:cNvSpPr/>
            <p:nvPr/>
          </p:nvSpPr>
          <p:spPr>
            <a:xfrm>
              <a:off x="5506095" y="2957194"/>
              <a:ext cx="534349" cy="457544"/>
            </a:xfrm>
            <a:prstGeom prst="rect">
              <a:avLst/>
            </a:prstGeom>
            <a:solidFill>
              <a:srgbClr val="CCD9F4"/>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latin typeface="Arial" panose="020B0604020202020204" pitchFamily="34" charset="0"/>
                  <a:cs typeface="Arial" panose="020B0604020202020204" pitchFamily="34" charset="0"/>
                </a:rPr>
                <a:t>3</a:t>
              </a:r>
              <a:br>
                <a:rPr lang="en-US" sz="1600" b="0" dirty="0">
                  <a:solidFill>
                    <a:srgbClr val="000000"/>
                  </a:solidFill>
                  <a:latin typeface="Arial" panose="020B0604020202020204" pitchFamily="34" charset="0"/>
                  <a:cs typeface="Arial" panose="020B0604020202020204" pitchFamily="34" charset="0"/>
                </a:rPr>
              </a:br>
              <a:r>
                <a:rPr lang="en-US" sz="1600" b="0" dirty="0" err="1">
                  <a:solidFill>
                    <a:srgbClr val="000000"/>
                  </a:solidFill>
                  <a:latin typeface="Arial" panose="020B0604020202020204" pitchFamily="34" charset="0"/>
                  <a:cs typeface="Arial" panose="020B0604020202020204" pitchFamily="34" charset="0"/>
                </a:rPr>
                <a:t>jmp</a:t>
              </a:r>
              <a:endParaRPr lang="en-US" sz="1600" b="0" dirty="0">
                <a:solidFill>
                  <a:srgbClr val="000000"/>
                </a:solidFill>
                <a:latin typeface="Arial" panose="020B0604020202020204" pitchFamily="34" charset="0"/>
                <a:cs typeface="Arial" panose="020B0604020202020204" pitchFamily="34" charset="0"/>
              </a:endParaRPr>
            </a:p>
          </p:txBody>
        </p:sp>
        <p:sp>
          <p:nvSpPr>
            <p:cNvPr id="27" name="Rectangle 71">
              <a:extLst>
                <a:ext uri="{FF2B5EF4-FFF2-40B4-BE49-F238E27FC236}">
                  <a16:creationId xmlns:a16="http://schemas.microsoft.com/office/drawing/2014/main" id="{728156F6-12A7-4040-9F32-7827EA77BBD3}"/>
                </a:ext>
              </a:extLst>
            </p:cNvPr>
            <p:cNvSpPr/>
            <p:nvPr/>
          </p:nvSpPr>
          <p:spPr>
            <a:xfrm>
              <a:off x="4134835" y="2957194"/>
              <a:ext cx="456497" cy="457544"/>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latin typeface="Arial" panose="020B0604020202020204" pitchFamily="34" charset="0"/>
                  <a:cs typeface="Arial" panose="020B0604020202020204" pitchFamily="34" charset="0"/>
                </a:rPr>
                <a:t>1</a:t>
              </a:r>
              <a:br>
                <a:rPr lang="en-US" sz="1600" b="0" dirty="0">
                  <a:solidFill>
                    <a:srgbClr val="000000"/>
                  </a:solidFill>
                  <a:latin typeface="Arial" panose="020B0604020202020204" pitchFamily="34" charset="0"/>
                  <a:cs typeface="Arial" panose="020B0604020202020204" pitchFamily="34" charset="0"/>
                </a:rPr>
              </a:br>
              <a:r>
                <a:rPr lang="en-US" sz="1600" b="0" dirty="0" err="1">
                  <a:solidFill>
                    <a:srgbClr val="000000"/>
                  </a:solidFill>
                  <a:latin typeface="Arial" panose="020B0604020202020204" pitchFamily="34" charset="0"/>
                  <a:cs typeface="Arial" panose="020B0604020202020204" pitchFamily="34" charset="0"/>
                </a:rPr>
                <a:t>cmp</a:t>
              </a:r>
              <a:endParaRPr lang="en-US" sz="1600" b="0" dirty="0">
                <a:solidFill>
                  <a:srgbClr val="000000"/>
                </a:solidFill>
                <a:latin typeface="Arial" panose="020B0604020202020204" pitchFamily="34" charset="0"/>
                <a:cs typeface="Arial" panose="020B0604020202020204" pitchFamily="34" charset="0"/>
              </a:endParaRPr>
            </a:p>
          </p:txBody>
        </p:sp>
        <p:sp>
          <p:nvSpPr>
            <p:cNvPr id="28" name="Rectangle 72">
              <a:extLst>
                <a:ext uri="{FF2B5EF4-FFF2-40B4-BE49-F238E27FC236}">
                  <a16:creationId xmlns:a16="http://schemas.microsoft.com/office/drawing/2014/main" id="{375F1EC7-5DE7-45D4-B452-2F275BE72F3D}"/>
                </a:ext>
              </a:extLst>
            </p:cNvPr>
            <p:cNvSpPr/>
            <p:nvPr/>
          </p:nvSpPr>
          <p:spPr>
            <a:xfrm>
              <a:off x="4591331" y="2957194"/>
              <a:ext cx="458267" cy="457544"/>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latin typeface="Arial" panose="020B0604020202020204" pitchFamily="34" charset="0"/>
                  <a:cs typeface="Arial" panose="020B0604020202020204" pitchFamily="34" charset="0"/>
                </a:rPr>
                <a:t>1</a:t>
              </a:r>
              <a:br>
                <a:rPr lang="en-US" sz="1600" b="0" dirty="0">
                  <a:solidFill>
                    <a:srgbClr val="000000"/>
                  </a:solidFill>
                  <a:latin typeface="Arial" panose="020B0604020202020204" pitchFamily="34" charset="0"/>
                  <a:cs typeface="Arial" panose="020B0604020202020204" pitchFamily="34" charset="0"/>
                </a:rPr>
              </a:br>
              <a:r>
                <a:rPr lang="en-US" sz="1600" b="0" dirty="0">
                  <a:solidFill>
                    <a:srgbClr val="000000"/>
                  </a:solidFill>
                  <a:latin typeface="Arial" panose="020B0604020202020204" pitchFamily="34" charset="0"/>
                  <a:cs typeface="Arial" panose="020B0604020202020204" pitchFamily="34" charset="0"/>
                </a:rPr>
                <a:t>ret</a:t>
              </a:r>
            </a:p>
          </p:txBody>
        </p:sp>
        <p:sp>
          <p:nvSpPr>
            <p:cNvPr id="29" name="Rectangle 73">
              <a:extLst>
                <a:ext uri="{FF2B5EF4-FFF2-40B4-BE49-F238E27FC236}">
                  <a16:creationId xmlns:a16="http://schemas.microsoft.com/office/drawing/2014/main" id="{80D79F31-D97E-4D21-BF1D-D241A8C5056F}"/>
                </a:ext>
              </a:extLst>
            </p:cNvPr>
            <p:cNvSpPr/>
            <p:nvPr/>
          </p:nvSpPr>
          <p:spPr>
            <a:xfrm>
              <a:off x="5049598" y="2957194"/>
              <a:ext cx="456497" cy="457544"/>
            </a:xfrm>
            <a:prstGeom prst="rect">
              <a:avLst/>
            </a:prstGeom>
            <a:solidFill>
              <a:srgbClr val="FFFF9B"/>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latin typeface="Arial" panose="020B0604020202020204" pitchFamily="34" charset="0"/>
                  <a:cs typeface="Arial" panose="020B0604020202020204" pitchFamily="34" charset="0"/>
                </a:rPr>
                <a:t>2</a:t>
              </a:r>
              <a:br>
                <a:rPr lang="en-US" sz="1600" b="0" dirty="0">
                  <a:solidFill>
                    <a:srgbClr val="000000"/>
                  </a:solidFill>
                  <a:latin typeface="Arial" panose="020B0604020202020204" pitchFamily="34" charset="0"/>
                  <a:cs typeface="Arial" panose="020B0604020202020204" pitchFamily="34" charset="0"/>
                </a:rPr>
              </a:br>
              <a:r>
                <a:rPr lang="en-US" sz="1600" b="0" dirty="0" err="1">
                  <a:solidFill>
                    <a:srgbClr val="000000"/>
                  </a:solidFill>
                  <a:latin typeface="Arial" panose="020B0604020202020204" pitchFamily="34" charset="0"/>
                  <a:cs typeface="Arial" panose="020B0604020202020204" pitchFamily="34" charset="0"/>
                </a:rPr>
                <a:t>mov</a:t>
              </a:r>
              <a:endParaRPr lang="en-US" sz="1600" b="0" dirty="0">
                <a:solidFill>
                  <a:srgbClr val="000000"/>
                </a:solidFill>
                <a:latin typeface="Arial" panose="020B0604020202020204" pitchFamily="34" charset="0"/>
                <a:cs typeface="Arial" panose="020B0604020202020204" pitchFamily="34" charset="0"/>
              </a:endParaRPr>
            </a:p>
          </p:txBody>
        </p:sp>
        <p:sp>
          <p:nvSpPr>
            <p:cNvPr id="30" name="Rectangle 74">
              <a:extLst>
                <a:ext uri="{FF2B5EF4-FFF2-40B4-BE49-F238E27FC236}">
                  <a16:creationId xmlns:a16="http://schemas.microsoft.com/office/drawing/2014/main" id="{F0FFAD0B-A94B-4B2B-8A86-E02A6C61B7F0}"/>
                </a:ext>
              </a:extLst>
            </p:cNvPr>
            <p:cNvSpPr/>
            <p:nvPr/>
          </p:nvSpPr>
          <p:spPr>
            <a:xfrm>
              <a:off x="6040444" y="2957194"/>
              <a:ext cx="532579" cy="457544"/>
            </a:xfrm>
            <a:prstGeom prst="rect">
              <a:avLst/>
            </a:prstGeom>
            <a:solidFill>
              <a:srgbClr val="CCD9F4"/>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latin typeface="Arial" panose="020B0604020202020204" pitchFamily="34" charset="0"/>
                  <a:cs typeface="Arial" panose="020B0604020202020204" pitchFamily="34" charset="0"/>
                </a:rPr>
                <a:t>3</a:t>
              </a:r>
              <a:br>
                <a:rPr lang="en-US" sz="1600" b="0" dirty="0">
                  <a:solidFill>
                    <a:srgbClr val="000000"/>
                  </a:solidFill>
                  <a:latin typeface="Arial" panose="020B0604020202020204" pitchFamily="34" charset="0"/>
                  <a:cs typeface="Arial" panose="020B0604020202020204" pitchFamily="34" charset="0"/>
                </a:rPr>
              </a:br>
              <a:r>
                <a:rPr lang="en-US" sz="1600" b="0" dirty="0">
                  <a:solidFill>
                    <a:srgbClr val="000000"/>
                  </a:solidFill>
                  <a:latin typeface="Arial" panose="020B0604020202020204" pitchFamily="34" charset="0"/>
                  <a:cs typeface="Arial" panose="020B0604020202020204" pitchFamily="34" charset="0"/>
                </a:rPr>
                <a:t>div</a:t>
              </a:r>
            </a:p>
          </p:txBody>
        </p:sp>
        <p:sp>
          <p:nvSpPr>
            <p:cNvPr id="31" name="Rectangle 75">
              <a:extLst>
                <a:ext uri="{FF2B5EF4-FFF2-40B4-BE49-F238E27FC236}">
                  <a16:creationId xmlns:a16="http://schemas.microsoft.com/office/drawing/2014/main" id="{F38F1A66-8CB8-4DB5-8976-6FEF9873037E}"/>
                </a:ext>
              </a:extLst>
            </p:cNvPr>
            <p:cNvSpPr/>
            <p:nvPr/>
          </p:nvSpPr>
          <p:spPr>
            <a:xfrm>
              <a:off x="6573023" y="2957194"/>
              <a:ext cx="532580" cy="457544"/>
            </a:xfrm>
            <a:prstGeom prst="rect">
              <a:avLst/>
            </a:prstGeom>
            <a:solidFill>
              <a:srgbClr val="CCD9F4"/>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latin typeface="Arial" panose="020B0604020202020204" pitchFamily="34" charset="0"/>
                  <a:cs typeface="Arial" panose="020B0604020202020204" pitchFamily="34" charset="0"/>
                </a:rPr>
                <a:t>3</a:t>
              </a:r>
              <a:br>
                <a:rPr lang="en-US" sz="1600" b="0" dirty="0">
                  <a:solidFill>
                    <a:srgbClr val="000000"/>
                  </a:solidFill>
                  <a:latin typeface="Arial" panose="020B0604020202020204" pitchFamily="34" charset="0"/>
                  <a:cs typeface="Arial" panose="020B0604020202020204" pitchFamily="34" charset="0"/>
                </a:rPr>
              </a:br>
              <a:r>
                <a:rPr lang="en-US" sz="1600" b="0" dirty="0" err="1">
                  <a:solidFill>
                    <a:srgbClr val="000000"/>
                  </a:solidFill>
                  <a:latin typeface="Arial" panose="020B0604020202020204" pitchFamily="34" charset="0"/>
                  <a:cs typeface="Arial" panose="020B0604020202020204" pitchFamily="34" charset="0"/>
                </a:rPr>
                <a:t>shl</a:t>
              </a:r>
              <a:endParaRPr lang="en-US" sz="1600" b="0" dirty="0">
                <a:solidFill>
                  <a:srgbClr val="000000"/>
                </a:solidFill>
                <a:latin typeface="Arial" panose="020B0604020202020204" pitchFamily="34" charset="0"/>
                <a:cs typeface="Arial" panose="020B0604020202020204" pitchFamily="34" charset="0"/>
              </a:endParaRPr>
            </a:p>
          </p:txBody>
        </p:sp>
        <p:sp>
          <p:nvSpPr>
            <p:cNvPr id="32" name="Rectangle 76">
              <a:extLst>
                <a:ext uri="{FF2B5EF4-FFF2-40B4-BE49-F238E27FC236}">
                  <a16:creationId xmlns:a16="http://schemas.microsoft.com/office/drawing/2014/main" id="{A328B974-7060-4FBF-B766-499F4F51D018}"/>
                </a:ext>
              </a:extLst>
            </p:cNvPr>
            <p:cNvSpPr/>
            <p:nvPr/>
          </p:nvSpPr>
          <p:spPr>
            <a:xfrm>
              <a:off x="7105603" y="2957194"/>
              <a:ext cx="534349" cy="457544"/>
            </a:xfrm>
            <a:prstGeom prst="rect">
              <a:avLst/>
            </a:prstGeom>
            <a:solidFill>
              <a:srgbClr val="CCD9F4"/>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latin typeface="Arial" panose="020B0604020202020204" pitchFamily="34" charset="0"/>
                  <a:cs typeface="Arial" panose="020B0604020202020204" pitchFamily="34" charset="0"/>
                </a:rPr>
                <a:t>3</a:t>
              </a:r>
              <a:br>
                <a:rPr lang="en-US" sz="1600" b="0" dirty="0">
                  <a:solidFill>
                    <a:srgbClr val="000000"/>
                  </a:solidFill>
                  <a:latin typeface="Arial" panose="020B0604020202020204" pitchFamily="34" charset="0"/>
                  <a:cs typeface="Arial" panose="020B0604020202020204" pitchFamily="34" charset="0"/>
                </a:rPr>
              </a:br>
              <a:r>
                <a:rPr lang="en-US" sz="1600" b="0" dirty="0">
                  <a:solidFill>
                    <a:srgbClr val="000000"/>
                  </a:solidFill>
                  <a:latin typeface="Arial" panose="020B0604020202020204" pitchFamily="34" charset="0"/>
                  <a:cs typeface="Arial" panose="020B0604020202020204" pitchFamily="34" charset="0"/>
                </a:rPr>
                <a:t>sub</a:t>
              </a:r>
            </a:p>
          </p:txBody>
        </p:sp>
        <p:sp>
          <p:nvSpPr>
            <p:cNvPr id="33" name="Rectangle 77">
              <a:extLst>
                <a:ext uri="{FF2B5EF4-FFF2-40B4-BE49-F238E27FC236}">
                  <a16:creationId xmlns:a16="http://schemas.microsoft.com/office/drawing/2014/main" id="{840F0F3F-611C-450B-AF4D-43E56A789F04}"/>
                </a:ext>
              </a:extLst>
            </p:cNvPr>
            <p:cNvSpPr/>
            <p:nvPr/>
          </p:nvSpPr>
          <p:spPr>
            <a:xfrm>
              <a:off x="3676569" y="3567252"/>
              <a:ext cx="458266" cy="455749"/>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latin typeface="Arial" panose="020B0604020202020204" pitchFamily="34" charset="0"/>
                  <a:cs typeface="Arial" panose="020B0604020202020204" pitchFamily="34" charset="0"/>
                </a:rPr>
                <a:t>1</a:t>
              </a:r>
              <a:br>
                <a:rPr lang="en-US" sz="1600" b="0" dirty="0">
                  <a:solidFill>
                    <a:srgbClr val="000000"/>
                  </a:solidFill>
                  <a:latin typeface="Arial" panose="020B0604020202020204" pitchFamily="34" charset="0"/>
                  <a:cs typeface="Arial" panose="020B0604020202020204" pitchFamily="34" charset="0"/>
                </a:rPr>
              </a:br>
              <a:r>
                <a:rPr lang="en-US" sz="1600" b="0" dirty="0">
                  <a:solidFill>
                    <a:srgbClr val="000000"/>
                  </a:solidFill>
                  <a:latin typeface="Arial" panose="020B0604020202020204" pitchFamily="34" charset="0"/>
                  <a:cs typeface="Arial" panose="020B0604020202020204" pitchFamily="34" charset="0"/>
                </a:rPr>
                <a:t>add</a:t>
              </a:r>
            </a:p>
          </p:txBody>
        </p:sp>
        <p:sp>
          <p:nvSpPr>
            <p:cNvPr id="34" name="Rectangle 79">
              <a:extLst>
                <a:ext uri="{FF2B5EF4-FFF2-40B4-BE49-F238E27FC236}">
                  <a16:creationId xmlns:a16="http://schemas.microsoft.com/office/drawing/2014/main" id="{E69491D0-72DC-484E-BFDD-0E17292B5553}"/>
                </a:ext>
              </a:extLst>
            </p:cNvPr>
            <p:cNvSpPr/>
            <p:nvPr/>
          </p:nvSpPr>
          <p:spPr>
            <a:xfrm>
              <a:off x="4134835" y="3567252"/>
              <a:ext cx="456497" cy="455749"/>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latin typeface="Arial" panose="020B0604020202020204" pitchFamily="34" charset="0"/>
                  <a:cs typeface="Arial" panose="020B0604020202020204" pitchFamily="34" charset="0"/>
                </a:rPr>
                <a:t>1</a:t>
              </a:r>
              <a:br>
                <a:rPr lang="en-US" sz="1600" b="0" dirty="0">
                  <a:solidFill>
                    <a:srgbClr val="000000"/>
                  </a:solidFill>
                  <a:latin typeface="Arial" panose="020B0604020202020204" pitchFamily="34" charset="0"/>
                  <a:cs typeface="Arial" panose="020B0604020202020204" pitchFamily="34" charset="0"/>
                </a:rPr>
              </a:br>
              <a:r>
                <a:rPr lang="en-US" sz="1600" b="0" dirty="0" err="1">
                  <a:solidFill>
                    <a:srgbClr val="000000"/>
                  </a:solidFill>
                  <a:latin typeface="Arial" panose="020B0604020202020204" pitchFamily="34" charset="0"/>
                  <a:cs typeface="Arial" panose="020B0604020202020204" pitchFamily="34" charset="0"/>
                </a:rPr>
                <a:t>cmp</a:t>
              </a:r>
              <a:endParaRPr lang="en-US" sz="1600" b="0" dirty="0">
                <a:solidFill>
                  <a:srgbClr val="000000"/>
                </a:solidFill>
                <a:latin typeface="Arial" panose="020B0604020202020204" pitchFamily="34" charset="0"/>
                <a:cs typeface="Arial" panose="020B0604020202020204" pitchFamily="34" charset="0"/>
              </a:endParaRPr>
            </a:p>
          </p:txBody>
        </p:sp>
        <p:sp>
          <p:nvSpPr>
            <p:cNvPr id="35" name="Rectangle 85">
              <a:extLst>
                <a:ext uri="{FF2B5EF4-FFF2-40B4-BE49-F238E27FC236}">
                  <a16:creationId xmlns:a16="http://schemas.microsoft.com/office/drawing/2014/main" id="{38FE2EC1-F9A7-46D2-A49F-3DEE4807D155}"/>
                </a:ext>
              </a:extLst>
            </p:cNvPr>
            <p:cNvSpPr/>
            <p:nvPr/>
          </p:nvSpPr>
          <p:spPr>
            <a:xfrm>
              <a:off x="3676569" y="4175517"/>
              <a:ext cx="458266" cy="457543"/>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latin typeface="Arial" panose="020B0604020202020204" pitchFamily="34" charset="0"/>
                  <a:cs typeface="Arial" panose="020B0604020202020204" pitchFamily="34" charset="0"/>
                </a:rPr>
                <a:t>1</a:t>
              </a:r>
              <a:br>
                <a:rPr lang="en-US" sz="1600" b="0" dirty="0">
                  <a:solidFill>
                    <a:srgbClr val="000000"/>
                  </a:solidFill>
                  <a:latin typeface="Arial" panose="020B0604020202020204" pitchFamily="34" charset="0"/>
                  <a:cs typeface="Arial" panose="020B0604020202020204" pitchFamily="34" charset="0"/>
                </a:rPr>
              </a:br>
              <a:r>
                <a:rPr lang="en-US" sz="1600" b="0" dirty="0">
                  <a:solidFill>
                    <a:srgbClr val="000000"/>
                  </a:solidFill>
                  <a:latin typeface="Arial" panose="020B0604020202020204" pitchFamily="34" charset="0"/>
                  <a:cs typeface="Arial" panose="020B0604020202020204" pitchFamily="34" charset="0"/>
                </a:rPr>
                <a:t>add</a:t>
              </a:r>
            </a:p>
          </p:txBody>
        </p:sp>
        <p:sp>
          <p:nvSpPr>
            <p:cNvPr id="36" name="Rectangle 86">
              <a:extLst>
                <a:ext uri="{FF2B5EF4-FFF2-40B4-BE49-F238E27FC236}">
                  <a16:creationId xmlns:a16="http://schemas.microsoft.com/office/drawing/2014/main" id="{9EB81B22-C049-4DD2-8ECB-05E54964D307}"/>
                </a:ext>
              </a:extLst>
            </p:cNvPr>
            <p:cNvSpPr/>
            <p:nvPr/>
          </p:nvSpPr>
          <p:spPr>
            <a:xfrm>
              <a:off x="5506095" y="4175517"/>
              <a:ext cx="534349" cy="457543"/>
            </a:xfrm>
            <a:prstGeom prst="rect">
              <a:avLst/>
            </a:prstGeom>
            <a:solidFill>
              <a:srgbClr val="CCD9F4"/>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latin typeface="Arial" panose="020B0604020202020204" pitchFamily="34" charset="0"/>
                  <a:cs typeface="Arial" panose="020B0604020202020204" pitchFamily="34" charset="0"/>
                </a:rPr>
                <a:t>3</a:t>
              </a:r>
              <a:br>
                <a:rPr lang="en-US" sz="1600" b="0" dirty="0">
                  <a:solidFill>
                    <a:srgbClr val="000000"/>
                  </a:solidFill>
                  <a:latin typeface="Arial" panose="020B0604020202020204" pitchFamily="34" charset="0"/>
                  <a:cs typeface="Arial" panose="020B0604020202020204" pitchFamily="34" charset="0"/>
                </a:rPr>
              </a:br>
              <a:r>
                <a:rPr lang="en-US" sz="1600" b="0" dirty="0" err="1">
                  <a:solidFill>
                    <a:srgbClr val="000000"/>
                  </a:solidFill>
                  <a:latin typeface="Arial" panose="020B0604020202020204" pitchFamily="34" charset="0"/>
                  <a:cs typeface="Arial" panose="020B0604020202020204" pitchFamily="34" charset="0"/>
                </a:rPr>
                <a:t>jmp</a:t>
              </a:r>
              <a:endParaRPr lang="en-US" sz="1600" b="0" dirty="0">
                <a:solidFill>
                  <a:srgbClr val="000000"/>
                </a:solidFill>
                <a:latin typeface="Arial" panose="020B0604020202020204" pitchFamily="34" charset="0"/>
                <a:cs typeface="Arial" panose="020B0604020202020204" pitchFamily="34" charset="0"/>
              </a:endParaRPr>
            </a:p>
          </p:txBody>
        </p:sp>
        <p:sp>
          <p:nvSpPr>
            <p:cNvPr id="37" name="Rectangle 87">
              <a:extLst>
                <a:ext uri="{FF2B5EF4-FFF2-40B4-BE49-F238E27FC236}">
                  <a16:creationId xmlns:a16="http://schemas.microsoft.com/office/drawing/2014/main" id="{DD0C01A2-5590-456B-B889-7296EE234B9E}"/>
                </a:ext>
              </a:extLst>
            </p:cNvPr>
            <p:cNvSpPr/>
            <p:nvPr/>
          </p:nvSpPr>
          <p:spPr>
            <a:xfrm>
              <a:off x="4134835" y="4175517"/>
              <a:ext cx="456497" cy="457543"/>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latin typeface="Arial" panose="020B0604020202020204" pitchFamily="34" charset="0"/>
                  <a:cs typeface="Arial" panose="020B0604020202020204" pitchFamily="34" charset="0"/>
                </a:rPr>
                <a:t>1</a:t>
              </a:r>
              <a:br>
                <a:rPr lang="en-US" sz="1600" b="0" dirty="0">
                  <a:solidFill>
                    <a:srgbClr val="000000"/>
                  </a:solidFill>
                  <a:latin typeface="Arial" panose="020B0604020202020204" pitchFamily="34" charset="0"/>
                  <a:cs typeface="Arial" panose="020B0604020202020204" pitchFamily="34" charset="0"/>
                </a:rPr>
              </a:br>
              <a:r>
                <a:rPr lang="en-US" sz="1600" b="0" dirty="0" err="1">
                  <a:solidFill>
                    <a:srgbClr val="000000"/>
                  </a:solidFill>
                  <a:latin typeface="Arial" panose="020B0604020202020204" pitchFamily="34" charset="0"/>
                  <a:cs typeface="Arial" panose="020B0604020202020204" pitchFamily="34" charset="0"/>
                </a:rPr>
                <a:t>cmp</a:t>
              </a:r>
              <a:endParaRPr lang="en-US" sz="1600" b="0" dirty="0">
                <a:solidFill>
                  <a:srgbClr val="000000"/>
                </a:solidFill>
                <a:latin typeface="Arial" panose="020B0604020202020204" pitchFamily="34" charset="0"/>
                <a:cs typeface="Arial" panose="020B0604020202020204" pitchFamily="34" charset="0"/>
              </a:endParaRPr>
            </a:p>
          </p:txBody>
        </p:sp>
        <p:sp>
          <p:nvSpPr>
            <p:cNvPr id="38" name="Rectangle 88">
              <a:extLst>
                <a:ext uri="{FF2B5EF4-FFF2-40B4-BE49-F238E27FC236}">
                  <a16:creationId xmlns:a16="http://schemas.microsoft.com/office/drawing/2014/main" id="{688FFEDB-2C0E-47D4-93E3-DAF8E1E15488}"/>
                </a:ext>
              </a:extLst>
            </p:cNvPr>
            <p:cNvSpPr/>
            <p:nvPr/>
          </p:nvSpPr>
          <p:spPr>
            <a:xfrm>
              <a:off x="4591331" y="4175517"/>
              <a:ext cx="458267" cy="457543"/>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latin typeface="Arial" panose="020B0604020202020204" pitchFamily="34" charset="0"/>
                  <a:cs typeface="Arial" panose="020B0604020202020204" pitchFamily="34" charset="0"/>
                </a:rPr>
                <a:t>1</a:t>
              </a:r>
              <a:br>
                <a:rPr lang="en-US" sz="1600" b="0" dirty="0">
                  <a:solidFill>
                    <a:srgbClr val="000000"/>
                  </a:solidFill>
                  <a:latin typeface="Arial" panose="020B0604020202020204" pitchFamily="34" charset="0"/>
                  <a:cs typeface="Arial" panose="020B0604020202020204" pitchFamily="34" charset="0"/>
                </a:rPr>
              </a:br>
              <a:r>
                <a:rPr lang="en-US" sz="1600" b="0" dirty="0">
                  <a:solidFill>
                    <a:srgbClr val="000000"/>
                  </a:solidFill>
                  <a:latin typeface="Arial" panose="020B0604020202020204" pitchFamily="34" charset="0"/>
                  <a:cs typeface="Arial" panose="020B0604020202020204" pitchFamily="34" charset="0"/>
                </a:rPr>
                <a:t>ret</a:t>
              </a:r>
            </a:p>
          </p:txBody>
        </p:sp>
        <p:sp>
          <p:nvSpPr>
            <p:cNvPr id="39" name="Rectangle 89">
              <a:extLst>
                <a:ext uri="{FF2B5EF4-FFF2-40B4-BE49-F238E27FC236}">
                  <a16:creationId xmlns:a16="http://schemas.microsoft.com/office/drawing/2014/main" id="{560020EF-0499-40CE-8888-59CB37291EC5}"/>
                </a:ext>
              </a:extLst>
            </p:cNvPr>
            <p:cNvSpPr/>
            <p:nvPr/>
          </p:nvSpPr>
          <p:spPr>
            <a:xfrm>
              <a:off x="5049598" y="4175517"/>
              <a:ext cx="456497" cy="457543"/>
            </a:xfrm>
            <a:prstGeom prst="rect">
              <a:avLst/>
            </a:prstGeom>
            <a:solidFill>
              <a:srgbClr val="FFFF9B"/>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latin typeface="Arial" panose="020B0604020202020204" pitchFamily="34" charset="0"/>
                  <a:cs typeface="Arial" panose="020B0604020202020204" pitchFamily="34" charset="0"/>
                </a:rPr>
                <a:t>2</a:t>
              </a:r>
              <a:br>
                <a:rPr lang="en-US" sz="1600" b="0" dirty="0">
                  <a:solidFill>
                    <a:srgbClr val="000000"/>
                  </a:solidFill>
                  <a:latin typeface="Arial" panose="020B0604020202020204" pitchFamily="34" charset="0"/>
                  <a:cs typeface="Arial" panose="020B0604020202020204" pitchFamily="34" charset="0"/>
                </a:rPr>
              </a:br>
              <a:r>
                <a:rPr lang="en-US" sz="1600" b="0" dirty="0" err="1">
                  <a:solidFill>
                    <a:srgbClr val="000000"/>
                  </a:solidFill>
                  <a:latin typeface="Arial" panose="020B0604020202020204" pitchFamily="34" charset="0"/>
                  <a:cs typeface="Arial" panose="020B0604020202020204" pitchFamily="34" charset="0"/>
                </a:rPr>
                <a:t>mov</a:t>
              </a:r>
              <a:endParaRPr lang="en-US" sz="1600" b="0" dirty="0">
                <a:solidFill>
                  <a:srgbClr val="000000"/>
                </a:solidFill>
                <a:latin typeface="Arial" panose="020B0604020202020204" pitchFamily="34" charset="0"/>
                <a:cs typeface="Arial" panose="020B0604020202020204" pitchFamily="34" charset="0"/>
              </a:endParaRPr>
            </a:p>
          </p:txBody>
        </p:sp>
        <p:sp>
          <p:nvSpPr>
            <p:cNvPr id="40" name="Rectangle 90">
              <a:extLst>
                <a:ext uri="{FF2B5EF4-FFF2-40B4-BE49-F238E27FC236}">
                  <a16:creationId xmlns:a16="http://schemas.microsoft.com/office/drawing/2014/main" id="{6F44072F-71F6-4032-BE3B-BE3EC39A2FB7}"/>
                </a:ext>
              </a:extLst>
            </p:cNvPr>
            <p:cNvSpPr/>
            <p:nvPr/>
          </p:nvSpPr>
          <p:spPr>
            <a:xfrm>
              <a:off x="6040444" y="4175517"/>
              <a:ext cx="532579" cy="457543"/>
            </a:xfrm>
            <a:prstGeom prst="rect">
              <a:avLst/>
            </a:prstGeom>
            <a:solidFill>
              <a:srgbClr val="CCD9F4"/>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latin typeface="Arial" panose="020B0604020202020204" pitchFamily="34" charset="0"/>
                  <a:cs typeface="Arial" panose="020B0604020202020204" pitchFamily="34" charset="0"/>
                </a:rPr>
                <a:t>3</a:t>
              </a:r>
              <a:br>
                <a:rPr lang="en-US" sz="1600" b="0" dirty="0">
                  <a:solidFill>
                    <a:srgbClr val="000000"/>
                  </a:solidFill>
                  <a:latin typeface="Arial" panose="020B0604020202020204" pitchFamily="34" charset="0"/>
                  <a:cs typeface="Arial" panose="020B0604020202020204" pitchFamily="34" charset="0"/>
                </a:rPr>
              </a:br>
              <a:r>
                <a:rPr lang="en-US" sz="1600" b="0" dirty="0">
                  <a:solidFill>
                    <a:srgbClr val="000000"/>
                  </a:solidFill>
                  <a:latin typeface="Arial" panose="020B0604020202020204" pitchFamily="34" charset="0"/>
                  <a:cs typeface="Arial" panose="020B0604020202020204" pitchFamily="34" charset="0"/>
                </a:rPr>
                <a:t>div</a:t>
              </a:r>
            </a:p>
          </p:txBody>
        </p:sp>
        <p:sp>
          <p:nvSpPr>
            <p:cNvPr id="41" name="Rectangle 91">
              <a:extLst>
                <a:ext uri="{FF2B5EF4-FFF2-40B4-BE49-F238E27FC236}">
                  <a16:creationId xmlns:a16="http://schemas.microsoft.com/office/drawing/2014/main" id="{82AA09DE-7918-48E6-AF50-BBE0DF5530F6}"/>
                </a:ext>
              </a:extLst>
            </p:cNvPr>
            <p:cNvSpPr/>
            <p:nvPr/>
          </p:nvSpPr>
          <p:spPr>
            <a:xfrm>
              <a:off x="6573023" y="4175517"/>
              <a:ext cx="532580" cy="457543"/>
            </a:xfrm>
            <a:prstGeom prst="rect">
              <a:avLst/>
            </a:prstGeom>
            <a:solidFill>
              <a:srgbClr val="CCD9F4"/>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latin typeface="Arial" panose="020B0604020202020204" pitchFamily="34" charset="0"/>
                  <a:cs typeface="Arial" panose="020B0604020202020204" pitchFamily="34" charset="0"/>
                </a:rPr>
                <a:t>3</a:t>
              </a:r>
              <a:br>
                <a:rPr lang="en-US" sz="1600" b="0" dirty="0">
                  <a:solidFill>
                    <a:srgbClr val="000000"/>
                  </a:solidFill>
                  <a:latin typeface="Arial" panose="020B0604020202020204" pitchFamily="34" charset="0"/>
                  <a:cs typeface="Arial" panose="020B0604020202020204" pitchFamily="34" charset="0"/>
                </a:rPr>
              </a:br>
              <a:r>
                <a:rPr lang="en-US" sz="1600" b="0" dirty="0" err="1">
                  <a:solidFill>
                    <a:srgbClr val="000000"/>
                  </a:solidFill>
                  <a:latin typeface="Arial" panose="020B0604020202020204" pitchFamily="34" charset="0"/>
                  <a:cs typeface="Arial" panose="020B0604020202020204" pitchFamily="34" charset="0"/>
                </a:rPr>
                <a:t>shl</a:t>
              </a:r>
              <a:endParaRPr lang="en-US" sz="1600" b="0" dirty="0">
                <a:solidFill>
                  <a:srgbClr val="000000"/>
                </a:solidFill>
                <a:latin typeface="Arial" panose="020B0604020202020204" pitchFamily="34" charset="0"/>
                <a:cs typeface="Arial" panose="020B0604020202020204" pitchFamily="34" charset="0"/>
              </a:endParaRPr>
            </a:p>
          </p:txBody>
        </p:sp>
        <p:sp>
          <p:nvSpPr>
            <p:cNvPr id="14379" name="TextBox 93">
              <a:extLst>
                <a:ext uri="{FF2B5EF4-FFF2-40B4-BE49-F238E27FC236}">
                  <a16:creationId xmlns:a16="http://schemas.microsoft.com/office/drawing/2014/main" id="{207B47C0-EFB6-24AF-10B8-886B6C2F8F65}"/>
                </a:ext>
              </a:extLst>
            </p:cNvPr>
            <p:cNvSpPr txBox="1">
              <a:spLocks noChangeArrowheads="1"/>
            </p:cNvSpPr>
            <p:nvPr/>
          </p:nvSpPr>
          <p:spPr bwMode="auto">
            <a:xfrm>
              <a:off x="8401780" y="1812401"/>
              <a:ext cx="714658" cy="313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800" b="0">
                  <a:solidFill>
                    <a:srgbClr val="000000"/>
                  </a:solidFill>
                  <a:ea typeface="宋体" panose="02010600030101010101" pitchFamily="2" charset="-122"/>
                  <a:cs typeface="Arial" panose="020B0604020202020204" pitchFamily="34" charset="0"/>
                </a:rPr>
                <a:t>leader</a:t>
              </a:r>
            </a:p>
          </p:txBody>
        </p:sp>
        <p:sp>
          <p:nvSpPr>
            <p:cNvPr id="14380" name="TextBox 94">
              <a:extLst>
                <a:ext uri="{FF2B5EF4-FFF2-40B4-BE49-F238E27FC236}">
                  <a16:creationId xmlns:a16="http://schemas.microsoft.com/office/drawing/2014/main" id="{52F00C68-E17A-0E8C-EE92-5625E3BC3346}"/>
                </a:ext>
              </a:extLst>
            </p:cNvPr>
            <p:cNvSpPr txBox="1">
              <a:spLocks noChangeArrowheads="1"/>
            </p:cNvSpPr>
            <p:nvPr/>
          </p:nvSpPr>
          <p:spPr bwMode="auto">
            <a:xfrm>
              <a:off x="8401780" y="1375939"/>
              <a:ext cx="1029109" cy="313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800" b="0">
                  <a:solidFill>
                    <a:srgbClr val="000000"/>
                  </a:solidFill>
                  <a:ea typeface="宋体" panose="02010600030101010101" pitchFamily="2" charset="-122"/>
                  <a:cs typeface="Arial" panose="020B0604020202020204" pitchFamily="34" charset="0"/>
                </a:rPr>
                <a:t>log index</a:t>
              </a:r>
            </a:p>
          </p:txBody>
        </p:sp>
        <p:sp>
          <p:nvSpPr>
            <p:cNvPr id="14381" name="TextBox 95">
              <a:extLst>
                <a:ext uri="{FF2B5EF4-FFF2-40B4-BE49-F238E27FC236}">
                  <a16:creationId xmlns:a16="http://schemas.microsoft.com/office/drawing/2014/main" id="{2C78CD58-2AE1-4EE8-E46B-7654AD35C41D}"/>
                </a:ext>
              </a:extLst>
            </p:cNvPr>
            <p:cNvSpPr txBox="1">
              <a:spLocks noChangeArrowheads="1"/>
            </p:cNvSpPr>
            <p:nvPr/>
          </p:nvSpPr>
          <p:spPr bwMode="auto">
            <a:xfrm>
              <a:off x="8401780" y="3374501"/>
              <a:ext cx="1014816" cy="313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800" b="0">
                  <a:solidFill>
                    <a:srgbClr val="000000"/>
                  </a:solidFill>
                  <a:ea typeface="宋体" panose="02010600030101010101" pitchFamily="2" charset="-122"/>
                  <a:cs typeface="Arial" panose="020B0604020202020204" pitchFamily="34" charset="0"/>
                </a:rPr>
                <a:t>followers</a:t>
              </a:r>
            </a:p>
          </p:txBody>
        </p:sp>
        <p:sp>
          <p:nvSpPr>
            <p:cNvPr id="45" name="Right Brace 96">
              <a:extLst>
                <a:ext uri="{FF2B5EF4-FFF2-40B4-BE49-F238E27FC236}">
                  <a16:creationId xmlns:a16="http://schemas.microsoft.com/office/drawing/2014/main" id="{468E7611-F639-4CF9-9DAF-459B5A5E80A4}"/>
                </a:ext>
              </a:extLst>
            </p:cNvPr>
            <p:cNvSpPr/>
            <p:nvPr/>
          </p:nvSpPr>
          <p:spPr>
            <a:xfrm>
              <a:off x="7944284" y="2347136"/>
              <a:ext cx="228248" cy="2282336"/>
            </a:xfrm>
            <a:prstGeom prst="rightBrace">
              <a:avLst>
                <a:gd name="adj1" fmla="val 37205"/>
                <a:gd name="adj2" fmla="val 50000"/>
              </a:avLst>
            </a:prstGeom>
            <a:ln w="19050" cap="rnd"/>
            <a:effectLst/>
          </p:spPr>
          <p:style>
            <a:lnRef idx="2">
              <a:schemeClr val="dk1"/>
            </a:lnRef>
            <a:fillRef idx="0">
              <a:schemeClr val="dk1"/>
            </a:fillRef>
            <a:effectRef idx="1">
              <a:schemeClr val="dk1"/>
            </a:effectRef>
            <a:fontRef idx="minor">
              <a:schemeClr val="tx1"/>
            </a:fontRef>
          </p:style>
          <p:txBody>
            <a:bodyPr anchor="ctr"/>
            <a:lstStyle/>
            <a:p>
              <a:pPr>
                <a:defRPr/>
              </a:pPr>
              <a:endParaRPr lang="en-US" b="0">
                <a:solidFill>
                  <a:srgbClr val="000000"/>
                </a:solidFill>
                <a:latin typeface="Arial" panose="020B0604020202020204" pitchFamily="34" charset="0"/>
                <a:cs typeface="Arial" panose="020B0604020202020204" pitchFamily="34" charset="0"/>
              </a:endParaRPr>
            </a:p>
          </p:txBody>
        </p:sp>
        <p:grpSp>
          <p:nvGrpSpPr>
            <p:cNvPr id="14383" name="Group 9">
              <a:extLst>
                <a:ext uri="{FF2B5EF4-FFF2-40B4-BE49-F238E27FC236}">
                  <a16:creationId xmlns:a16="http://schemas.microsoft.com/office/drawing/2014/main" id="{53AD7C40-F9A1-3A4F-2FD5-66610C107651}"/>
                </a:ext>
              </a:extLst>
            </p:cNvPr>
            <p:cNvGrpSpPr>
              <a:grpSpLocks/>
            </p:cNvGrpSpPr>
            <p:nvPr/>
          </p:nvGrpSpPr>
          <p:grpSpPr bwMode="auto">
            <a:xfrm>
              <a:off x="3677379" y="4709488"/>
              <a:ext cx="3429000" cy="228600"/>
              <a:chOff x="2154967" y="4709488"/>
              <a:chExt cx="3429000" cy="228600"/>
            </a:xfrm>
          </p:grpSpPr>
          <p:cxnSp>
            <p:nvCxnSpPr>
              <p:cNvPr id="47" name="Straight Connector 98">
                <a:extLst>
                  <a:ext uri="{FF2B5EF4-FFF2-40B4-BE49-F238E27FC236}">
                    <a16:creationId xmlns:a16="http://schemas.microsoft.com/office/drawing/2014/main" id="{D0DF8D28-B3E3-404C-96A1-90410EB412EC}"/>
                  </a:ext>
                </a:extLst>
              </p:cNvPr>
              <p:cNvCxnSpPr/>
              <p:nvPr/>
            </p:nvCxnSpPr>
            <p:spPr>
              <a:xfrm>
                <a:off x="2154157" y="4710215"/>
                <a:ext cx="0" cy="227874"/>
              </a:xfrm>
              <a:prstGeom prst="line">
                <a:avLst/>
              </a:prstGeom>
              <a:ln w="28575" cap="rnd">
                <a:solidFill>
                  <a:schemeClr val="accent4"/>
                </a:solidFill>
              </a:ln>
              <a:effectLst/>
            </p:spPr>
            <p:style>
              <a:lnRef idx="2">
                <a:schemeClr val="dk1"/>
              </a:lnRef>
              <a:fillRef idx="0">
                <a:schemeClr val="dk1"/>
              </a:fillRef>
              <a:effectRef idx="1">
                <a:schemeClr val="dk1"/>
              </a:effectRef>
              <a:fontRef idx="minor">
                <a:schemeClr val="tx1"/>
              </a:fontRef>
            </p:style>
          </p:cxnSp>
          <p:cxnSp>
            <p:nvCxnSpPr>
              <p:cNvPr id="48" name="Straight Connector 99">
                <a:extLst>
                  <a:ext uri="{FF2B5EF4-FFF2-40B4-BE49-F238E27FC236}">
                    <a16:creationId xmlns:a16="http://schemas.microsoft.com/office/drawing/2014/main" id="{30413C93-F7BE-4990-BBFE-DAA01BCE3743}"/>
                  </a:ext>
                </a:extLst>
              </p:cNvPr>
              <p:cNvCxnSpPr/>
              <p:nvPr/>
            </p:nvCxnSpPr>
            <p:spPr>
              <a:xfrm>
                <a:off x="5583191" y="4710215"/>
                <a:ext cx="0" cy="227874"/>
              </a:xfrm>
              <a:prstGeom prst="line">
                <a:avLst/>
              </a:prstGeom>
              <a:ln w="28575" cap="rnd">
                <a:solidFill>
                  <a:schemeClr val="accent4"/>
                </a:solidFill>
              </a:ln>
              <a:effectLst/>
            </p:spPr>
            <p:style>
              <a:lnRef idx="2">
                <a:schemeClr val="dk1"/>
              </a:lnRef>
              <a:fillRef idx="0">
                <a:schemeClr val="dk1"/>
              </a:fillRef>
              <a:effectRef idx="1">
                <a:schemeClr val="dk1"/>
              </a:effectRef>
              <a:fontRef idx="minor">
                <a:schemeClr val="tx1"/>
              </a:fontRef>
            </p:style>
          </p:cxnSp>
          <p:cxnSp>
            <p:nvCxnSpPr>
              <p:cNvPr id="49" name="Straight Connector 101">
                <a:extLst>
                  <a:ext uri="{FF2B5EF4-FFF2-40B4-BE49-F238E27FC236}">
                    <a16:creationId xmlns:a16="http://schemas.microsoft.com/office/drawing/2014/main" id="{73E4BB21-200C-4604-965F-8FFBE939311F}"/>
                  </a:ext>
                </a:extLst>
              </p:cNvPr>
              <p:cNvCxnSpPr/>
              <p:nvPr/>
            </p:nvCxnSpPr>
            <p:spPr>
              <a:xfrm>
                <a:off x="2154157" y="4825049"/>
                <a:ext cx="3429035" cy="0"/>
              </a:xfrm>
              <a:prstGeom prst="line">
                <a:avLst/>
              </a:prstGeom>
              <a:ln w="28575" cap="rnd">
                <a:solidFill>
                  <a:schemeClr val="accent4"/>
                </a:solidFill>
                <a:headEnd type="triangle" w="med" len="lg"/>
                <a:tailEnd type="triangle" w="med" len="lg"/>
              </a:ln>
              <a:effectLst/>
            </p:spPr>
            <p:style>
              <a:lnRef idx="2">
                <a:schemeClr val="dk1"/>
              </a:lnRef>
              <a:fillRef idx="0">
                <a:schemeClr val="dk1"/>
              </a:fillRef>
              <a:effectRef idx="1">
                <a:schemeClr val="dk1"/>
              </a:effectRef>
              <a:fontRef idx="minor">
                <a:schemeClr val="tx1"/>
              </a:fontRef>
            </p:style>
          </p:cxnSp>
        </p:grpSp>
        <p:sp>
          <p:nvSpPr>
            <p:cNvPr id="14384" name="TextBox 102">
              <a:extLst>
                <a:ext uri="{FF2B5EF4-FFF2-40B4-BE49-F238E27FC236}">
                  <a16:creationId xmlns:a16="http://schemas.microsoft.com/office/drawing/2014/main" id="{9A42F4D6-A7D3-50A1-601C-D945A8FF10EF}"/>
                </a:ext>
              </a:extLst>
            </p:cNvPr>
            <p:cNvSpPr txBox="1">
              <a:spLocks noChangeArrowheads="1"/>
            </p:cNvSpPr>
            <p:nvPr/>
          </p:nvSpPr>
          <p:spPr bwMode="auto">
            <a:xfrm>
              <a:off x="8401780" y="4630312"/>
              <a:ext cx="2029630" cy="313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800" b="0">
                  <a:solidFill>
                    <a:srgbClr val="A5001E"/>
                  </a:solidFill>
                  <a:ea typeface="宋体" panose="02010600030101010101" pitchFamily="2" charset="-122"/>
                  <a:cs typeface="Arial" panose="020B0604020202020204" pitchFamily="34" charset="0"/>
                </a:rPr>
                <a:t>committed entries</a:t>
              </a:r>
            </a:p>
          </p:txBody>
        </p:sp>
        <p:sp>
          <p:nvSpPr>
            <p:cNvPr id="14385" name="TextBox 103">
              <a:extLst>
                <a:ext uri="{FF2B5EF4-FFF2-40B4-BE49-F238E27FC236}">
                  <a16:creationId xmlns:a16="http://schemas.microsoft.com/office/drawing/2014/main" id="{D977CCF8-BBA3-7AC9-9A96-33CDBD035D46}"/>
                </a:ext>
              </a:extLst>
            </p:cNvPr>
            <p:cNvSpPr txBox="1">
              <a:spLocks noChangeArrowheads="1"/>
            </p:cNvSpPr>
            <p:nvPr/>
          </p:nvSpPr>
          <p:spPr bwMode="auto">
            <a:xfrm>
              <a:off x="2632621" y="1473833"/>
              <a:ext cx="514554" cy="313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800" b="0" dirty="0">
                  <a:solidFill>
                    <a:srgbClr val="1F4899"/>
                  </a:solidFill>
                  <a:ea typeface="宋体" panose="02010600030101010101" pitchFamily="2" charset="-122"/>
                  <a:cs typeface="Arial" panose="020B0604020202020204" pitchFamily="34" charset="0"/>
                </a:rPr>
                <a:t>term</a:t>
              </a:r>
            </a:p>
          </p:txBody>
        </p:sp>
        <p:sp>
          <p:nvSpPr>
            <p:cNvPr id="14386" name="TextBox 104">
              <a:extLst>
                <a:ext uri="{FF2B5EF4-FFF2-40B4-BE49-F238E27FC236}">
                  <a16:creationId xmlns:a16="http://schemas.microsoft.com/office/drawing/2014/main" id="{A5D1E2EC-1571-175B-4BB2-D710674C23A9}"/>
                </a:ext>
              </a:extLst>
            </p:cNvPr>
            <p:cNvSpPr txBox="1">
              <a:spLocks noChangeArrowheads="1"/>
            </p:cNvSpPr>
            <p:nvPr/>
          </p:nvSpPr>
          <p:spPr bwMode="auto">
            <a:xfrm>
              <a:off x="2018671" y="2127716"/>
              <a:ext cx="1129161" cy="313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800" b="0">
                  <a:solidFill>
                    <a:srgbClr val="1F4899"/>
                  </a:solidFill>
                  <a:ea typeface="宋体" panose="02010600030101010101" pitchFamily="2" charset="-122"/>
                  <a:cs typeface="Arial" panose="020B0604020202020204" pitchFamily="34" charset="0"/>
                </a:rPr>
                <a:t>command</a:t>
              </a:r>
            </a:p>
          </p:txBody>
        </p:sp>
        <p:sp>
          <p:nvSpPr>
            <p:cNvPr id="53" name="Freeform 108">
              <a:extLst>
                <a:ext uri="{FF2B5EF4-FFF2-40B4-BE49-F238E27FC236}">
                  <a16:creationId xmlns:a16="http://schemas.microsoft.com/office/drawing/2014/main" id="{3A18C7B9-525A-4ABF-A19B-E03D6FCEFA48}"/>
                </a:ext>
              </a:extLst>
            </p:cNvPr>
            <p:cNvSpPr/>
            <p:nvPr/>
          </p:nvSpPr>
          <p:spPr>
            <a:xfrm>
              <a:off x="3225380" y="1649158"/>
              <a:ext cx="375106" cy="240435"/>
            </a:xfrm>
            <a:custGeom>
              <a:avLst/>
              <a:gdLst>
                <a:gd name="connsiteX0" fmla="*/ 0 w 375385"/>
                <a:gd name="connsiteY0" fmla="*/ 0 h 240632"/>
                <a:gd name="connsiteX1" fmla="*/ 375385 w 375385"/>
                <a:gd name="connsiteY1" fmla="*/ 240632 h 240632"/>
                <a:gd name="connsiteX0" fmla="*/ 0 w 375385"/>
                <a:gd name="connsiteY0" fmla="*/ 0 h 240632"/>
                <a:gd name="connsiteX1" fmla="*/ 375385 w 375385"/>
                <a:gd name="connsiteY1" fmla="*/ 240632 h 240632"/>
                <a:gd name="connsiteX0" fmla="*/ 0 w 375385"/>
                <a:gd name="connsiteY0" fmla="*/ 8 h 240640"/>
                <a:gd name="connsiteX1" fmla="*/ 375385 w 375385"/>
                <a:gd name="connsiteY1" fmla="*/ 240640 h 240640"/>
              </a:gdLst>
              <a:ahLst/>
              <a:cxnLst>
                <a:cxn ang="0">
                  <a:pos x="connsiteX0" y="connsiteY0"/>
                </a:cxn>
                <a:cxn ang="0">
                  <a:pos x="connsiteX1" y="connsiteY1"/>
                </a:cxn>
              </a:cxnLst>
              <a:rect l="l" t="t" r="r" b="b"/>
              <a:pathLst>
                <a:path w="375385" h="240640">
                  <a:moveTo>
                    <a:pt x="0" y="8"/>
                  </a:moveTo>
                  <a:cubicBezTo>
                    <a:pt x="363353" y="-1597"/>
                    <a:pt x="-33689" y="237432"/>
                    <a:pt x="375385" y="240640"/>
                  </a:cubicBezTo>
                </a:path>
              </a:pathLst>
            </a:custGeom>
            <a:ln w="19050" cap="rnd">
              <a:solidFill>
                <a:schemeClr val="tx2"/>
              </a:solidFill>
              <a:tailEnd type="triangle" w="sm" len="lg"/>
            </a:ln>
            <a:effectLst/>
          </p:spPr>
          <p:style>
            <a:lnRef idx="2">
              <a:schemeClr val="dk1"/>
            </a:lnRef>
            <a:fillRef idx="0">
              <a:schemeClr val="dk1"/>
            </a:fillRef>
            <a:effectRef idx="1">
              <a:schemeClr val="dk1"/>
            </a:effectRef>
            <a:fontRef idx="minor">
              <a:schemeClr val="tx1"/>
            </a:fontRef>
          </p:style>
          <p:txBody>
            <a:bodyPr anchor="ctr"/>
            <a:lstStyle/>
            <a:p>
              <a:pPr>
                <a:defRPr/>
              </a:pPr>
              <a:endParaRPr lang="en-US" b="0">
                <a:solidFill>
                  <a:srgbClr val="000000"/>
                </a:solidFill>
                <a:latin typeface="Arial" panose="020B0604020202020204" pitchFamily="34" charset="0"/>
                <a:cs typeface="Arial" panose="020B0604020202020204" pitchFamily="34" charset="0"/>
              </a:endParaRPr>
            </a:p>
          </p:txBody>
        </p:sp>
        <p:sp>
          <p:nvSpPr>
            <p:cNvPr id="54" name="Freeform 109">
              <a:extLst>
                <a:ext uri="{FF2B5EF4-FFF2-40B4-BE49-F238E27FC236}">
                  <a16:creationId xmlns:a16="http://schemas.microsoft.com/office/drawing/2014/main" id="{FB55EC52-6789-432E-8833-22C9FD0DE390}"/>
                </a:ext>
              </a:extLst>
            </p:cNvPr>
            <p:cNvSpPr/>
            <p:nvPr/>
          </p:nvSpPr>
          <p:spPr>
            <a:xfrm flipV="1">
              <a:off x="3220072" y="2040313"/>
              <a:ext cx="375106" cy="240435"/>
            </a:xfrm>
            <a:custGeom>
              <a:avLst/>
              <a:gdLst>
                <a:gd name="connsiteX0" fmla="*/ 0 w 375385"/>
                <a:gd name="connsiteY0" fmla="*/ 0 h 240632"/>
                <a:gd name="connsiteX1" fmla="*/ 375385 w 375385"/>
                <a:gd name="connsiteY1" fmla="*/ 240632 h 240632"/>
                <a:gd name="connsiteX0" fmla="*/ 0 w 375385"/>
                <a:gd name="connsiteY0" fmla="*/ 0 h 240632"/>
                <a:gd name="connsiteX1" fmla="*/ 375385 w 375385"/>
                <a:gd name="connsiteY1" fmla="*/ 240632 h 240632"/>
                <a:gd name="connsiteX0" fmla="*/ 0 w 375385"/>
                <a:gd name="connsiteY0" fmla="*/ 8 h 240640"/>
                <a:gd name="connsiteX1" fmla="*/ 375385 w 375385"/>
                <a:gd name="connsiteY1" fmla="*/ 240640 h 240640"/>
              </a:gdLst>
              <a:ahLst/>
              <a:cxnLst>
                <a:cxn ang="0">
                  <a:pos x="connsiteX0" y="connsiteY0"/>
                </a:cxn>
                <a:cxn ang="0">
                  <a:pos x="connsiteX1" y="connsiteY1"/>
                </a:cxn>
              </a:cxnLst>
              <a:rect l="l" t="t" r="r" b="b"/>
              <a:pathLst>
                <a:path w="375385" h="240640">
                  <a:moveTo>
                    <a:pt x="0" y="8"/>
                  </a:moveTo>
                  <a:cubicBezTo>
                    <a:pt x="363353" y="-1597"/>
                    <a:pt x="-33689" y="237432"/>
                    <a:pt x="375385" y="240640"/>
                  </a:cubicBezTo>
                </a:path>
              </a:pathLst>
            </a:custGeom>
            <a:ln w="19050" cap="rnd">
              <a:solidFill>
                <a:schemeClr val="tx2"/>
              </a:solidFill>
              <a:tailEnd type="triangle" w="sm" len="lg"/>
            </a:ln>
            <a:effectLst/>
          </p:spPr>
          <p:style>
            <a:lnRef idx="2">
              <a:schemeClr val="dk1"/>
            </a:lnRef>
            <a:fillRef idx="0">
              <a:schemeClr val="dk1"/>
            </a:fillRef>
            <a:effectRef idx="1">
              <a:schemeClr val="dk1"/>
            </a:effectRef>
            <a:fontRef idx="minor">
              <a:schemeClr val="tx1"/>
            </a:fontRef>
          </p:style>
          <p:txBody>
            <a:bodyPr anchor="ctr"/>
            <a:lstStyle/>
            <a:p>
              <a:pPr>
                <a:defRPr/>
              </a:pPr>
              <a:endParaRPr lang="en-US" b="0">
                <a:solidFill>
                  <a:srgbClr val="000000"/>
                </a:solidFill>
                <a:latin typeface="Arial" panose="020B0604020202020204" pitchFamily="34" charset="0"/>
                <a:cs typeface="Arial" panose="020B0604020202020204" pitchFamily="34" charset="0"/>
              </a:endParaRPr>
            </a:p>
          </p:txBody>
        </p:sp>
      </p:grpSp>
      <p:sp>
        <p:nvSpPr>
          <p:cNvPr id="5" name="日期占位符 4">
            <a:extLst>
              <a:ext uri="{FF2B5EF4-FFF2-40B4-BE49-F238E27FC236}">
                <a16:creationId xmlns:a16="http://schemas.microsoft.com/office/drawing/2014/main" id="{AF88A6ED-431E-1FDF-22A5-A1BA5BD8F6B0}"/>
              </a:ext>
            </a:extLst>
          </p:cNvPr>
          <p:cNvSpPr>
            <a:spLocks noGrp="1"/>
          </p:cNvSpPr>
          <p:nvPr>
            <p:ph type="dt" sz="half" idx="10"/>
          </p:nvPr>
        </p:nvSpPr>
        <p:spPr/>
        <p:txBody>
          <a:bodyPr/>
          <a:lstStyle/>
          <a:p>
            <a:pPr>
              <a:defRPr/>
            </a:pPr>
            <a:fld id="{17FA978C-79D2-2F4A-AE1D-BA5BB2F1D296}" type="datetime1">
              <a:rPr lang="zh-CN" altLang="en-US" smtClean="0"/>
              <a:t>2022/10/9</a:t>
            </a:fld>
            <a:endParaRPr lang="zh-CN" altLang="en-US"/>
          </a:p>
        </p:txBody>
      </p:sp>
      <p:sp>
        <p:nvSpPr>
          <p:cNvPr id="6" name="页脚占位符 5">
            <a:extLst>
              <a:ext uri="{FF2B5EF4-FFF2-40B4-BE49-F238E27FC236}">
                <a16:creationId xmlns:a16="http://schemas.microsoft.com/office/drawing/2014/main" id="{289F5D0B-807C-7B8C-578D-63E6196D94F1}"/>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7" name="灯片编号占位符 6">
            <a:extLst>
              <a:ext uri="{FF2B5EF4-FFF2-40B4-BE49-F238E27FC236}">
                <a16:creationId xmlns:a16="http://schemas.microsoft.com/office/drawing/2014/main" id="{00B8C108-8D46-760E-7BC0-976692381C37}"/>
              </a:ext>
            </a:extLst>
          </p:cNvPr>
          <p:cNvSpPr>
            <a:spLocks noGrp="1"/>
          </p:cNvSpPr>
          <p:nvPr>
            <p:ph type="sldNum" sz="quarter" idx="12"/>
          </p:nvPr>
        </p:nvSpPr>
        <p:spPr/>
        <p:txBody>
          <a:bodyPr/>
          <a:lstStyle/>
          <a:p>
            <a:pPr>
              <a:defRPr/>
            </a:pPr>
            <a:fld id="{F58659B2-D2A8-BA42-BB8D-94882DBFBDBE}" type="slidenum">
              <a:rPr lang="zh-CN" altLang="en-US" smtClean="0"/>
              <a:pPr>
                <a:defRPr/>
              </a:pPr>
              <a:t>128</a:t>
            </a:fld>
            <a:endParaRPr lang="zh-CN" altLang="en-US"/>
          </a:p>
        </p:txBody>
      </p:sp>
    </p:spTree>
    <p:extLst>
      <p:ext uri="{BB962C8B-B14F-4D97-AF65-F5344CB8AC3E}">
        <p14:creationId xmlns:p14="http://schemas.microsoft.com/office/powerpoint/2010/main" val="82854425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a:extLst>
              <a:ext uri="{FF2B5EF4-FFF2-40B4-BE49-F238E27FC236}">
                <a16:creationId xmlns:a16="http://schemas.microsoft.com/office/drawing/2014/main" id="{8A84CA3C-370F-C72A-D83D-A346A1CB8532}"/>
              </a:ext>
            </a:extLst>
          </p:cNvPr>
          <p:cNvSpPr>
            <a:spLocks noGrp="1" noChangeArrowheads="1"/>
          </p:cNvSpPr>
          <p:nvPr>
            <p:ph type="title"/>
          </p:nvPr>
        </p:nvSpPr>
        <p:spPr/>
        <p:txBody>
          <a:bodyPr/>
          <a:lstStyle/>
          <a:p>
            <a:r>
              <a:rPr lang="en-US" altLang="zh-CN"/>
              <a:t>2.</a:t>
            </a:r>
            <a:r>
              <a:rPr lang="zh-CN" altLang="en-US"/>
              <a:t>日志复制</a:t>
            </a:r>
          </a:p>
        </p:txBody>
      </p:sp>
      <p:sp>
        <p:nvSpPr>
          <p:cNvPr id="15363" name="内容占位符 2">
            <a:extLst>
              <a:ext uri="{FF2B5EF4-FFF2-40B4-BE49-F238E27FC236}">
                <a16:creationId xmlns:a16="http://schemas.microsoft.com/office/drawing/2014/main" id="{FC7F09BA-6BB1-2262-EB12-BD131909EAAD}"/>
              </a:ext>
            </a:extLst>
          </p:cNvPr>
          <p:cNvSpPr>
            <a:spLocks noGrp="1" noChangeArrowheads="1"/>
          </p:cNvSpPr>
          <p:nvPr>
            <p:ph idx="1"/>
          </p:nvPr>
        </p:nvSpPr>
        <p:spPr/>
        <p:txBody>
          <a:bodyPr/>
          <a:lstStyle/>
          <a:p>
            <a:r>
              <a:rPr lang="zh-CN" altLang="en-US" sz="2000" dirty="0"/>
              <a:t>客户端向领导人发送命令</a:t>
            </a:r>
          </a:p>
          <a:p>
            <a:r>
              <a:rPr lang="zh-CN" altLang="en-US" sz="2000" dirty="0"/>
              <a:t>领导人将命令附加到其日志中</a:t>
            </a:r>
          </a:p>
          <a:p>
            <a:r>
              <a:rPr lang="zh-CN" altLang="en-US" sz="2000" dirty="0"/>
              <a:t>领导人向跟随者发送</a:t>
            </a:r>
            <a:r>
              <a:rPr lang="en-US" altLang="zh-CN" sz="2000" dirty="0" err="1"/>
              <a:t>AppendEntries</a:t>
            </a:r>
            <a:r>
              <a:rPr lang="en-US" altLang="zh-CN" sz="2000" dirty="0"/>
              <a:t> RPCs</a:t>
            </a:r>
            <a:r>
              <a:rPr lang="zh-CN" altLang="en-US" sz="2000" dirty="0"/>
              <a:t>，要求其他服务器复制日志条目（命令）</a:t>
            </a:r>
          </a:p>
          <a:p>
            <a:r>
              <a:rPr lang="zh-CN" altLang="en-US" sz="2000" dirty="0"/>
              <a:t>一旦其他服务器复制了新的日志条目（命令）</a:t>
            </a:r>
          </a:p>
          <a:p>
            <a:pPr lvl="1"/>
            <a:r>
              <a:rPr lang="zh-CN" altLang="en-US" sz="1800" dirty="0"/>
              <a:t>领导人将命令传递给它的状态机，并将结果发送给客户端</a:t>
            </a:r>
          </a:p>
          <a:p>
            <a:pPr lvl="1"/>
            <a:r>
              <a:rPr lang="zh-CN" altLang="en-US" sz="1800" dirty="0"/>
              <a:t>如果跟随者崩溃了，领导人会重试</a:t>
            </a:r>
            <a:r>
              <a:rPr lang="en-US" altLang="zh-CN" sz="1800" dirty="0" err="1"/>
              <a:t>AppendEntries</a:t>
            </a:r>
            <a:r>
              <a:rPr lang="en-US" altLang="zh-CN" sz="1800" dirty="0"/>
              <a:t> RPCs</a:t>
            </a:r>
            <a:r>
              <a:rPr lang="zh-CN" altLang="en-US" sz="1800" dirty="0"/>
              <a:t>，直到跟随者最终更新了最新的日志条目</a:t>
            </a:r>
          </a:p>
          <a:p>
            <a:pPr lvl="1"/>
            <a:r>
              <a:rPr lang="zh-CN" altLang="en-US" sz="1800" dirty="0"/>
              <a:t>跟随者将命令传递给他们的状态机</a:t>
            </a:r>
          </a:p>
          <a:p>
            <a:endParaRPr lang="zh-CN" altLang="en-US" sz="2000" dirty="0"/>
          </a:p>
        </p:txBody>
      </p:sp>
      <p:pic>
        <p:nvPicPr>
          <p:cNvPr id="15364" name="图片 3">
            <a:extLst>
              <a:ext uri="{FF2B5EF4-FFF2-40B4-BE49-F238E27FC236}">
                <a16:creationId xmlns:a16="http://schemas.microsoft.com/office/drawing/2014/main" id="{7DEC48B2-B4F8-7249-361A-F0CFD6CAF3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9400" y="3954353"/>
            <a:ext cx="6045200" cy="239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日期占位符 3">
            <a:extLst>
              <a:ext uri="{FF2B5EF4-FFF2-40B4-BE49-F238E27FC236}">
                <a16:creationId xmlns:a16="http://schemas.microsoft.com/office/drawing/2014/main" id="{7B14F319-A89A-9BA9-EA74-7178F391EB87}"/>
              </a:ext>
            </a:extLst>
          </p:cNvPr>
          <p:cNvSpPr>
            <a:spLocks noGrp="1"/>
          </p:cNvSpPr>
          <p:nvPr>
            <p:ph type="dt" sz="half" idx="10"/>
          </p:nvPr>
        </p:nvSpPr>
        <p:spPr/>
        <p:txBody>
          <a:bodyPr/>
          <a:lstStyle/>
          <a:p>
            <a:pPr>
              <a:defRPr/>
            </a:pPr>
            <a:fld id="{0CFF0D50-ACC5-E446-9339-A7D0F0C53C45}" type="datetime1">
              <a:rPr lang="zh-CN" altLang="en-US" smtClean="0"/>
              <a:t>2022/10/9</a:t>
            </a:fld>
            <a:endParaRPr lang="zh-CN" altLang="en-US"/>
          </a:p>
        </p:txBody>
      </p:sp>
      <p:sp>
        <p:nvSpPr>
          <p:cNvPr id="5" name="页脚占位符 4">
            <a:extLst>
              <a:ext uri="{FF2B5EF4-FFF2-40B4-BE49-F238E27FC236}">
                <a16:creationId xmlns:a16="http://schemas.microsoft.com/office/drawing/2014/main" id="{F19BBE9B-8B8F-2C27-3D4B-A7522B2FB42E}"/>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4F415CB8-C377-1879-AADC-4047D1046382}"/>
              </a:ext>
            </a:extLst>
          </p:cNvPr>
          <p:cNvSpPr>
            <a:spLocks noGrp="1"/>
          </p:cNvSpPr>
          <p:nvPr>
            <p:ph type="sldNum" sz="quarter" idx="12"/>
          </p:nvPr>
        </p:nvSpPr>
        <p:spPr/>
        <p:txBody>
          <a:bodyPr/>
          <a:lstStyle/>
          <a:p>
            <a:pPr>
              <a:defRPr/>
            </a:pPr>
            <a:fld id="{F58659B2-D2A8-BA42-BB8D-94882DBFBDBE}" type="slidenum">
              <a:rPr lang="zh-CN" altLang="en-US" smtClean="0"/>
              <a:pPr>
                <a:defRPr/>
              </a:pPr>
              <a:t>129</a:t>
            </a:fld>
            <a:endParaRPr lang="zh-CN" altLang="en-US"/>
          </a:p>
        </p:txBody>
      </p:sp>
    </p:spTree>
    <p:extLst>
      <p:ext uri="{BB962C8B-B14F-4D97-AF65-F5344CB8AC3E}">
        <p14:creationId xmlns:p14="http://schemas.microsoft.com/office/powerpoint/2010/main" val="3042261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EA7EF5C9-C818-6847-A397-E4601834C156}"/>
              </a:ext>
            </a:extLst>
          </p:cNvPr>
          <p:cNvSpPr>
            <a:spLocks noGrp="1" noChangeArrowheads="1"/>
          </p:cNvSpPr>
          <p:nvPr>
            <p:ph type="title"/>
          </p:nvPr>
        </p:nvSpPr>
        <p:spPr/>
        <p:txBody>
          <a:bodyPr/>
          <a:lstStyle/>
          <a:p>
            <a:r>
              <a:rPr lang="zh-CN" altLang="en-US" dirty="0"/>
              <a:t>分布式互斥：</a:t>
            </a:r>
            <a:r>
              <a:rPr lang="en-US" altLang="zh-CN" dirty="0"/>
              <a:t>Multicast</a:t>
            </a:r>
            <a:r>
              <a:rPr lang="zh-CN" altLang="en-US" dirty="0"/>
              <a:t> </a:t>
            </a:r>
            <a:r>
              <a:rPr lang="en-US" altLang="zh-CN" dirty="0"/>
              <a:t>&amp;</a:t>
            </a:r>
            <a:r>
              <a:rPr lang="zh-CN" altLang="en-US" dirty="0"/>
              <a:t> </a:t>
            </a:r>
            <a:r>
              <a:rPr lang="en-US" altLang="zh-CN" dirty="0"/>
              <a:t>LC</a:t>
            </a:r>
            <a:endParaRPr lang="zh-CN" altLang="en-US" dirty="0"/>
          </a:p>
        </p:txBody>
      </p:sp>
      <p:sp>
        <p:nvSpPr>
          <p:cNvPr id="25603" name="Rectangle 3">
            <a:extLst>
              <a:ext uri="{FF2B5EF4-FFF2-40B4-BE49-F238E27FC236}">
                <a16:creationId xmlns:a16="http://schemas.microsoft.com/office/drawing/2014/main" id="{FDBF19BC-0C7B-464A-A2C0-D00CA14EF661}"/>
              </a:ext>
            </a:extLst>
          </p:cNvPr>
          <p:cNvSpPr>
            <a:spLocks noGrp="1" noChangeArrowheads="1"/>
          </p:cNvSpPr>
          <p:nvPr>
            <p:ph idx="1"/>
          </p:nvPr>
        </p:nvSpPr>
        <p:spPr/>
        <p:txBody>
          <a:bodyPr/>
          <a:lstStyle/>
          <a:p>
            <a:r>
              <a:rPr lang="zh-CN" altLang="en-US" dirty="0"/>
              <a:t>基于组播和逻辑时钟的算法</a:t>
            </a:r>
          </a:p>
          <a:p>
            <a:pPr lvl="1"/>
            <a:r>
              <a:rPr lang="zh-CN" altLang="en-US" dirty="0"/>
              <a:t>进程进入临界区需要所有其它进程的同意</a:t>
            </a:r>
            <a:endParaRPr lang="en-US" altLang="zh-CN" dirty="0"/>
          </a:p>
          <a:p>
            <a:pPr lvl="2"/>
            <a:r>
              <a:rPr lang="zh-CN" altLang="en-US" dirty="0"/>
              <a:t>组播</a:t>
            </a:r>
            <a:r>
              <a:rPr lang="en-US" altLang="zh-CN" dirty="0"/>
              <a:t>+</a:t>
            </a:r>
            <a:r>
              <a:rPr lang="zh-CN" altLang="en-US" dirty="0"/>
              <a:t>应答</a:t>
            </a:r>
          </a:p>
          <a:p>
            <a:pPr lvl="1"/>
            <a:r>
              <a:rPr lang="zh-CN" altLang="en-US" dirty="0"/>
              <a:t>并发控制</a:t>
            </a:r>
          </a:p>
          <a:p>
            <a:pPr lvl="2"/>
            <a:r>
              <a:rPr lang="zh-CN" altLang="en-US" dirty="0"/>
              <a:t>采用</a:t>
            </a:r>
            <a:r>
              <a:rPr lang="en-US" altLang="zh-CN" dirty="0"/>
              <a:t>Lamport</a:t>
            </a:r>
            <a:r>
              <a:rPr lang="zh-CN" altLang="en-US" dirty="0"/>
              <a:t> </a:t>
            </a:r>
            <a:r>
              <a:rPr lang="en-US" altLang="zh-CN" dirty="0"/>
              <a:t>clock</a:t>
            </a:r>
            <a:r>
              <a:rPr lang="zh-CN" altLang="en-US" dirty="0"/>
              <a:t>避免死锁</a:t>
            </a:r>
            <a:endParaRPr lang="en-US" altLang="zh-CN" dirty="0"/>
          </a:p>
          <a:p>
            <a:r>
              <a:rPr lang="en-US" altLang="zh-CN" dirty="0" err="1"/>
              <a:t>Ricart</a:t>
            </a:r>
            <a:r>
              <a:rPr lang="zh-CN" altLang="en-US" dirty="0"/>
              <a:t> </a:t>
            </a:r>
            <a:r>
              <a:rPr lang="en-US" altLang="zh-CN" dirty="0"/>
              <a:t>&amp;</a:t>
            </a:r>
            <a:r>
              <a:rPr lang="zh-CN" altLang="en-US" dirty="0"/>
              <a:t> </a:t>
            </a:r>
            <a:r>
              <a:rPr lang="en-US" altLang="zh-CN" dirty="0" err="1"/>
              <a:t>Agrawala</a:t>
            </a:r>
            <a:endParaRPr lang="zh-CN" altLang="en-US" dirty="0"/>
          </a:p>
        </p:txBody>
      </p:sp>
      <p:sp>
        <p:nvSpPr>
          <p:cNvPr id="2" name="日期占位符 1">
            <a:extLst>
              <a:ext uri="{FF2B5EF4-FFF2-40B4-BE49-F238E27FC236}">
                <a16:creationId xmlns:a16="http://schemas.microsoft.com/office/drawing/2014/main" id="{068BB627-A042-AA48-A753-3181773E5DB2}"/>
              </a:ext>
            </a:extLst>
          </p:cNvPr>
          <p:cNvSpPr>
            <a:spLocks noGrp="1"/>
          </p:cNvSpPr>
          <p:nvPr>
            <p:ph type="dt" sz="half" idx="10"/>
          </p:nvPr>
        </p:nvSpPr>
        <p:spPr/>
        <p:txBody>
          <a:bodyPr/>
          <a:lstStyle/>
          <a:p>
            <a:pPr>
              <a:defRPr/>
            </a:pPr>
            <a:fld id="{4A5AA28B-3E0D-8F48-91A6-52A031360BF6}" type="datetime1">
              <a:rPr lang="zh-CN" altLang="en-US" smtClean="0"/>
              <a:t>2022/10/9</a:t>
            </a:fld>
            <a:endParaRPr lang="zh-CN" altLang="en-US"/>
          </a:p>
        </p:txBody>
      </p:sp>
      <p:sp>
        <p:nvSpPr>
          <p:cNvPr id="3" name="页脚占位符 2">
            <a:extLst>
              <a:ext uri="{FF2B5EF4-FFF2-40B4-BE49-F238E27FC236}">
                <a16:creationId xmlns:a16="http://schemas.microsoft.com/office/drawing/2014/main" id="{E7D6BAE2-B0B1-8E42-8967-01F9FCB6258E}"/>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5DC08D30-9DF1-CC4C-A3FC-C4E53A7548C1}"/>
              </a:ext>
            </a:extLst>
          </p:cNvPr>
          <p:cNvSpPr>
            <a:spLocks noGrp="1"/>
          </p:cNvSpPr>
          <p:nvPr>
            <p:ph type="sldNum" sz="quarter" idx="12"/>
          </p:nvPr>
        </p:nvSpPr>
        <p:spPr/>
        <p:txBody>
          <a:bodyPr/>
          <a:lstStyle/>
          <a:p>
            <a:pPr>
              <a:defRPr/>
            </a:pPr>
            <a:fld id="{F58659B2-D2A8-BA42-BB8D-94882DBFBDBE}" type="slidenum">
              <a:rPr lang="zh-CN" altLang="en-US" smtClean="0"/>
              <a:pPr>
                <a:defRPr/>
              </a:pPr>
              <a:t>13</a:t>
            </a:fld>
            <a:endParaRPr lang="zh-CN" altLang="en-US"/>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a:extLst>
              <a:ext uri="{FF2B5EF4-FFF2-40B4-BE49-F238E27FC236}">
                <a16:creationId xmlns:a16="http://schemas.microsoft.com/office/drawing/2014/main" id="{9F0E8F50-2EAF-A2E8-6F8B-50DAC823047C}"/>
              </a:ext>
            </a:extLst>
          </p:cNvPr>
          <p:cNvSpPr>
            <a:spLocks noGrp="1" noChangeArrowheads="1"/>
          </p:cNvSpPr>
          <p:nvPr>
            <p:ph type="title"/>
          </p:nvPr>
        </p:nvSpPr>
        <p:spPr/>
        <p:txBody>
          <a:bodyPr/>
          <a:lstStyle/>
          <a:p>
            <a:r>
              <a:rPr lang="en-US" altLang="zh-CN"/>
              <a:t>2.</a:t>
            </a:r>
            <a:r>
              <a:rPr lang="zh-CN" altLang="en-US"/>
              <a:t>日志复制</a:t>
            </a:r>
          </a:p>
        </p:txBody>
      </p:sp>
      <p:sp>
        <p:nvSpPr>
          <p:cNvPr id="16387" name="内容占位符 2">
            <a:extLst>
              <a:ext uri="{FF2B5EF4-FFF2-40B4-BE49-F238E27FC236}">
                <a16:creationId xmlns:a16="http://schemas.microsoft.com/office/drawing/2014/main" id="{71F2CC7F-B6F9-B3D5-A681-CFC666B662B1}"/>
              </a:ext>
            </a:extLst>
          </p:cNvPr>
          <p:cNvSpPr>
            <a:spLocks noGrp="1" noChangeArrowheads="1"/>
          </p:cNvSpPr>
          <p:nvPr>
            <p:ph idx="1"/>
          </p:nvPr>
        </p:nvSpPr>
        <p:spPr/>
        <p:txBody>
          <a:bodyPr/>
          <a:lstStyle/>
          <a:p>
            <a:r>
              <a:rPr lang="zh-CN" altLang="en-US"/>
              <a:t>崩溃的</a:t>
            </a:r>
            <a:r>
              <a:rPr lang="en-US" altLang="zh-CN"/>
              <a:t>/</a:t>
            </a:r>
            <a:r>
              <a:rPr lang="zh-CN" altLang="en-US"/>
              <a:t>缓慢的追随者？</a:t>
            </a:r>
          </a:p>
          <a:p>
            <a:pPr lvl="1"/>
            <a:r>
              <a:rPr lang="zh-CN" altLang="en-US"/>
              <a:t>领导人重试</a:t>
            </a:r>
            <a:r>
              <a:rPr lang="en-US" altLang="zh-CN"/>
              <a:t>RPC</a:t>
            </a:r>
            <a:r>
              <a:rPr lang="zh-CN" altLang="en-US"/>
              <a:t>，直到他们成功</a:t>
            </a:r>
          </a:p>
          <a:p>
            <a:r>
              <a:rPr lang="zh-CN" altLang="en-US"/>
              <a:t>在通常情况下，性能是最佳的</a:t>
            </a:r>
          </a:p>
          <a:p>
            <a:pPr lvl="1"/>
            <a:r>
              <a:rPr lang="zh-CN" altLang="en-US"/>
              <a:t>一旦</a:t>
            </a:r>
            <a:r>
              <a:rPr lang="en-US" altLang="zh-CN"/>
              <a:t>AppendEntries RPCs</a:t>
            </a:r>
            <a:r>
              <a:rPr lang="zh-CN" altLang="en-US"/>
              <a:t>成功，跟随者日志就会和领导人日志保持一致，且在接下来的任期里一直继续保持。</a:t>
            </a:r>
          </a:p>
          <a:p>
            <a:endParaRPr lang="zh-CN" altLang="en-US"/>
          </a:p>
        </p:txBody>
      </p:sp>
      <p:pic>
        <p:nvPicPr>
          <p:cNvPr id="16388" name="图片 3">
            <a:extLst>
              <a:ext uri="{FF2B5EF4-FFF2-40B4-BE49-F238E27FC236}">
                <a16:creationId xmlns:a16="http://schemas.microsoft.com/office/drawing/2014/main" id="{D4D5A341-8605-1B76-5B06-CF009EF5D7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3335455"/>
            <a:ext cx="6045200" cy="239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日期占位符 3">
            <a:extLst>
              <a:ext uri="{FF2B5EF4-FFF2-40B4-BE49-F238E27FC236}">
                <a16:creationId xmlns:a16="http://schemas.microsoft.com/office/drawing/2014/main" id="{BA5EF92A-9F6E-C771-8F1D-C4DBAB7E546D}"/>
              </a:ext>
            </a:extLst>
          </p:cNvPr>
          <p:cNvSpPr>
            <a:spLocks noGrp="1"/>
          </p:cNvSpPr>
          <p:nvPr>
            <p:ph type="dt" sz="half" idx="10"/>
          </p:nvPr>
        </p:nvSpPr>
        <p:spPr/>
        <p:txBody>
          <a:bodyPr/>
          <a:lstStyle/>
          <a:p>
            <a:pPr>
              <a:defRPr/>
            </a:pPr>
            <a:fld id="{173075D2-8713-334C-BED7-29370C7F7AA1}" type="datetime1">
              <a:rPr lang="zh-CN" altLang="en-US" smtClean="0"/>
              <a:t>2022/10/9</a:t>
            </a:fld>
            <a:endParaRPr lang="zh-CN" altLang="en-US"/>
          </a:p>
        </p:txBody>
      </p:sp>
      <p:sp>
        <p:nvSpPr>
          <p:cNvPr id="5" name="页脚占位符 4">
            <a:extLst>
              <a:ext uri="{FF2B5EF4-FFF2-40B4-BE49-F238E27FC236}">
                <a16:creationId xmlns:a16="http://schemas.microsoft.com/office/drawing/2014/main" id="{8C49AF56-5E6B-B84A-81BE-4BFFA262C444}"/>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B5C392D6-14A6-384E-23CD-1A51FB6ED1C5}"/>
              </a:ext>
            </a:extLst>
          </p:cNvPr>
          <p:cNvSpPr>
            <a:spLocks noGrp="1"/>
          </p:cNvSpPr>
          <p:nvPr>
            <p:ph type="sldNum" sz="quarter" idx="12"/>
          </p:nvPr>
        </p:nvSpPr>
        <p:spPr/>
        <p:txBody>
          <a:bodyPr/>
          <a:lstStyle/>
          <a:p>
            <a:pPr>
              <a:defRPr/>
            </a:pPr>
            <a:fld id="{F58659B2-D2A8-BA42-BB8D-94882DBFBDBE}" type="slidenum">
              <a:rPr lang="zh-CN" altLang="en-US" smtClean="0"/>
              <a:pPr>
                <a:defRPr/>
              </a:pPr>
              <a:t>130</a:t>
            </a:fld>
            <a:endParaRPr lang="zh-CN" altLang="en-US"/>
          </a:p>
        </p:txBody>
      </p:sp>
    </p:spTree>
    <p:extLst>
      <p:ext uri="{BB962C8B-B14F-4D97-AF65-F5344CB8AC3E}">
        <p14:creationId xmlns:p14="http://schemas.microsoft.com/office/powerpoint/2010/main" val="17899814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a:extLst>
              <a:ext uri="{FF2B5EF4-FFF2-40B4-BE49-F238E27FC236}">
                <a16:creationId xmlns:a16="http://schemas.microsoft.com/office/drawing/2014/main" id="{7016C5A3-C689-4180-D14F-15CAF12AC542}"/>
              </a:ext>
            </a:extLst>
          </p:cNvPr>
          <p:cNvSpPr>
            <a:spLocks noGrp="1" noChangeArrowheads="1"/>
          </p:cNvSpPr>
          <p:nvPr>
            <p:ph type="title"/>
          </p:nvPr>
        </p:nvSpPr>
        <p:spPr/>
        <p:txBody>
          <a:bodyPr/>
          <a:lstStyle/>
          <a:p>
            <a:r>
              <a:rPr lang="en-US" altLang="zh-CN"/>
              <a:t>2.</a:t>
            </a:r>
            <a:r>
              <a:rPr lang="zh-CN" altLang="en-US"/>
              <a:t>日志复制</a:t>
            </a:r>
          </a:p>
        </p:txBody>
      </p:sp>
      <p:sp>
        <p:nvSpPr>
          <p:cNvPr id="17411" name="内容占位符 2">
            <a:extLst>
              <a:ext uri="{FF2B5EF4-FFF2-40B4-BE49-F238E27FC236}">
                <a16:creationId xmlns:a16="http://schemas.microsoft.com/office/drawing/2014/main" id="{D0445319-1486-AFB7-E6D4-C603C65915F6}"/>
              </a:ext>
            </a:extLst>
          </p:cNvPr>
          <p:cNvSpPr>
            <a:spLocks noGrp="1" noChangeArrowheads="1"/>
          </p:cNvSpPr>
          <p:nvPr>
            <p:ph idx="1"/>
          </p:nvPr>
        </p:nvSpPr>
        <p:spPr/>
        <p:txBody>
          <a:bodyPr/>
          <a:lstStyle/>
          <a:p>
            <a:r>
              <a:rPr lang="zh-CN" altLang="en-US"/>
              <a:t>如果不同服务器上的日志条目具有相同的索引和任期</a:t>
            </a:r>
          </a:p>
          <a:p>
            <a:pPr lvl="1"/>
            <a:r>
              <a:rPr lang="zh-CN" altLang="en-US"/>
              <a:t>存储了相同的命令 </a:t>
            </a:r>
            <a:r>
              <a:rPr lang="en-US" altLang="zh-CN"/>
              <a:t>&lt; index, term, command &gt;</a:t>
            </a:r>
            <a:endParaRPr lang="zh-CN" altLang="en-US"/>
          </a:p>
          <a:p>
            <a:pPr lvl="1"/>
            <a:r>
              <a:rPr lang="zh-CN" altLang="en-US"/>
              <a:t>该条目之前条目都是相同的</a:t>
            </a:r>
            <a:endParaRPr lang="en-US" altLang="zh-CN"/>
          </a:p>
          <a:p>
            <a:pPr lvl="1"/>
            <a:endParaRPr lang="zh-CN" altLang="en-US"/>
          </a:p>
          <a:p>
            <a:r>
              <a:rPr lang="zh-CN" altLang="en-US"/>
              <a:t>如果给定的条目被提交，其前面的所有条目也被提交了</a:t>
            </a:r>
          </a:p>
          <a:p>
            <a:endParaRPr lang="zh-CN" altLang="en-US"/>
          </a:p>
        </p:txBody>
      </p:sp>
      <p:pic>
        <p:nvPicPr>
          <p:cNvPr id="17412" name="图片 3">
            <a:extLst>
              <a:ext uri="{FF2B5EF4-FFF2-40B4-BE49-F238E27FC236}">
                <a16:creationId xmlns:a16="http://schemas.microsoft.com/office/drawing/2014/main" id="{226C3063-5933-47BF-DF2C-67663C4D84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3501008"/>
            <a:ext cx="4097338" cy="159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日期占位符 3">
            <a:extLst>
              <a:ext uri="{FF2B5EF4-FFF2-40B4-BE49-F238E27FC236}">
                <a16:creationId xmlns:a16="http://schemas.microsoft.com/office/drawing/2014/main" id="{3536A57A-00D0-EC11-FA57-8756C130836E}"/>
              </a:ext>
            </a:extLst>
          </p:cNvPr>
          <p:cNvSpPr>
            <a:spLocks noGrp="1"/>
          </p:cNvSpPr>
          <p:nvPr>
            <p:ph type="dt" sz="half" idx="10"/>
          </p:nvPr>
        </p:nvSpPr>
        <p:spPr/>
        <p:txBody>
          <a:bodyPr/>
          <a:lstStyle/>
          <a:p>
            <a:pPr>
              <a:defRPr/>
            </a:pPr>
            <a:fld id="{07D26FA4-C6A6-A04D-AE77-A6C908452ED0}" type="datetime1">
              <a:rPr lang="zh-CN" altLang="en-US" smtClean="0"/>
              <a:t>2022/10/9</a:t>
            </a:fld>
            <a:endParaRPr lang="zh-CN" altLang="en-US"/>
          </a:p>
        </p:txBody>
      </p:sp>
      <p:sp>
        <p:nvSpPr>
          <p:cNvPr id="5" name="页脚占位符 4">
            <a:extLst>
              <a:ext uri="{FF2B5EF4-FFF2-40B4-BE49-F238E27FC236}">
                <a16:creationId xmlns:a16="http://schemas.microsoft.com/office/drawing/2014/main" id="{57ADC788-EF34-DA81-5A56-B76908878E20}"/>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903CD011-7C85-018E-177E-0C80B035CDCC}"/>
              </a:ext>
            </a:extLst>
          </p:cNvPr>
          <p:cNvSpPr>
            <a:spLocks noGrp="1"/>
          </p:cNvSpPr>
          <p:nvPr>
            <p:ph type="sldNum" sz="quarter" idx="12"/>
          </p:nvPr>
        </p:nvSpPr>
        <p:spPr/>
        <p:txBody>
          <a:bodyPr/>
          <a:lstStyle/>
          <a:p>
            <a:pPr>
              <a:defRPr/>
            </a:pPr>
            <a:fld id="{F58659B2-D2A8-BA42-BB8D-94882DBFBDBE}" type="slidenum">
              <a:rPr lang="zh-CN" altLang="en-US" smtClean="0"/>
              <a:pPr>
                <a:defRPr/>
              </a:pPr>
              <a:t>131</a:t>
            </a:fld>
            <a:endParaRPr lang="zh-CN" altLang="en-US"/>
          </a:p>
        </p:txBody>
      </p:sp>
    </p:spTree>
    <p:extLst>
      <p:ext uri="{BB962C8B-B14F-4D97-AF65-F5344CB8AC3E}">
        <p14:creationId xmlns:p14="http://schemas.microsoft.com/office/powerpoint/2010/main" val="204115444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a:extLst>
              <a:ext uri="{FF2B5EF4-FFF2-40B4-BE49-F238E27FC236}">
                <a16:creationId xmlns:a16="http://schemas.microsoft.com/office/drawing/2014/main" id="{A743E4D0-A974-E790-0279-D5CECE905D52}"/>
              </a:ext>
            </a:extLst>
          </p:cNvPr>
          <p:cNvSpPr>
            <a:spLocks noGrp="1" noChangeArrowheads="1"/>
          </p:cNvSpPr>
          <p:nvPr>
            <p:ph type="title"/>
          </p:nvPr>
        </p:nvSpPr>
        <p:spPr/>
        <p:txBody>
          <a:bodyPr/>
          <a:lstStyle/>
          <a:p>
            <a:r>
              <a:rPr lang="en-US" altLang="zh-CN"/>
              <a:t>2.</a:t>
            </a:r>
            <a:r>
              <a:rPr lang="zh-CN" altLang="en-US"/>
              <a:t>日志复制</a:t>
            </a:r>
          </a:p>
        </p:txBody>
      </p:sp>
      <p:sp>
        <p:nvSpPr>
          <p:cNvPr id="3" name="内容占位符 2">
            <a:extLst>
              <a:ext uri="{FF2B5EF4-FFF2-40B4-BE49-F238E27FC236}">
                <a16:creationId xmlns:a16="http://schemas.microsoft.com/office/drawing/2014/main" id="{35C796D2-0C84-4C36-A98D-15FC76E8944C}"/>
              </a:ext>
            </a:extLst>
          </p:cNvPr>
          <p:cNvSpPr>
            <a:spLocks noGrp="1"/>
          </p:cNvSpPr>
          <p:nvPr>
            <p:ph idx="1"/>
          </p:nvPr>
        </p:nvSpPr>
        <p:spPr/>
        <p:txBody>
          <a:bodyPr/>
          <a:lstStyle/>
          <a:p>
            <a:r>
              <a:rPr lang="en-US" altLang="zh-CN"/>
              <a:t>AppendEntries RPCs</a:t>
            </a:r>
            <a:r>
              <a:rPr lang="zh-CN" altLang="en-US"/>
              <a:t>包含本次提交的日志前一条日志的</a:t>
            </a:r>
            <a:r>
              <a:rPr lang="en-US" altLang="zh-CN"/>
              <a:t>index</a:t>
            </a:r>
            <a:r>
              <a:rPr lang="zh-CN" altLang="en-US"/>
              <a:t>和</a:t>
            </a:r>
            <a:r>
              <a:rPr lang="en-US" altLang="zh-CN"/>
              <a:t>term</a:t>
            </a:r>
            <a:r>
              <a:rPr lang="zh-CN" altLang="en-US"/>
              <a:t>。</a:t>
            </a:r>
            <a:endParaRPr lang="en-US" altLang="zh-CN"/>
          </a:p>
          <a:p>
            <a:r>
              <a:rPr lang="en-US" altLang="zh-CN"/>
              <a:t>Follower</a:t>
            </a:r>
            <a:r>
              <a:rPr lang="zh-CN" altLang="en-US"/>
              <a:t>中对应</a:t>
            </a:r>
            <a:r>
              <a:rPr lang="en-US" altLang="zh-CN"/>
              <a:t>index</a:t>
            </a:r>
            <a:r>
              <a:rPr lang="zh-CN" altLang="en-US"/>
              <a:t>的</a:t>
            </a:r>
            <a:r>
              <a:rPr lang="en-US" altLang="zh-CN"/>
              <a:t>entry</a:t>
            </a:r>
            <a:r>
              <a:rPr lang="zh-CN" altLang="en-US"/>
              <a:t>的必须与请求一致，否则拒绝请求。</a:t>
            </a:r>
            <a:endParaRPr lang="en-US" altLang="zh-CN"/>
          </a:p>
          <a:p>
            <a:endParaRPr lang="zh-CN" altLang="en-US"/>
          </a:p>
        </p:txBody>
      </p:sp>
      <p:pic>
        <p:nvPicPr>
          <p:cNvPr id="18436" name="图片 3">
            <a:extLst>
              <a:ext uri="{FF2B5EF4-FFF2-40B4-BE49-F238E27FC236}">
                <a16:creationId xmlns:a16="http://schemas.microsoft.com/office/drawing/2014/main" id="{2829AB4E-BD64-2E88-9FD2-E137E1D200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942504"/>
            <a:ext cx="7793038" cy="277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日期占位符 4">
            <a:extLst>
              <a:ext uri="{FF2B5EF4-FFF2-40B4-BE49-F238E27FC236}">
                <a16:creationId xmlns:a16="http://schemas.microsoft.com/office/drawing/2014/main" id="{3B7F8E9F-165C-AD67-1BDD-A1852C59E2FC}"/>
              </a:ext>
            </a:extLst>
          </p:cNvPr>
          <p:cNvSpPr>
            <a:spLocks noGrp="1"/>
          </p:cNvSpPr>
          <p:nvPr>
            <p:ph type="dt" sz="half" idx="10"/>
          </p:nvPr>
        </p:nvSpPr>
        <p:spPr/>
        <p:txBody>
          <a:bodyPr/>
          <a:lstStyle/>
          <a:p>
            <a:pPr>
              <a:defRPr/>
            </a:pPr>
            <a:fld id="{4EFDCB90-6DBF-BC49-8DC9-B1AD5E02FA1E}" type="datetime1">
              <a:rPr lang="zh-CN" altLang="en-US" smtClean="0"/>
              <a:t>2022/10/9</a:t>
            </a:fld>
            <a:endParaRPr lang="zh-CN" altLang="en-US"/>
          </a:p>
        </p:txBody>
      </p:sp>
      <p:sp>
        <p:nvSpPr>
          <p:cNvPr id="6" name="页脚占位符 5">
            <a:extLst>
              <a:ext uri="{FF2B5EF4-FFF2-40B4-BE49-F238E27FC236}">
                <a16:creationId xmlns:a16="http://schemas.microsoft.com/office/drawing/2014/main" id="{AAA8722D-A282-A300-7300-A4ECDDC56419}"/>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7" name="灯片编号占位符 6">
            <a:extLst>
              <a:ext uri="{FF2B5EF4-FFF2-40B4-BE49-F238E27FC236}">
                <a16:creationId xmlns:a16="http://schemas.microsoft.com/office/drawing/2014/main" id="{E18DBC37-4AF9-73C9-FD31-98FDAEE68AB6}"/>
              </a:ext>
            </a:extLst>
          </p:cNvPr>
          <p:cNvSpPr>
            <a:spLocks noGrp="1"/>
          </p:cNvSpPr>
          <p:nvPr>
            <p:ph type="sldNum" sz="quarter" idx="12"/>
          </p:nvPr>
        </p:nvSpPr>
        <p:spPr/>
        <p:txBody>
          <a:bodyPr/>
          <a:lstStyle/>
          <a:p>
            <a:pPr>
              <a:defRPr/>
            </a:pPr>
            <a:fld id="{F58659B2-D2A8-BA42-BB8D-94882DBFBDBE}" type="slidenum">
              <a:rPr lang="zh-CN" altLang="en-US" smtClean="0"/>
              <a:pPr>
                <a:defRPr/>
              </a:pPr>
              <a:t>132</a:t>
            </a:fld>
            <a:endParaRPr lang="zh-CN" altLang="en-US"/>
          </a:p>
        </p:txBody>
      </p:sp>
    </p:spTree>
    <p:extLst>
      <p:ext uri="{BB962C8B-B14F-4D97-AF65-F5344CB8AC3E}">
        <p14:creationId xmlns:p14="http://schemas.microsoft.com/office/powerpoint/2010/main" val="97834631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8716F47E-221F-F043-EB2A-0A517F869CA0}"/>
              </a:ext>
            </a:extLst>
          </p:cNvPr>
          <p:cNvSpPr>
            <a:spLocks noGrp="1" noChangeArrowheads="1"/>
          </p:cNvSpPr>
          <p:nvPr>
            <p:ph type="title"/>
          </p:nvPr>
        </p:nvSpPr>
        <p:spPr/>
        <p:txBody>
          <a:bodyPr/>
          <a:lstStyle/>
          <a:p>
            <a:r>
              <a:rPr lang="en-US" altLang="zh-CN"/>
              <a:t>2.</a:t>
            </a:r>
            <a:r>
              <a:rPr lang="zh-CN" altLang="en-US"/>
              <a:t>日志复制</a:t>
            </a:r>
            <a:r>
              <a:rPr lang="en-US" altLang="zh-CN"/>
              <a:t>-</a:t>
            </a:r>
            <a:r>
              <a:rPr lang="zh-CN" altLang="en-US"/>
              <a:t>领导人变更</a:t>
            </a:r>
          </a:p>
        </p:txBody>
      </p:sp>
      <p:sp>
        <p:nvSpPr>
          <p:cNvPr id="3" name="内容占位符 2">
            <a:extLst>
              <a:ext uri="{FF2B5EF4-FFF2-40B4-BE49-F238E27FC236}">
                <a16:creationId xmlns:a16="http://schemas.microsoft.com/office/drawing/2014/main" id="{F78E6B7D-F1F5-430E-9D53-ECCB659FACE4}"/>
              </a:ext>
            </a:extLst>
          </p:cNvPr>
          <p:cNvSpPr>
            <a:spLocks noGrp="1"/>
          </p:cNvSpPr>
          <p:nvPr>
            <p:ph idx="1"/>
          </p:nvPr>
        </p:nvSpPr>
        <p:spPr/>
        <p:txBody>
          <a:bodyPr/>
          <a:lstStyle/>
          <a:p>
            <a:r>
              <a:rPr lang="zh-CN" altLang="en-US" dirty="0"/>
              <a:t>新的领导人不会进行特殊操作，仅仅按照正常流程进行</a:t>
            </a:r>
            <a:endParaRPr lang="en-US" altLang="zh-CN" dirty="0"/>
          </a:p>
          <a:p>
            <a:pPr lvl="1"/>
            <a:r>
              <a:rPr lang="zh-CN" altLang="en-US" dirty="0"/>
              <a:t>领导人的日志总是正确的</a:t>
            </a:r>
            <a:endParaRPr lang="en-US" altLang="zh-CN" dirty="0"/>
          </a:p>
          <a:p>
            <a:pPr lvl="1"/>
            <a:r>
              <a:rPr lang="zh-CN" altLang="en-US" dirty="0"/>
              <a:t>最终，跟随者的日志与领导人的日志完全一致。</a:t>
            </a:r>
          </a:p>
          <a:p>
            <a:pPr lvl="1"/>
            <a:r>
              <a:rPr lang="zh-CN" altLang="en-US" dirty="0"/>
              <a:t>旧领导人可能会留下部分复制的条目</a:t>
            </a:r>
          </a:p>
          <a:p>
            <a:r>
              <a:rPr lang="zh-CN" altLang="en-US" dirty="0"/>
              <a:t>多次崩溃会留下许多不相干的日志条目</a:t>
            </a:r>
          </a:p>
          <a:p>
            <a:endParaRPr lang="zh-CN" altLang="en-US" dirty="0"/>
          </a:p>
        </p:txBody>
      </p:sp>
      <p:grpSp>
        <p:nvGrpSpPr>
          <p:cNvPr id="4" name="Group 55">
            <a:extLst>
              <a:ext uri="{FF2B5EF4-FFF2-40B4-BE49-F238E27FC236}">
                <a16:creationId xmlns:a16="http://schemas.microsoft.com/office/drawing/2014/main" id="{29E04822-CCFB-7E7F-125D-B007DD0522DA}"/>
              </a:ext>
            </a:extLst>
          </p:cNvPr>
          <p:cNvGrpSpPr>
            <a:grpSpLocks/>
          </p:cNvGrpSpPr>
          <p:nvPr/>
        </p:nvGrpSpPr>
        <p:grpSpPr bwMode="auto">
          <a:xfrm>
            <a:off x="2339752" y="3454318"/>
            <a:ext cx="3965575" cy="2590800"/>
            <a:chOff x="2199400" y="3928054"/>
            <a:chExt cx="3965040" cy="2590800"/>
          </a:xfrm>
        </p:grpSpPr>
        <p:sp>
          <p:nvSpPr>
            <p:cNvPr id="19461" name="TextBox 6">
              <a:extLst>
                <a:ext uri="{FF2B5EF4-FFF2-40B4-BE49-F238E27FC236}">
                  <a16:creationId xmlns:a16="http://schemas.microsoft.com/office/drawing/2014/main" id="{3210542D-0CB6-9B8E-54D3-659240756BAF}"/>
                </a:ext>
              </a:extLst>
            </p:cNvPr>
            <p:cNvSpPr txBox="1">
              <a:spLocks noChangeArrowheads="1"/>
            </p:cNvSpPr>
            <p:nvPr/>
          </p:nvSpPr>
          <p:spPr bwMode="auto">
            <a:xfrm>
              <a:off x="3497440" y="3928054"/>
              <a:ext cx="381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600" b="0">
                  <a:solidFill>
                    <a:srgbClr val="1F4899"/>
                  </a:solidFill>
                  <a:ea typeface="宋体" panose="02010600030101010101" pitchFamily="2" charset="-122"/>
                </a:rPr>
                <a:t>1</a:t>
              </a:r>
            </a:p>
          </p:txBody>
        </p:sp>
        <p:sp>
          <p:nvSpPr>
            <p:cNvPr id="19462" name="TextBox 7">
              <a:extLst>
                <a:ext uri="{FF2B5EF4-FFF2-40B4-BE49-F238E27FC236}">
                  <a16:creationId xmlns:a16="http://schemas.microsoft.com/office/drawing/2014/main" id="{7AEFACB5-609B-6B95-4780-10BF3402B830}"/>
                </a:ext>
              </a:extLst>
            </p:cNvPr>
            <p:cNvSpPr txBox="1">
              <a:spLocks noChangeArrowheads="1"/>
            </p:cNvSpPr>
            <p:nvPr/>
          </p:nvSpPr>
          <p:spPr bwMode="auto">
            <a:xfrm>
              <a:off x="3878440" y="3928054"/>
              <a:ext cx="381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600" b="0">
                  <a:solidFill>
                    <a:srgbClr val="1F4899"/>
                  </a:solidFill>
                  <a:ea typeface="宋体" panose="02010600030101010101" pitchFamily="2" charset="-122"/>
                </a:rPr>
                <a:t>2</a:t>
              </a:r>
            </a:p>
          </p:txBody>
        </p:sp>
        <p:sp>
          <p:nvSpPr>
            <p:cNvPr id="19463" name="TextBox 8">
              <a:extLst>
                <a:ext uri="{FF2B5EF4-FFF2-40B4-BE49-F238E27FC236}">
                  <a16:creationId xmlns:a16="http://schemas.microsoft.com/office/drawing/2014/main" id="{993AEBF5-712F-371D-712E-6312AC164242}"/>
                </a:ext>
              </a:extLst>
            </p:cNvPr>
            <p:cNvSpPr txBox="1">
              <a:spLocks noChangeArrowheads="1"/>
            </p:cNvSpPr>
            <p:nvPr/>
          </p:nvSpPr>
          <p:spPr bwMode="auto">
            <a:xfrm>
              <a:off x="4259440" y="3928054"/>
              <a:ext cx="381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600" b="0">
                  <a:solidFill>
                    <a:srgbClr val="1F4899"/>
                  </a:solidFill>
                  <a:ea typeface="宋体" panose="02010600030101010101" pitchFamily="2" charset="-122"/>
                </a:rPr>
                <a:t>3</a:t>
              </a:r>
            </a:p>
          </p:txBody>
        </p:sp>
        <p:sp>
          <p:nvSpPr>
            <p:cNvPr id="19464" name="TextBox 9">
              <a:extLst>
                <a:ext uri="{FF2B5EF4-FFF2-40B4-BE49-F238E27FC236}">
                  <a16:creationId xmlns:a16="http://schemas.microsoft.com/office/drawing/2014/main" id="{682452A9-FBD0-24F4-E2CB-847531A5033A}"/>
                </a:ext>
              </a:extLst>
            </p:cNvPr>
            <p:cNvSpPr txBox="1">
              <a:spLocks noChangeArrowheads="1"/>
            </p:cNvSpPr>
            <p:nvPr/>
          </p:nvSpPr>
          <p:spPr bwMode="auto">
            <a:xfrm>
              <a:off x="4640440" y="3928054"/>
              <a:ext cx="381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600" b="0">
                  <a:solidFill>
                    <a:srgbClr val="1F4899"/>
                  </a:solidFill>
                  <a:ea typeface="宋体" panose="02010600030101010101" pitchFamily="2" charset="-122"/>
                </a:rPr>
                <a:t>4</a:t>
              </a:r>
            </a:p>
          </p:txBody>
        </p:sp>
        <p:sp>
          <p:nvSpPr>
            <p:cNvPr id="19465" name="TextBox 10">
              <a:extLst>
                <a:ext uri="{FF2B5EF4-FFF2-40B4-BE49-F238E27FC236}">
                  <a16:creationId xmlns:a16="http://schemas.microsoft.com/office/drawing/2014/main" id="{78A316C6-8AA7-E8B5-CB14-608A7BCE1468}"/>
                </a:ext>
              </a:extLst>
            </p:cNvPr>
            <p:cNvSpPr txBox="1">
              <a:spLocks noChangeArrowheads="1"/>
            </p:cNvSpPr>
            <p:nvPr/>
          </p:nvSpPr>
          <p:spPr bwMode="auto">
            <a:xfrm>
              <a:off x="5021440" y="3928054"/>
              <a:ext cx="381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600" b="0">
                  <a:solidFill>
                    <a:srgbClr val="1F4899"/>
                  </a:solidFill>
                  <a:ea typeface="宋体" panose="02010600030101010101" pitchFamily="2" charset="-122"/>
                </a:rPr>
                <a:t>5</a:t>
              </a:r>
            </a:p>
          </p:txBody>
        </p:sp>
        <p:sp>
          <p:nvSpPr>
            <p:cNvPr id="19466" name="TextBox 11">
              <a:extLst>
                <a:ext uri="{FF2B5EF4-FFF2-40B4-BE49-F238E27FC236}">
                  <a16:creationId xmlns:a16="http://schemas.microsoft.com/office/drawing/2014/main" id="{54D48F7A-15C0-C20D-2CF0-8E42EBFD51C0}"/>
                </a:ext>
              </a:extLst>
            </p:cNvPr>
            <p:cNvSpPr txBox="1">
              <a:spLocks noChangeArrowheads="1"/>
            </p:cNvSpPr>
            <p:nvPr/>
          </p:nvSpPr>
          <p:spPr bwMode="auto">
            <a:xfrm>
              <a:off x="5402440" y="3928054"/>
              <a:ext cx="381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600" b="0">
                  <a:solidFill>
                    <a:srgbClr val="1F4899"/>
                  </a:solidFill>
                  <a:ea typeface="宋体" panose="02010600030101010101" pitchFamily="2" charset="-122"/>
                </a:rPr>
                <a:t>6</a:t>
              </a:r>
            </a:p>
          </p:txBody>
        </p:sp>
        <p:sp>
          <p:nvSpPr>
            <p:cNvPr id="19467" name="TextBox 12">
              <a:extLst>
                <a:ext uri="{FF2B5EF4-FFF2-40B4-BE49-F238E27FC236}">
                  <a16:creationId xmlns:a16="http://schemas.microsoft.com/office/drawing/2014/main" id="{7535FD36-B6B0-CD88-98A9-EA9706226F59}"/>
                </a:ext>
              </a:extLst>
            </p:cNvPr>
            <p:cNvSpPr txBox="1">
              <a:spLocks noChangeArrowheads="1"/>
            </p:cNvSpPr>
            <p:nvPr/>
          </p:nvSpPr>
          <p:spPr bwMode="auto">
            <a:xfrm>
              <a:off x="5783440" y="3928054"/>
              <a:ext cx="381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600" b="0">
                  <a:solidFill>
                    <a:srgbClr val="1F4899"/>
                  </a:solidFill>
                  <a:ea typeface="宋体" panose="02010600030101010101" pitchFamily="2" charset="-122"/>
                </a:rPr>
                <a:t>7</a:t>
              </a:r>
            </a:p>
          </p:txBody>
        </p:sp>
        <p:sp>
          <p:nvSpPr>
            <p:cNvPr id="19468" name="TextBox 14">
              <a:extLst>
                <a:ext uri="{FF2B5EF4-FFF2-40B4-BE49-F238E27FC236}">
                  <a16:creationId xmlns:a16="http://schemas.microsoft.com/office/drawing/2014/main" id="{DBD0B454-FD37-D3FC-5555-B19EAF842C00}"/>
                </a:ext>
              </a:extLst>
            </p:cNvPr>
            <p:cNvSpPr txBox="1">
              <a:spLocks noChangeArrowheads="1"/>
            </p:cNvSpPr>
            <p:nvPr/>
          </p:nvSpPr>
          <p:spPr bwMode="auto">
            <a:xfrm>
              <a:off x="2428000" y="3975921"/>
              <a:ext cx="11430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600" b="0">
                  <a:solidFill>
                    <a:srgbClr val="1F4899"/>
                  </a:solidFill>
                  <a:ea typeface="宋体" panose="02010600030101010101" pitchFamily="2" charset="-122"/>
                </a:rPr>
                <a:t>log index</a:t>
              </a:r>
            </a:p>
          </p:txBody>
        </p:sp>
        <p:sp>
          <p:nvSpPr>
            <p:cNvPr id="13" name="Rectangle 15">
              <a:extLst>
                <a:ext uri="{FF2B5EF4-FFF2-40B4-BE49-F238E27FC236}">
                  <a16:creationId xmlns:a16="http://schemas.microsoft.com/office/drawing/2014/main" id="{75470437-7175-4482-80C0-0FE880B56227}"/>
                </a:ext>
              </a:extLst>
            </p:cNvPr>
            <p:cNvSpPr/>
            <p:nvPr/>
          </p:nvSpPr>
          <p:spPr>
            <a:xfrm>
              <a:off x="3497800" y="4309054"/>
              <a:ext cx="380949" cy="381000"/>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1</a:t>
              </a:r>
            </a:p>
          </p:txBody>
        </p:sp>
        <p:sp>
          <p:nvSpPr>
            <p:cNvPr id="14" name="Rectangle 16">
              <a:extLst>
                <a:ext uri="{FF2B5EF4-FFF2-40B4-BE49-F238E27FC236}">
                  <a16:creationId xmlns:a16="http://schemas.microsoft.com/office/drawing/2014/main" id="{6D7CE12C-30D5-42FF-A031-F91B35784984}"/>
                </a:ext>
              </a:extLst>
            </p:cNvPr>
            <p:cNvSpPr/>
            <p:nvPr/>
          </p:nvSpPr>
          <p:spPr>
            <a:xfrm>
              <a:off x="3878748" y="4309054"/>
              <a:ext cx="380949" cy="381000"/>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1</a:t>
              </a:r>
            </a:p>
          </p:txBody>
        </p:sp>
        <p:sp>
          <p:nvSpPr>
            <p:cNvPr id="15" name="Rectangle 17">
              <a:extLst>
                <a:ext uri="{FF2B5EF4-FFF2-40B4-BE49-F238E27FC236}">
                  <a16:creationId xmlns:a16="http://schemas.microsoft.com/office/drawing/2014/main" id="{DD3C84D1-EA59-4F8D-A5A9-EB836A22946A}"/>
                </a:ext>
              </a:extLst>
            </p:cNvPr>
            <p:cNvSpPr/>
            <p:nvPr/>
          </p:nvSpPr>
          <p:spPr>
            <a:xfrm>
              <a:off x="3497800" y="4766254"/>
              <a:ext cx="380949" cy="381000"/>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1</a:t>
              </a:r>
            </a:p>
          </p:txBody>
        </p:sp>
        <p:sp>
          <p:nvSpPr>
            <p:cNvPr id="16" name="Rectangle 18">
              <a:extLst>
                <a:ext uri="{FF2B5EF4-FFF2-40B4-BE49-F238E27FC236}">
                  <a16:creationId xmlns:a16="http://schemas.microsoft.com/office/drawing/2014/main" id="{520C9B80-D59E-4388-BC39-91B7224A3E73}"/>
                </a:ext>
              </a:extLst>
            </p:cNvPr>
            <p:cNvSpPr/>
            <p:nvPr/>
          </p:nvSpPr>
          <p:spPr>
            <a:xfrm>
              <a:off x="3878748" y="4766254"/>
              <a:ext cx="380949" cy="381000"/>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1</a:t>
              </a:r>
            </a:p>
          </p:txBody>
        </p:sp>
        <p:sp>
          <p:nvSpPr>
            <p:cNvPr id="17" name="Rectangle 19">
              <a:extLst>
                <a:ext uri="{FF2B5EF4-FFF2-40B4-BE49-F238E27FC236}">
                  <a16:creationId xmlns:a16="http://schemas.microsoft.com/office/drawing/2014/main" id="{42F358BD-56DD-4181-8BB0-E529E88CB05E}"/>
                </a:ext>
              </a:extLst>
            </p:cNvPr>
            <p:cNvSpPr/>
            <p:nvPr/>
          </p:nvSpPr>
          <p:spPr>
            <a:xfrm>
              <a:off x="4259697" y="4309054"/>
              <a:ext cx="380949" cy="381000"/>
            </a:xfrm>
            <a:prstGeom prst="rect">
              <a:avLst/>
            </a:prstGeom>
            <a:solidFill>
              <a:srgbClr val="FFC3CE"/>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5</a:t>
              </a:r>
            </a:p>
          </p:txBody>
        </p:sp>
        <p:sp>
          <p:nvSpPr>
            <p:cNvPr id="18" name="Rectangle 20">
              <a:extLst>
                <a:ext uri="{FF2B5EF4-FFF2-40B4-BE49-F238E27FC236}">
                  <a16:creationId xmlns:a16="http://schemas.microsoft.com/office/drawing/2014/main" id="{F169E8E3-556C-4C51-908D-A088AAD2B8E8}"/>
                </a:ext>
              </a:extLst>
            </p:cNvPr>
            <p:cNvSpPr/>
            <p:nvPr/>
          </p:nvSpPr>
          <p:spPr>
            <a:xfrm>
              <a:off x="4259697" y="4766254"/>
              <a:ext cx="380949" cy="381000"/>
            </a:xfrm>
            <a:prstGeom prst="rect">
              <a:avLst/>
            </a:prstGeom>
            <a:solidFill>
              <a:srgbClr val="FFC3CE"/>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5</a:t>
              </a:r>
            </a:p>
          </p:txBody>
        </p:sp>
        <p:sp>
          <p:nvSpPr>
            <p:cNvPr id="19" name="Rectangle 21">
              <a:extLst>
                <a:ext uri="{FF2B5EF4-FFF2-40B4-BE49-F238E27FC236}">
                  <a16:creationId xmlns:a16="http://schemas.microsoft.com/office/drawing/2014/main" id="{379C6AEA-E2EE-406A-BBEC-5D7817A760EA}"/>
                </a:ext>
              </a:extLst>
            </p:cNvPr>
            <p:cNvSpPr/>
            <p:nvPr/>
          </p:nvSpPr>
          <p:spPr>
            <a:xfrm>
              <a:off x="4640646" y="4309054"/>
              <a:ext cx="380949" cy="381000"/>
            </a:xfrm>
            <a:prstGeom prst="rect">
              <a:avLst/>
            </a:prstGeom>
            <a:solidFill>
              <a:srgbClr val="CCD9F4"/>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6</a:t>
              </a:r>
            </a:p>
          </p:txBody>
        </p:sp>
        <p:sp>
          <p:nvSpPr>
            <p:cNvPr id="20" name="Rectangle 22">
              <a:extLst>
                <a:ext uri="{FF2B5EF4-FFF2-40B4-BE49-F238E27FC236}">
                  <a16:creationId xmlns:a16="http://schemas.microsoft.com/office/drawing/2014/main" id="{C635E866-5498-4DC9-9512-999BCFD91286}"/>
                </a:ext>
              </a:extLst>
            </p:cNvPr>
            <p:cNvSpPr/>
            <p:nvPr/>
          </p:nvSpPr>
          <p:spPr>
            <a:xfrm>
              <a:off x="5021594" y="4309054"/>
              <a:ext cx="380949" cy="381000"/>
            </a:xfrm>
            <a:prstGeom prst="rect">
              <a:avLst/>
            </a:prstGeom>
            <a:solidFill>
              <a:srgbClr val="CCD9F4"/>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6</a:t>
              </a:r>
            </a:p>
          </p:txBody>
        </p:sp>
        <p:sp>
          <p:nvSpPr>
            <p:cNvPr id="21" name="Rectangle 23">
              <a:extLst>
                <a:ext uri="{FF2B5EF4-FFF2-40B4-BE49-F238E27FC236}">
                  <a16:creationId xmlns:a16="http://schemas.microsoft.com/office/drawing/2014/main" id="{D0CF3B78-52EC-4976-AEB2-77165C9FA66A}"/>
                </a:ext>
              </a:extLst>
            </p:cNvPr>
            <p:cNvSpPr/>
            <p:nvPr/>
          </p:nvSpPr>
          <p:spPr>
            <a:xfrm>
              <a:off x="5402543" y="4309054"/>
              <a:ext cx="380949" cy="381000"/>
            </a:xfrm>
            <a:prstGeom prst="rect">
              <a:avLst/>
            </a:prstGeom>
            <a:solidFill>
              <a:srgbClr val="CCD9F4"/>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6</a:t>
              </a:r>
            </a:p>
          </p:txBody>
        </p:sp>
        <p:sp>
          <p:nvSpPr>
            <p:cNvPr id="22" name="Rectangle 24">
              <a:extLst>
                <a:ext uri="{FF2B5EF4-FFF2-40B4-BE49-F238E27FC236}">
                  <a16:creationId xmlns:a16="http://schemas.microsoft.com/office/drawing/2014/main" id="{448377EE-35AA-4192-A2E5-4E74ACE57D9F}"/>
                </a:ext>
              </a:extLst>
            </p:cNvPr>
            <p:cNvSpPr/>
            <p:nvPr/>
          </p:nvSpPr>
          <p:spPr>
            <a:xfrm>
              <a:off x="4640646" y="4766254"/>
              <a:ext cx="380949" cy="381000"/>
            </a:xfrm>
            <a:prstGeom prst="rect">
              <a:avLst/>
            </a:prstGeom>
            <a:solidFill>
              <a:srgbClr val="CCD9F4"/>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6</a:t>
              </a:r>
            </a:p>
          </p:txBody>
        </p:sp>
        <p:sp>
          <p:nvSpPr>
            <p:cNvPr id="23" name="Rectangle 25">
              <a:extLst>
                <a:ext uri="{FF2B5EF4-FFF2-40B4-BE49-F238E27FC236}">
                  <a16:creationId xmlns:a16="http://schemas.microsoft.com/office/drawing/2014/main" id="{E747C8EE-C3E7-4C4D-ACA0-99F130C2D3DA}"/>
                </a:ext>
              </a:extLst>
            </p:cNvPr>
            <p:cNvSpPr/>
            <p:nvPr/>
          </p:nvSpPr>
          <p:spPr>
            <a:xfrm>
              <a:off x="3497800" y="5223454"/>
              <a:ext cx="380949" cy="381000"/>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1</a:t>
              </a:r>
            </a:p>
          </p:txBody>
        </p:sp>
        <p:sp>
          <p:nvSpPr>
            <p:cNvPr id="24" name="Rectangle 26">
              <a:extLst>
                <a:ext uri="{FF2B5EF4-FFF2-40B4-BE49-F238E27FC236}">
                  <a16:creationId xmlns:a16="http://schemas.microsoft.com/office/drawing/2014/main" id="{EF7C76CF-BE02-4EE8-ADD8-C83EEC76C7CF}"/>
                </a:ext>
              </a:extLst>
            </p:cNvPr>
            <p:cNvSpPr/>
            <p:nvPr/>
          </p:nvSpPr>
          <p:spPr>
            <a:xfrm>
              <a:off x="3878748" y="5223454"/>
              <a:ext cx="380949" cy="381000"/>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1</a:t>
              </a:r>
            </a:p>
          </p:txBody>
        </p:sp>
        <p:sp>
          <p:nvSpPr>
            <p:cNvPr id="25" name="Rectangle 27">
              <a:extLst>
                <a:ext uri="{FF2B5EF4-FFF2-40B4-BE49-F238E27FC236}">
                  <a16:creationId xmlns:a16="http://schemas.microsoft.com/office/drawing/2014/main" id="{6A9BB179-2C92-44F2-BB07-63890C1B1036}"/>
                </a:ext>
              </a:extLst>
            </p:cNvPr>
            <p:cNvSpPr/>
            <p:nvPr/>
          </p:nvSpPr>
          <p:spPr>
            <a:xfrm>
              <a:off x="4259697" y="5223454"/>
              <a:ext cx="380949" cy="381000"/>
            </a:xfrm>
            <a:prstGeom prst="rect">
              <a:avLst/>
            </a:prstGeom>
            <a:solidFill>
              <a:srgbClr val="FFC3CE"/>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5</a:t>
              </a:r>
            </a:p>
          </p:txBody>
        </p:sp>
        <p:sp>
          <p:nvSpPr>
            <p:cNvPr id="26" name="Rectangle 28">
              <a:extLst>
                <a:ext uri="{FF2B5EF4-FFF2-40B4-BE49-F238E27FC236}">
                  <a16:creationId xmlns:a16="http://schemas.microsoft.com/office/drawing/2014/main" id="{4D0600FB-62D1-4139-AFE6-FF50D8D9E3CD}"/>
                </a:ext>
              </a:extLst>
            </p:cNvPr>
            <p:cNvSpPr/>
            <p:nvPr/>
          </p:nvSpPr>
          <p:spPr>
            <a:xfrm>
              <a:off x="4640646" y="5223454"/>
              <a:ext cx="380949" cy="381000"/>
            </a:xfrm>
            <a:prstGeom prst="rect">
              <a:avLst/>
            </a:prstGeom>
            <a:solidFill>
              <a:srgbClr val="FFC3CE"/>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5</a:t>
              </a:r>
            </a:p>
          </p:txBody>
        </p:sp>
        <p:sp>
          <p:nvSpPr>
            <p:cNvPr id="27" name="Rectangle 29">
              <a:extLst>
                <a:ext uri="{FF2B5EF4-FFF2-40B4-BE49-F238E27FC236}">
                  <a16:creationId xmlns:a16="http://schemas.microsoft.com/office/drawing/2014/main" id="{4E4DB5C2-10CF-42A4-8D4E-7243C792269B}"/>
                </a:ext>
              </a:extLst>
            </p:cNvPr>
            <p:cNvSpPr/>
            <p:nvPr/>
          </p:nvSpPr>
          <p:spPr>
            <a:xfrm>
              <a:off x="3497800" y="5680654"/>
              <a:ext cx="380949" cy="381000"/>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1</a:t>
              </a:r>
            </a:p>
          </p:txBody>
        </p:sp>
        <p:sp>
          <p:nvSpPr>
            <p:cNvPr id="28" name="Rectangle 30">
              <a:extLst>
                <a:ext uri="{FF2B5EF4-FFF2-40B4-BE49-F238E27FC236}">
                  <a16:creationId xmlns:a16="http://schemas.microsoft.com/office/drawing/2014/main" id="{4A07828D-BA4D-4751-B9A6-DE07BF05C9DB}"/>
                </a:ext>
              </a:extLst>
            </p:cNvPr>
            <p:cNvSpPr/>
            <p:nvPr/>
          </p:nvSpPr>
          <p:spPr>
            <a:xfrm>
              <a:off x="4640646" y="5680654"/>
              <a:ext cx="380949" cy="381000"/>
            </a:xfrm>
            <a:prstGeom prst="rect">
              <a:avLst/>
            </a:prstGeom>
            <a:solidFill>
              <a:srgbClr val="FFFF9B"/>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4</a:t>
              </a:r>
            </a:p>
          </p:txBody>
        </p:sp>
        <p:sp>
          <p:nvSpPr>
            <p:cNvPr id="29" name="Rectangle 31">
              <a:extLst>
                <a:ext uri="{FF2B5EF4-FFF2-40B4-BE49-F238E27FC236}">
                  <a16:creationId xmlns:a16="http://schemas.microsoft.com/office/drawing/2014/main" id="{B26AFEF5-C603-4744-9C2F-28C4F639EDC1}"/>
                </a:ext>
              </a:extLst>
            </p:cNvPr>
            <p:cNvSpPr/>
            <p:nvPr/>
          </p:nvSpPr>
          <p:spPr>
            <a:xfrm>
              <a:off x="3878748" y="5680654"/>
              <a:ext cx="380949" cy="381000"/>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1</a:t>
              </a:r>
            </a:p>
          </p:txBody>
        </p:sp>
        <p:sp>
          <p:nvSpPr>
            <p:cNvPr id="30" name="Rectangle 32">
              <a:extLst>
                <a:ext uri="{FF2B5EF4-FFF2-40B4-BE49-F238E27FC236}">
                  <a16:creationId xmlns:a16="http://schemas.microsoft.com/office/drawing/2014/main" id="{E2A87017-1C8C-4291-B3FD-6B0760CACFC8}"/>
                </a:ext>
              </a:extLst>
            </p:cNvPr>
            <p:cNvSpPr/>
            <p:nvPr/>
          </p:nvSpPr>
          <p:spPr>
            <a:xfrm>
              <a:off x="3497800" y="6137854"/>
              <a:ext cx="380949" cy="381000"/>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1</a:t>
              </a:r>
            </a:p>
          </p:txBody>
        </p:sp>
        <p:sp>
          <p:nvSpPr>
            <p:cNvPr id="31" name="Rectangle 33">
              <a:extLst>
                <a:ext uri="{FF2B5EF4-FFF2-40B4-BE49-F238E27FC236}">
                  <a16:creationId xmlns:a16="http://schemas.microsoft.com/office/drawing/2014/main" id="{F34B3B4C-91D3-4279-8897-7FDD241A1F4E}"/>
                </a:ext>
              </a:extLst>
            </p:cNvPr>
            <p:cNvSpPr/>
            <p:nvPr/>
          </p:nvSpPr>
          <p:spPr>
            <a:xfrm>
              <a:off x="3878748" y="6137854"/>
              <a:ext cx="380949" cy="381000"/>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1</a:t>
              </a:r>
            </a:p>
          </p:txBody>
        </p:sp>
        <p:sp>
          <p:nvSpPr>
            <p:cNvPr id="32" name="Rectangle 34">
              <a:extLst>
                <a:ext uri="{FF2B5EF4-FFF2-40B4-BE49-F238E27FC236}">
                  <a16:creationId xmlns:a16="http://schemas.microsoft.com/office/drawing/2014/main" id="{4DB90523-B120-4CED-9E43-321BE0196D83}"/>
                </a:ext>
              </a:extLst>
            </p:cNvPr>
            <p:cNvSpPr/>
            <p:nvPr/>
          </p:nvSpPr>
          <p:spPr>
            <a:xfrm>
              <a:off x="5021594" y="4766254"/>
              <a:ext cx="380949" cy="381000"/>
            </a:xfrm>
            <a:prstGeom prst="rect">
              <a:avLst/>
            </a:prstGeom>
            <a:solidFill>
              <a:srgbClr val="EECBA8"/>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7</a:t>
              </a:r>
            </a:p>
          </p:txBody>
        </p:sp>
        <p:sp>
          <p:nvSpPr>
            <p:cNvPr id="33" name="Rectangle 35">
              <a:extLst>
                <a:ext uri="{FF2B5EF4-FFF2-40B4-BE49-F238E27FC236}">
                  <a16:creationId xmlns:a16="http://schemas.microsoft.com/office/drawing/2014/main" id="{752A4AAE-1E4B-4071-A8BC-9921BA879A4A}"/>
                </a:ext>
              </a:extLst>
            </p:cNvPr>
            <p:cNvSpPr/>
            <p:nvPr/>
          </p:nvSpPr>
          <p:spPr>
            <a:xfrm>
              <a:off x="5402543" y="4766254"/>
              <a:ext cx="380949" cy="381000"/>
            </a:xfrm>
            <a:prstGeom prst="rect">
              <a:avLst/>
            </a:prstGeom>
            <a:solidFill>
              <a:srgbClr val="EECBA8"/>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7</a:t>
              </a:r>
            </a:p>
          </p:txBody>
        </p:sp>
        <p:sp>
          <p:nvSpPr>
            <p:cNvPr id="34" name="Rectangle 36">
              <a:extLst>
                <a:ext uri="{FF2B5EF4-FFF2-40B4-BE49-F238E27FC236}">
                  <a16:creationId xmlns:a16="http://schemas.microsoft.com/office/drawing/2014/main" id="{31DC5945-1360-45A3-AC85-25802F40A322}"/>
                </a:ext>
              </a:extLst>
            </p:cNvPr>
            <p:cNvSpPr/>
            <p:nvPr/>
          </p:nvSpPr>
          <p:spPr>
            <a:xfrm>
              <a:off x="4259697" y="6137854"/>
              <a:ext cx="380949" cy="381000"/>
            </a:xfrm>
            <a:prstGeom prst="rect">
              <a:avLst/>
            </a:prstGeom>
            <a:solidFill>
              <a:srgbClr val="D1B2E8"/>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2</a:t>
              </a:r>
            </a:p>
          </p:txBody>
        </p:sp>
        <p:sp>
          <p:nvSpPr>
            <p:cNvPr id="35" name="Rectangle 37">
              <a:extLst>
                <a:ext uri="{FF2B5EF4-FFF2-40B4-BE49-F238E27FC236}">
                  <a16:creationId xmlns:a16="http://schemas.microsoft.com/office/drawing/2014/main" id="{C6685B58-B843-4FFC-9126-FCCE579657D9}"/>
                </a:ext>
              </a:extLst>
            </p:cNvPr>
            <p:cNvSpPr/>
            <p:nvPr/>
          </p:nvSpPr>
          <p:spPr>
            <a:xfrm>
              <a:off x="4640646" y="6137854"/>
              <a:ext cx="380949" cy="381000"/>
            </a:xfrm>
            <a:prstGeom prst="rect">
              <a:avLst/>
            </a:prstGeom>
            <a:solidFill>
              <a:srgbClr val="D1B2E8"/>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2</a:t>
              </a:r>
            </a:p>
          </p:txBody>
        </p:sp>
        <p:sp>
          <p:nvSpPr>
            <p:cNvPr id="36" name="Rectangle 38">
              <a:extLst>
                <a:ext uri="{FF2B5EF4-FFF2-40B4-BE49-F238E27FC236}">
                  <a16:creationId xmlns:a16="http://schemas.microsoft.com/office/drawing/2014/main" id="{ABFF6075-7E97-476B-A299-71B250FD2DF1}"/>
                </a:ext>
              </a:extLst>
            </p:cNvPr>
            <p:cNvSpPr/>
            <p:nvPr/>
          </p:nvSpPr>
          <p:spPr>
            <a:xfrm>
              <a:off x="5021594" y="6137854"/>
              <a:ext cx="380949" cy="381000"/>
            </a:xfrm>
            <a:prstGeom prst="rect">
              <a:avLst/>
            </a:prstGeom>
            <a:solidFill>
              <a:srgbClr val="FFE181"/>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3</a:t>
              </a:r>
            </a:p>
          </p:txBody>
        </p:sp>
        <p:sp>
          <p:nvSpPr>
            <p:cNvPr id="37" name="Rectangle 39">
              <a:extLst>
                <a:ext uri="{FF2B5EF4-FFF2-40B4-BE49-F238E27FC236}">
                  <a16:creationId xmlns:a16="http://schemas.microsoft.com/office/drawing/2014/main" id="{D5A35AE4-5918-4B9B-A98F-EEF05A089E42}"/>
                </a:ext>
              </a:extLst>
            </p:cNvPr>
            <p:cNvSpPr/>
            <p:nvPr/>
          </p:nvSpPr>
          <p:spPr>
            <a:xfrm>
              <a:off x="5402543" y="6137854"/>
              <a:ext cx="380949" cy="381000"/>
            </a:xfrm>
            <a:prstGeom prst="rect">
              <a:avLst/>
            </a:prstGeom>
            <a:solidFill>
              <a:srgbClr val="FFE181"/>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3</a:t>
              </a:r>
            </a:p>
          </p:txBody>
        </p:sp>
        <p:sp>
          <p:nvSpPr>
            <p:cNvPr id="38" name="Rectangle 40">
              <a:extLst>
                <a:ext uri="{FF2B5EF4-FFF2-40B4-BE49-F238E27FC236}">
                  <a16:creationId xmlns:a16="http://schemas.microsoft.com/office/drawing/2014/main" id="{6D787F87-6767-4C2B-8BE9-D9CFE04904E0}"/>
                </a:ext>
              </a:extLst>
            </p:cNvPr>
            <p:cNvSpPr/>
            <p:nvPr/>
          </p:nvSpPr>
          <p:spPr>
            <a:xfrm>
              <a:off x="5783491" y="6137854"/>
              <a:ext cx="380949" cy="381000"/>
            </a:xfrm>
            <a:prstGeom prst="rect">
              <a:avLst/>
            </a:prstGeom>
            <a:solidFill>
              <a:srgbClr val="FFE181"/>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3</a:t>
              </a:r>
            </a:p>
          </p:txBody>
        </p:sp>
        <p:sp>
          <p:nvSpPr>
            <p:cNvPr id="39" name="Rectangle 41">
              <a:extLst>
                <a:ext uri="{FF2B5EF4-FFF2-40B4-BE49-F238E27FC236}">
                  <a16:creationId xmlns:a16="http://schemas.microsoft.com/office/drawing/2014/main" id="{5049B8FE-69CD-42CE-84E4-05108EFF0A92}"/>
                </a:ext>
              </a:extLst>
            </p:cNvPr>
            <p:cNvSpPr/>
            <p:nvPr/>
          </p:nvSpPr>
          <p:spPr>
            <a:xfrm>
              <a:off x="4259697" y="5680654"/>
              <a:ext cx="380949" cy="381000"/>
            </a:xfrm>
            <a:prstGeom prst="rect">
              <a:avLst/>
            </a:prstGeom>
            <a:solidFill>
              <a:srgbClr val="D1B2E8"/>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2</a:t>
              </a:r>
            </a:p>
          </p:txBody>
        </p:sp>
        <p:sp>
          <p:nvSpPr>
            <p:cNvPr id="40" name="Rectangle 42">
              <a:extLst>
                <a:ext uri="{FF2B5EF4-FFF2-40B4-BE49-F238E27FC236}">
                  <a16:creationId xmlns:a16="http://schemas.microsoft.com/office/drawing/2014/main" id="{06263632-18B3-476C-9C22-3EFB365DD45A}"/>
                </a:ext>
              </a:extLst>
            </p:cNvPr>
            <p:cNvSpPr/>
            <p:nvPr/>
          </p:nvSpPr>
          <p:spPr>
            <a:xfrm>
              <a:off x="5783491" y="4766254"/>
              <a:ext cx="380949" cy="381000"/>
            </a:xfrm>
            <a:prstGeom prst="rect">
              <a:avLst/>
            </a:prstGeom>
            <a:solidFill>
              <a:srgbClr val="EECBA8"/>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7</a:t>
              </a:r>
            </a:p>
          </p:txBody>
        </p:sp>
        <p:sp>
          <p:nvSpPr>
            <p:cNvPr id="19497" name="TextBox 43">
              <a:extLst>
                <a:ext uri="{FF2B5EF4-FFF2-40B4-BE49-F238E27FC236}">
                  <a16:creationId xmlns:a16="http://schemas.microsoft.com/office/drawing/2014/main" id="{8A1F37C9-774C-61E9-61B0-43CFEA9C5C28}"/>
                </a:ext>
              </a:extLst>
            </p:cNvPr>
            <p:cNvSpPr txBox="1">
              <a:spLocks noChangeArrowheads="1"/>
            </p:cNvSpPr>
            <p:nvPr/>
          </p:nvSpPr>
          <p:spPr bwMode="auto">
            <a:xfrm>
              <a:off x="2199400" y="4375829"/>
              <a:ext cx="7620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600" b="0">
                  <a:solidFill>
                    <a:srgbClr val="1F4899"/>
                  </a:solidFill>
                  <a:ea typeface="宋体" panose="02010600030101010101" pitchFamily="2" charset="-122"/>
                </a:rPr>
                <a:t>term</a:t>
              </a:r>
            </a:p>
          </p:txBody>
        </p:sp>
        <p:sp>
          <p:nvSpPr>
            <p:cNvPr id="19498" name="TextBox 45">
              <a:extLst>
                <a:ext uri="{FF2B5EF4-FFF2-40B4-BE49-F238E27FC236}">
                  <a16:creationId xmlns:a16="http://schemas.microsoft.com/office/drawing/2014/main" id="{9C2E9E35-44D5-FB7E-6F5A-B94788F9980C}"/>
                </a:ext>
              </a:extLst>
            </p:cNvPr>
            <p:cNvSpPr txBox="1">
              <a:spLocks noChangeArrowheads="1"/>
            </p:cNvSpPr>
            <p:nvPr/>
          </p:nvSpPr>
          <p:spPr bwMode="auto">
            <a:xfrm>
              <a:off x="3116440" y="4361055"/>
              <a:ext cx="381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800" b="0">
                  <a:solidFill>
                    <a:srgbClr val="000000"/>
                  </a:solidFill>
                  <a:ea typeface="宋体" panose="02010600030101010101" pitchFamily="2" charset="-122"/>
                </a:rPr>
                <a:t>s</a:t>
              </a:r>
              <a:r>
                <a:rPr lang="en-US" altLang="zh-CN" sz="1800" b="0" baseline="-25000">
                  <a:solidFill>
                    <a:srgbClr val="000000"/>
                  </a:solidFill>
                  <a:ea typeface="宋体" panose="02010600030101010101" pitchFamily="2" charset="-122"/>
                </a:rPr>
                <a:t>1</a:t>
              </a:r>
            </a:p>
          </p:txBody>
        </p:sp>
        <p:sp>
          <p:nvSpPr>
            <p:cNvPr id="19499" name="TextBox 46">
              <a:extLst>
                <a:ext uri="{FF2B5EF4-FFF2-40B4-BE49-F238E27FC236}">
                  <a16:creationId xmlns:a16="http://schemas.microsoft.com/office/drawing/2014/main" id="{D319725F-B0CA-2932-2B50-3716490ADBB8}"/>
                </a:ext>
              </a:extLst>
            </p:cNvPr>
            <p:cNvSpPr txBox="1">
              <a:spLocks noChangeArrowheads="1"/>
            </p:cNvSpPr>
            <p:nvPr/>
          </p:nvSpPr>
          <p:spPr bwMode="auto">
            <a:xfrm>
              <a:off x="3116440" y="4818255"/>
              <a:ext cx="381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800" b="0">
                  <a:solidFill>
                    <a:srgbClr val="000000"/>
                  </a:solidFill>
                  <a:ea typeface="宋体" panose="02010600030101010101" pitchFamily="2" charset="-122"/>
                </a:rPr>
                <a:t>s</a:t>
              </a:r>
              <a:r>
                <a:rPr lang="en-US" altLang="zh-CN" sz="1800" b="0" baseline="-25000">
                  <a:solidFill>
                    <a:srgbClr val="000000"/>
                  </a:solidFill>
                  <a:ea typeface="宋体" panose="02010600030101010101" pitchFamily="2" charset="-122"/>
                </a:rPr>
                <a:t>2</a:t>
              </a:r>
            </a:p>
          </p:txBody>
        </p:sp>
        <p:sp>
          <p:nvSpPr>
            <p:cNvPr id="19500" name="TextBox 47">
              <a:extLst>
                <a:ext uri="{FF2B5EF4-FFF2-40B4-BE49-F238E27FC236}">
                  <a16:creationId xmlns:a16="http://schemas.microsoft.com/office/drawing/2014/main" id="{BCA46617-0671-8ADB-6F3E-3B4773AB503D}"/>
                </a:ext>
              </a:extLst>
            </p:cNvPr>
            <p:cNvSpPr txBox="1">
              <a:spLocks noChangeArrowheads="1"/>
            </p:cNvSpPr>
            <p:nvPr/>
          </p:nvSpPr>
          <p:spPr bwMode="auto">
            <a:xfrm>
              <a:off x="3116440" y="5275455"/>
              <a:ext cx="381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800" b="0">
                  <a:solidFill>
                    <a:srgbClr val="000000"/>
                  </a:solidFill>
                  <a:ea typeface="宋体" panose="02010600030101010101" pitchFamily="2" charset="-122"/>
                </a:rPr>
                <a:t>s</a:t>
              </a:r>
              <a:r>
                <a:rPr lang="en-US" altLang="zh-CN" sz="1800" b="0" baseline="-25000">
                  <a:solidFill>
                    <a:srgbClr val="000000"/>
                  </a:solidFill>
                  <a:ea typeface="宋体" panose="02010600030101010101" pitchFamily="2" charset="-122"/>
                </a:rPr>
                <a:t>3</a:t>
              </a:r>
            </a:p>
          </p:txBody>
        </p:sp>
        <p:sp>
          <p:nvSpPr>
            <p:cNvPr id="19501" name="TextBox 48">
              <a:extLst>
                <a:ext uri="{FF2B5EF4-FFF2-40B4-BE49-F238E27FC236}">
                  <a16:creationId xmlns:a16="http://schemas.microsoft.com/office/drawing/2014/main" id="{CC62FBEC-F974-C517-A6E8-F642F54C9DFD}"/>
                </a:ext>
              </a:extLst>
            </p:cNvPr>
            <p:cNvSpPr txBox="1">
              <a:spLocks noChangeArrowheads="1"/>
            </p:cNvSpPr>
            <p:nvPr/>
          </p:nvSpPr>
          <p:spPr bwMode="auto">
            <a:xfrm>
              <a:off x="3116440" y="5732655"/>
              <a:ext cx="381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800" b="0">
                  <a:solidFill>
                    <a:srgbClr val="000000"/>
                  </a:solidFill>
                  <a:ea typeface="宋体" panose="02010600030101010101" pitchFamily="2" charset="-122"/>
                </a:rPr>
                <a:t>s</a:t>
              </a:r>
              <a:r>
                <a:rPr lang="en-US" altLang="zh-CN" sz="1800" b="0" baseline="-25000">
                  <a:solidFill>
                    <a:srgbClr val="000000"/>
                  </a:solidFill>
                  <a:ea typeface="宋体" panose="02010600030101010101" pitchFamily="2" charset="-122"/>
                </a:rPr>
                <a:t>4</a:t>
              </a:r>
            </a:p>
          </p:txBody>
        </p:sp>
        <p:sp>
          <p:nvSpPr>
            <p:cNvPr id="19502" name="TextBox 49">
              <a:extLst>
                <a:ext uri="{FF2B5EF4-FFF2-40B4-BE49-F238E27FC236}">
                  <a16:creationId xmlns:a16="http://schemas.microsoft.com/office/drawing/2014/main" id="{1F310B44-5D12-4D79-2CF7-566D82ECEC6A}"/>
                </a:ext>
              </a:extLst>
            </p:cNvPr>
            <p:cNvSpPr txBox="1">
              <a:spLocks noChangeArrowheads="1"/>
            </p:cNvSpPr>
            <p:nvPr/>
          </p:nvSpPr>
          <p:spPr bwMode="auto">
            <a:xfrm>
              <a:off x="3116440" y="6189855"/>
              <a:ext cx="381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800" b="0">
                  <a:solidFill>
                    <a:srgbClr val="000000"/>
                  </a:solidFill>
                  <a:ea typeface="宋体" panose="02010600030101010101" pitchFamily="2" charset="-122"/>
                </a:rPr>
                <a:t>s</a:t>
              </a:r>
              <a:r>
                <a:rPr lang="en-US" altLang="zh-CN" sz="1800" b="0" baseline="-25000">
                  <a:solidFill>
                    <a:srgbClr val="000000"/>
                  </a:solidFill>
                  <a:ea typeface="宋体" panose="02010600030101010101" pitchFamily="2" charset="-122"/>
                </a:rPr>
                <a:t>5</a:t>
              </a:r>
            </a:p>
          </p:txBody>
        </p:sp>
        <p:sp>
          <p:nvSpPr>
            <p:cNvPr id="47" name="Freeform 52">
              <a:extLst>
                <a:ext uri="{FF2B5EF4-FFF2-40B4-BE49-F238E27FC236}">
                  <a16:creationId xmlns:a16="http://schemas.microsoft.com/office/drawing/2014/main" id="{10AF7B5C-A316-456E-A26C-47BA0A77879B}"/>
                </a:ext>
              </a:extLst>
            </p:cNvPr>
            <p:cNvSpPr/>
            <p:nvPr/>
          </p:nvSpPr>
          <p:spPr>
            <a:xfrm>
              <a:off x="2677174" y="4318579"/>
              <a:ext cx="923800" cy="136525"/>
            </a:xfrm>
            <a:custGeom>
              <a:avLst/>
              <a:gdLst>
                <a:gd name="connsiteX0" fmla="*/ 0 w 960895"/>
                <a:gd name="connsiteY0" fmla="*/ 30997 h 35621"/>
                <a:gd name="connsiteX1" fmla="*/ 960895 w 960895"/>
                <a:gd name="connsiteY1" fmla="*/ 0 h 35621"/>
                <a:gd name="connsiteX0" fmla="*/ 0 w 960895"/>
                <a:gd name="connsiteY0" fmla="*/ 140060 h 140060"/>
                <a:gd name="connsiteX1" fmla="*/ 960895 w 960895"/>
                <a:gd name="connsiteY1" fmla="*/ 109063 h 140060"/>
                <a:gd name="connsiteX0" fmla="*/ 0 w 960895"/>
                <a:gd name="connsiteY0" fmla="*/ 234909 h 234909"/>
                <a:gd name="connsiteX1" fmla="*/ 960895 w 960895"/>
                <a:gd name="connsiteY1" fmla="*/ 203912 h 234909"/>
                <a:gd name="connsiteX0" fmla="*/ 0 w 960895"/>
                <a:gd name="connsiteY0" fmla="*/ 229092 h 229092"/>
                <a:gd name="connsiteX1" fmla="*/ 960895 w 960895"/>
                <a:gd name="connsiteY1" fmla="*/ 198095 h 229092"/>
                <a:gd name="connsiteX0" fmla="*/ 0 w 960895"/>
                <a:gd name="connsiteY0" fmla="*/ 232023 h 232023"/>
                <a:gd name="connsiteX1" fmla="*/ 960895 w 960895"/>
                <a:gd name="connsiteY1" fmla="*/ 201026 h 232023"/>
                <a:gd name="connsiteX0" fmla="*/ 0 w 960895"/>
                <a:gd name="connsiteY0" fmla="*/ 190489 h 190489"/>
                <a:gd name="connsiteX1" fmla="*/ 960895 w 960895"/>
                <a:gd name="connsiteY1" fmla="*/ 159492 h 190489"/>
                <a:gd name="connsiteX0" fmla="*/ 0 w 960895"/>
                <a:gd name="connsiteY0" fmla="*/ 165531 h 165531"/>
                <a:gd name="connsiteX1" fmla="*/ 960895 w 960895"/>
                <a:gd name="connsiteY1" fmla="*/ 134534 h 165531"/>
                <a:gd name="connsiteX0" fmla="*/ 0 w 960895"/>
                <a:gd name="connsiteY0" fmla="*/ 146110 h 153859"/>
                <a:gd name="connsiteX1" fmla="*/ 960895 w 960895"/>
                <a:gd name="connsiteY1" fmla="*/ 153859 h 153859"/>
                <a:gd name="connsiteX0" fmla="*/ 0 w 999641"/>
                <a:gd name="connsiteY0" fmla="*/ 132573 h 171318"/>
                <a:gd name="connsiteX1" fmla="*/ 999641 w 999641"/>
                <a:gd name="connsiteY1" fmla="*/ 171318 h 171318"/>
              </a:gdLst>
              <a:ahLst/>
              <a:cxnLst>
                <a:cxn ang="0">
                  <a:pos x="connsiteX0" y="connsiteY0"/>
                </a:cxn>
                <a:cxn ang="0">
                  <a:pos x="connsiteX1" y="connsiteY1"/>
                </a:cxn>
              </a:cxnLst>
              <a:rect l="l" t="t" r="r" b="b"/>
              <a:pathLst>
                <a:path w="999641" h="171318">
                  <a:moveTo>
                    <a:pt x="0" y="132573"/>
                  </a:moveTo>
                  <a:cubicBezTo>
                    <a:pt x="315779" y="-77946"/>
                    <a:pt x="670302" y="-17245"/>
                    <a:pt x="999641" y="171318"/>
                  </a:cubicBezTo>
                </a:path>
              </a:pathLst>
            </a:custGeom>
            <a:noFill/>
            <a:ln w="19050">
              <a:solidFill>
                <a:schemeClr val="tx2"/>
              </a:solidFill>
              <a:tailEnd type="triangle" w="sm" len="lg"/>
            </a:ln>
          </p:spPr>
          <p:style>
            <a:lnRef idx="2">
              <a:schemeClr val="dk1"/>
            </a:lnRef>
            <a:fillRef idx="1">
              <a:schemeClr val="lt1"/>
            </a:fillRef>
            <a:effectRef idx="0">
              <a:schemeClr val="dk1"/>
            </a:effectRef>
            <a:fontRef idx="minor">
              <a:schemeClr val="dk1"/>
            </a:fontRef>
          </p:style>
          <p:txBody>
            <a:bodyPr anchor="ctr"/>
            <a:lstStyle/>
            <a:p>
              <a:pPr>
                <a:defRPr/>
              </a:pPr>
              <a:endParaRPr lang="en-US" b="0">
                <a:solidFill>
                  <a:srgbClr val="000000"/>
                </a:solidFill>
              </a:endParaRPr>
            </a:p>
          </p:txBody>
        </p:sp>
      </p:grpSp>
      <p:sp>
        <p:nvSpPr>
          <p:cNvPr id="6" name="日期占位符 5">
            <a:extLst>
              <a:ext uri="{FF2B5EF4-FFF2-40B4-BE49-F238E27FC236}">
                <a16:creationId xmlns:a16="http://schemas.microsoft.com/office/drawing/2014/main" id="{1B7B841F-1F57-C56D-5A0C-1C1025F5D2B7}"/>
              </a:ext>
            </a:extLst>
          </p:cNvPr>
          <p:cNvSpPr>
            <a:spLocks noGrp="1"/>
          </p:cNvSpPr>
          <p:nvPr>
            <p:ph type="dt" sz="half" idx="10"/>
          </p:nvPr>
        </p:nvSpPr>
        <p:spPr/>
        <p:txBody>
          <a:bodyPr/>
          <a:lstStyle/>
          <a:p>
            <a:pPr>
              <a:defRPr/>
            </a:pPr>
            <a:fld id="{7107B7DC-ADD1-9845-B261-3C2431F86F34}" type="datetime1">
              <a:rPr lang="zh-CN" altLang="en-US" smtClean="0"/>
              <a:t>2022/10/9</a:t>
            </a:fld>
            <a:endParaRPr lang="zh-CN" altLang="en-US"/>
          </a:p>
        </p:txBody>
      </p:sp>
      <p:sp>
        <p:nvSpPr>
          <p:cNvPr id="7" name="页脚占位符 6">
            <a:extLst>
              <a:ext uri="{FF2B5EF4-FFF2-40B4-BE49-F238E27FC236}">
                <a16:creationId xmlns:a16="http://schemas.microsoft.com/office/drawing/2014/main" id="{91306D13-663D-2430-62DE-DE5B2B81ECEE}"/>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8" name="灯片编号占位符 7">
            <a:extLst>
              <a:ext uri="{FF2B5EF4-FFF2-40B4-BE49-F238E27FC236}">
                <a16:creationId xmlns:a16="http://schemas.microsoft.com/office/drawing/2014/main" id="{BF6C8368-2A1A-392D-3354-481F347EFC6B}"/>
              </a:ext>
            </a:extLst>
          </p:cNvPr>
          <p:cNvSpPr>
            <a:spLocks noGrp="1"/>
          </p:cNvSpPr>
          <p:nvPr>
            <p:ph type="sldNum" sz="quarter" idx="12"/>
          </p:nvPr>
        </p:nvSpPr>
        <p:spPr/>
        <p:txBody>
          <a:bodyPr/>
          <a:lstStyle/>
          <a:p>
            <a:pPr>
              <a:defRPr/>
            </a:pPr>
            <a:fld id="{F58659B2-D2A8-BA42-BB8D-94882DBFBDBE}" type="slidenum">
              <a:rPr lang="zh-CN" altLang="en-US" smtClean="0"/>
              <a:pPr>
                <a:defRPr/>
              </a:pPr>
              <a:t>133</a:t>
            </a:fld>
            <a:endParaRPr lang="zh-CN" altLang="en-US"/>
          </a:p>
        </p:txBody>
      </p:sp>
    </p:spTree>
    <p:extLst>
      <p:ext uri="{BB962C8B-B14F-4D97-AF65-F5344CB8AC3E}">
        <p14:creationId xmlns:p14="http://schemas.microsoft.com/office/powerpoint/2010/main" val="7082352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a:extLst>
              <a:ext uri="{FF2B5EF4-FFF2-40B4-BE49-F238E27FC236}">
                <a16:creationId xmlns:a16="http://schemas.microsoft.com/office/drawing/2014/main" id="{345BB9D0-FC08-411F-A77E-36653E6A18EC}"/>
              </a:ext>
            </a:extLst>
          </p:cNvPr>
          <p:cNvSpPr>
            <a:spLocks noGrp="1" noChangeArrowheads="1"/>
          </p:cNvSpPr>
          <p:nvPr>
            <p:ph type="title"/>
          </p:nvPr>
        </p:nvSpPr>
        <p:spPr/>
        <p:txBody>
          <a:bodyPr/>
          <a:lstStyle/>
          <a:p>
            <a:r>
              <a:rPr lang="en-US" altLang="zh-CN"/>
              <a:t>3.</a:t>
            </a:r>
            <a:r>
              <a:rPr lang="zh-CN" altLang="en-US"/>
              <a:t>安全性</a:t>
            </a:r>
          </a:p>
        </p:txBody>
      </p:sp>
      <p:sp>
        <p:nvSpPr>
          <p:cNvPr id="3" name="内容占位符 2">
            <a:extLst>
              <a:ext uri="{FF2B5EF4-FFF2-40B4-BE49-F238E27FC236}">
                <a16:creationId xmlns:a16="http://schemas.microsoft.com/office/drawing/2014/main" id="{D91239CE-55D4-4836-A772-164D9ED130C5}"/>
              </a:ext>
            </a:extLst>
          </p:cNvPr>
          <p:cNvSpPr>
            <a:spLocks noGrp="1"/>
          </p:cNvSpPr>
          <p:nvPr>
            <p:ph idx="1"/>
          </p:nvPr>
        </p:nvSpPr>
        <p:spPr/>
        <p:txBody>
          <a:bodyPr/>
          <a:lstStyle/>
          <a:p>
            <a:r>
              <a:rPr lang="en-US" altLang="zh-CN"/>
              <a:t>Raft</a:t>
            </a:r>
            <a:r>
              <a:rPr lang="zh-CN" altLang="en-US"/>
              <a:t>的安全性属性</a:t>
            </a:r>
            <a:r>
              <a:rPr lang="en-US" altLang="zh-CN"/>
              <a:t>:</a:t>
            </a:r>
          </a:p>
          <a:p>
            <a:pPr lvl="1"/>
            <a:r>
              <a:rPr lang="zh-CN" altLang="en-US"/>
              <a:t>一旦某个状态机执行一条日志，所有的状态机，必须以相同的顺序执行相同日志记录的命令。</a:t>
            </a:r>
            <a:endParaRPr lang="en-US" altLang="zh-CN"/>
          </a:p>
          <a:p>
            <a:r>
              <a:rPr lang="zh-CN" altLang="en-US"/>
              <a:t>安全性保证</a:t>
            </a:r>
            <a:r>
              <a:rPr lang="en-US" altLang="zh-CN"/>
              <a:t>:</a:t>
            </a:r>
          </a:p>
          <a:p>
            <a:pPr lvl="1"/>
            <a:r>
              <a:rPr lang="zh-CN" altLang="en-US"/>
              <a:t>领导人永远不会改写他日志中的条目。</a:t>
            </a:r>
            <a:endParaRPr lang="en-US" altLang="zh-CN"/>
          </a:p>
          <a:p>
            <a:pPr lvl="1"/>
            <a:r>
              <a:rPr lang="zh-CN" altLang="en-US"/>
              <a:t>只有领导人日志中的条目才可以提交。</a:t>
            </a:r>
            <a:endParaRPr lang="en-US" altLang="zh-CN"/>
          </a:p>
          <a:p>
            <a:pPr lvl="1"/>
            <a:r>
              <a:rPr lang="zh-CN" altLang="en-US"/>
              <a:t>所有的日志在应用状态机之前都要被提交。</a:t>
            </a:r>
            <a:endParaRPr lang="en-US" altLang="zh-CN"/>
          </a:p>
          <a:p>
            <a:endParaRPr lang="zh-CN" altLang="en-US"/>
          </a:p>
        </p:txBody>
      </p:sp>
      <p:pic>
        <p:nvPicPr>
          <p:cNvPr id="20484" name="图片 8">
            <a:extLst>
              <a:ext uri="{FF2B5EF4-FFF2-40B4-BE49-F238E27FC236}">
                <a16:creationId xmlns:a16="http://schemas.microsoft.com/office/drawing/2014/main" id="{6FD192F3-34B2-3CB1-0A1F-64102947B5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4263" y="4293096"/>
            <a:ext cx="7132637"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日期占位符 4">
            <a:extLst>
              <a:ext uri="{FF2B5EF4-FFF2-40B4-BE49-F238E27FC236}">
                <a16:creationId xmlns:a16="http://schemas.microsoft.com/office/drawing/2014/main" id="{C5183576-9B50-E676-9FE1-21B1181FE9AA}"/>
              </a:ext>
            </a:extLst>
          </p:cNvPr>
          <p:cNvSpPr>
            <a:spLocks noGrp="1"/>
          </p:cNvSpPr>
          <p:nvPr>
            <p:ph type="dt" sz="half" idx="10"/>
          </p:nvPr>
        </p:nvSpPr>
        <p:spPr/>
        <p:txBody>
          <a:bodyPr/>
          <a:lstStyle/>
          <a:p>
            <a:pPr>
              <a:defRPr/>
            </a:pPr>
            <a:fld id="{510AC31D-CE35-F247-BA7D-74800D79377F}" type="datetime1">
              <a:rPr lang="zh-CN" altLang="en-US" smtClean="0"/>
              <a:t>2022/10/9</a:t>
            </a:fld>
            <a:endParaRPr lang="zh-CN" altLang="en-US"/>
          </a:p>
        </p:txBody>
      </p:sp>
      <p:sp>
        <p:nvSpPr>
          <p:cNvPr id="6" name="页脚占位符 5">
            <a:extLst>
              <a:ext uri="{FF2B5EF4-FFF2-40B4-BE49-F238E27FC236}">
                <a16:creationId xmlns:a16="http://schemas.microsoft.com/office/drawing/2014/main" id="{DA051E14-D157-6E2B-3BFB-42BB4A758E0A}"/>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7" name="灯片编号占位符 6">
            <a:extLst>
              <a:ext uri="{FF2B5EF4-FFF2-40B4-BE49-F238E27FC236}">
                <a16:creationId xmlns:a16="http://schemas.microsoft.com/office/drawing/2014/main" id="{2E80A99B-21DB-CA0F-0A56-4EDAFAFD5EFC}"/>
              </a:ext>
            </a:extLst>
          </p:cNvPr>
          <p:cNvSpPr>
            <a:spLocks noGrp="1"/>
          </p:cNvSpPr>
          <p:nvPr>
            <p:ph type="sldNum" sz="quarter" idx="12"/>
          </p:nvPr>
        </p:nvSpPr>
        <p:spPr/>
        <p:txBody>
          <a:bodyPr/>
          <a:lstStyle/>
          <a:p>
            <a:pPr>
              <a:defRPr/>
            </a:pPr>
            <a:fld id="{F58659B2-D2A8-BA42-BB8D-94882DBFBDBE}" type="slidenum">
              <a:rPr lang="zh-CN" altLang="en-US" smtClean="0"/>
              <a:pPr>
                <a:defRPr/>
              </a:pPr>
              <a:t>134</a:t>
            </a:fld>
            <a:endParaRPr lang="zh-CN" altLang="en-US"/>
          </a:p>
        </p:txBody>
      </p:sp>
    </p:spTree>
    <p:extLst>
      <p:ext uri="{BB962C8B-B14F-4D97-AF65-F5344CB8AC3E}">
        <p14:creationId xmlns:p14="http://schemas.microsoft.com/office/powerpoint/2010/main" val="106136226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B308AF7-1EF8-40B7-8DD0-944F4E1E4267}"/>
              </a:ext>
            </a:extLst>
          </p:cNvPr>
          <p:cNvSpPr>
            <a:spLocks noGrp="1" noChangeArrowheads="1"/>
          </p:cNvSpPr>
          <p:nvPr>
            <p:ph type="title"/>
          </p:nvPr>
        </p:nvSpPr>
        <p:spPr/>
        <p:txBody>
          <a:bodyPr/>
          <a:lstStyle/>
          <a:p>
            <a:r>
              <a:rPr lang="en-US" altLang="zh-CN"/>
              <a:t>3.</a:t>
            </a:r>
            <a:r>
              <a:rPr lang="zh-CN" altLang="en-US"/>
              <a:t>安全性</a:t>
            </a:r>
            <a:r>
              <a:rPr lang="en-US" altLang="zh-CN"/>
              <a:t>-</a:t>
            </a:r>
            <a:r>
              <a:rPr lang="zh-CN" altLang="en-US"/>
              <a:t>挑选最好的领导人</a:t>
            </a:r>
          </a:p>
        </p:txBody>
      </p:sp>
      <p:sp>
        <p:nvSpPr>
          <p:cNvPr id="50180" name="Rectangle 3">
            <a:extLst>
              <a:ext uri="{FF2B5EF4-FFF2-40B4-BE49-F238E27FC236}">
                <a16:creationId xmlns:a16="http://schemas.microsoft.com/office/drawing/2014/main" id="{28AD7E36-0204-477B-BF21-7A169560FA44}"/>
              </a:ext>
            </a:extLst>
          </p:cNvPr>
          <p:cNvSpPr>
            <a:spLocks noGrp="1" noChangeArrowheads="1"/>
          </p:cNvSpPr>
          <p:nvPr>
            <p:ph idx="1"/>
          </p:nvPr>
        </p:nvSpPr>
        <p:spPr/>
        <p:txBody>
          <a:bodyPr/>
          <a:lstStyle/>
          <a:p>
            <a:r>
              <a:rPr lang="zh-CN" altLang="en-US"/>
              <a:t>选择最有可能包含所有提交条目的候选者</a:t>
            </a:r>
          </a:p>
          <a:p>
            <a:pPr lvl="1"/>
            <a:r>
              <a:rPr lang="zh-CN" altLang="en-US"/>
              <a:t>在</a:t>
            </a:r>
            <a:r>
              <a:rPr lang="en-US" altLang="zh-CN"/>
              <a:t>RequestVote RPCs</a:t>
            </a:r>
            <a:r>
              <a:rPr lang="zh-CN" altLang="en-US"/>
              <a:t>中，候选者包括</a:t>
            </a:r>
            <a:r>
              <a:rPr lang="en-US" altLang="zh-CN"/>
              <a:t>index+</a:t>
            </a:r>
            <a:r>
              <a:rPr lang="zh-CN" altLang="en-US"/>
              <a:t>最后一个任期内的日志条目</a:t>
            </a:r>
          </a:p>
          <a:p>
            <a:pPr lvl="1"/>
            <a:r>
              <a:rPr lang="zh-CN" altLang="en-US"/>
              <a:t>投票者</a:t>
            </a:r>
            <a:r>
              <a:rPr lang="en-US" altLang="zh-CN"/>
              <a:t>V</a:t>
            </a:r>
            <a:r>
              <a:rPr lang="zh-CN" altLang="en-US"/>
              <a:t>拒绝投票，如果它的日志是 </a:t>
            </a:r>
            <a:r>
              <a:rPr lang="en-US" altLang="zh-CN"/>
              <a:t>"</a:t>
            </a:r>
            <a:r>
              <a:rPr lang="zh-CN" altLang="en-US"/>
              <a:t>更完整的</a:t>
            </a:r>
            <a:r>
              <a:rPr lang="en-US" altLang="zh-CN"/>
              <a:t>"</a:t>
            </a:r>
            <a:r>
              <a:rPr lang="zh-CN" altLang="en-US"/>
              <a:t>。</a:t>
            </a:r>
            <a:endParaRPr lang="en-US" altLang="zh-CN"/>
          </a:p>
          <a:p>
            <a:pPr lvl="1"/>
            <a:r>
              <a:rPr lang="zh-CN" altLang="en-US"/>
              <a:t> </a:t>
            </a:r>
            <a:r>
              <a:rPr lang="en-US" altLang="zh-CN"/>
              <a:t>(</a:t>
            </a:r>
            <a:r>
              <a:rPr lang="zh-CN" altLang="en-US"/>
              <a:t>较新的任期）或（同一任期具有较高索引的条目）。</a:t>
            </a:r>
          </a:p>
          <a:p>
            <a:pPr lvl="1"/>
            <a:r>
              <a:rPr lang="zh-CN" altLang="en-US"/>
              <a:t>相较大多数候选者，领导人将拥有 </a:t>
            </a:r>
            <a:r>
              <a:rPr lang="en-US" altLang="zh-CN"/>
              <a:t>“</a:t>
            </a:r>
            <a:r>
              <a:rPr lang="zh-CN" altLang="en-US"/>
              <a:t>最完整 </a:t>
            </a:r>
            <a:r>
              <a:rPr lang="en-US" altLang="zh-CN"/>
              <a:t>”</a:t>
            </a:r>
            <a:r>
              <a:rPr lang="zh-CN" altLang="en-US"/>
              <a:t>的日志</a:t>
            </a:r>
            <a:endParaRPr lang="en-US" altLang="zh-CN"/>
          </a:p>
        </p:txBody>
      </p:sp>
      <p:pic>
        <p:nvPicPr>
          <p:cNvPr id="21509" name="图片 3">
            <a:extLst>
              <a:ext uri="{FF2B5EF4-FFF2-40B4-BE49-F238E27FC236}">
                <a16:creationId xmlns:a16="http://schemas.microsoft.com/office/drawing/2014/main" id="{CDB94DA6-D372-A1F9-02A0-56C25FFC56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275" y="3618213"/>
            <a:ext cx="7791450"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日期占位符 5">
            <a:extLst>
              <a:ext uri="{FF2B5EF4-FFF2-40B4-BE49-F238E27FC236}">
                <a16:creationId xmlns:a16="http://schemas.microsoft.com/office/drawing/2014/main" id="{F6663D30-E388-8290-DE57-C5E254607A1C}"/>
              </a:ext>
            </a:extLst>
          </p:cNvPr>
          <p:cNvSpPr>
            <a:spLocks noGrp="1"/>
          </p:cNvSpPr>
          <p:nvPr>
            <p:ph type="dt" sz="half" idx="10"/>
          </p:nvPr>
        </p:nvSpPr>
        <p:spPr/>
        <p:txBody>
          <a:bodyPr/>
          <a:lstStyle/>
          <a:p>
            <a:pPr>
              <a:defRPr/>
            </a:pPr>
            <a:fld id="{BF000BCA-C979-0C42-B58B-83B1B6659340}" type="datetime1">
              <a:rPr lang="zh-CN" altLang="en-US" smtClean="0"/>
              <a:t>2022/10/9</a:t>
            </a:fld>
            <a:endParaRPr lang="zh-CN" altLang="en-US"/>
          </a:p>
        </p:txBody>
      </p:sp>
      <p:sp>
        <p:nvSpPr>
          <p:cNvPr id="7" name="页脚占位符 6">
            <a:extLst>
              <a:ext uri="{FF2B5EF4-FFF2-40B4-BE49-F238E27FC236}">
                <a16:creationId xmlns:a16="http://schemas.microsoft.com/office/drawing/2014/main" id="{DF7EDCC0-65D1-6A78-1ACD-7D48E4952BCD}"/>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8" name="灯片编号占位符 7">
            <a:extLst>
              <a:ext uri="{FF2B5EF4-FFF2-40B4-BE49-F238E27FC236}">
                <a16:creationId xmlns:a16="http://schemas.microsoft.com/office/drawing/2014/main" id="{AB9DDC66-18B6-6DDE-2987-0CD2406A3432}"/>
              </a:ext>
            </a:extLst>
          </p:cNvPr>
          <p:cNvSpPr>
            <a:spLocks noGrp="1"/>
          </p:cNvSpPr>
          <p:nvPr>
            <p:ph type="sldNum" sz="quarter" idx="12"/>
          </p:nvPr>
        </p:nvSpPr>
        <p:spPr/>
        <p:txBody>
          <a:bodyPr/>
          <a:lstStyle/>
          <a:p>
            <a:pPr>
              <a:defRPr/>
            </a:pPr>
            <a:fld id="{F58659B2-D2A8-BA42-BB8D-94882DBFBDBE}" type="slidenum">
              <a:rPr lang="zh-CN" altLang="en-US" smtClean="0"/>
              <a:pPr>
                <a:defRPr/>
              </a:pPr>
              <a:t>135</a:t>
            </a:fld>
            <a:endParaRPr lang="zh-CN" altLang="en-US"/>
          </a:p>
        </p:txBody>
      </p:sp>
    </p:spTree>
    <p:extLst>
      <p:ext uri="{BB962C8B-B14F-4D97-AF65-F5344CB8AC3E}">
        <p14:creationId xmlns:p14="http://schemas.microsoft.com/office/powerpoint/2010/main" val="334690308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B308AF7-1EF8-40B7-8DD0-944F4E1E4267}"/>
              </a:ext>
            </a:extLst>
          </p:cNvPr>
          <p:cNvSpPr>
            <a:spLocks noGrp="1" noChangeArrowheads="1"/>
          </p:cNvSpPr>
          <p:nvPr>
            <p:ph type="title"/>
          </p:nvPr>
        </p:nvSpPr>
        <p:spPr/>
        <p:txBody>
          <a:bodyPr/>
          <a:lstStyle/>
          <a:p>
            <a:r>
              <a:rPr lang="en-US" altLang="zh-CN" dirty="0"/>
              <a:t>3.</a:t>
            </a:r>
            <a:r>
              <a:rPr lang="zh-CN" altLang="en-US" dirty="0"/>
              <a:t>安全性</a:t>
            </a:r>
            <a:r>
              <a:rPr lang="en-US" altLang="zh-CN" dirty="0"/>
              <a:t>-</a:t>
            </a:r>
            <a:r>
              <a:rPr lang="zh-CN" altLang="en-US" dirty="0"/>
              <a:t>当前任期的日志提交</a:t>
            </a:r>
          </a:p>
        </p:txBody>
      </p:sp>
      <p:sp>
        <p:nvSpPr>
          <p:cNvPr id="52228" name="Rectangle 3">
            <a:extLst>
              <a:ext uri="{FF2B5EF4-FFF2-40B4-BE49-F238E27FC236}">
                <a16:creationId xmlns:a16="http://schemas.microsoft.com/office/drawing/2014/main" id="{397EAB8B-FDAE-442C-A7CB-0138FCF0B7B3}"/>
              </a:ext>
            </a:extLst>
          </p:cNvPr>
          <p:cNvSpPr>
            <a:spLocks noGrp="1" noChangeArrowheads="1"/>
          </p:cNvSpPr>
          <p:nvPr>
            <p:ph idx="1"/>
          </p:nvPr>
        </p:nvSpPr>
        <p:spPr/>
        <p:txBody>
          <a:bodyPr/>
          <a:lstStyle/>
          <a:p>
            <a:r>
              <a:rPr lang="zh-CN" altLang="en-US"/>
              <a:t>情况</a:t>
            </a:r>
            <a:r>
              <a:rPr lang="en-US" altLang="zh-CN"/>
              <a:t>#1</a:t>
            </a:r>
            <a:r>
              <a:rPr lang="zh-CN" altLang="en-US"/>
              <a:t>：领导人决定提交当前任期的日志条目。</a:t>
            </a:r>
            <a:endParaRPr lang="en-US" altLang="zh-CN"/>
          </a:p>
          <a:p>
            <a:r>
              <a:rPr lang="zh-CN" altLang="en-US"/>
              <a:t>安全性：任期</a:t>
            </a:r>
            <a:r>
              <a:rPr lang="en-US" altLang="zh-CN"/>
              <a:t>3</a:t>
            </a:r>
            <a:r>
              <a:rPr lang="zh-CN" altLang="en-US"/>
              <a:t>的领导人必须包含</a:t>
            </a:r>
            <a:r>
              <a:rPr lang="en-US" altLang="zh-CN"/>
              <a:t>index4</a:t>
            </a:r>
            <a:r>
              <a:rPr lang="zh-CN" altLang="en-US"/>
              <a:t>的日志。</a:t>
            </a:r>
            <a:endParaRPr lang="en-US" altLang="zh-CN"/>
          </a:p>
        </p:txBody>
      </p:sp>
      <p:grpSp>
        <p:nvGrpSpPr>
          <p:cNvPr id="22533" name="组合 3">
            <a:extLst>
              <a:ext uri="{FF2B5EF4-FFF2-40B4-BE49-F238E27FC236}">
                <a16:creationId xmlns:a16="http://schemas.microsoft.com/office/drawing/2014/main" id="{80FAA096-D802-9B66-756A-98C8F1B72653}"/>
              </a:ext>
            </a:extLst>
          </p:cNvPr>
          <p:cNvGrpSpPr>
            <a:grpSpLocks/>
          </p:cNvGrpSpPr>
          <p:nvPr/>
        </p:nvGrpSpPr>
        <p:grpSpPr bwMode="auto">
          <a:xfrm>
            <a:off x="1219200" y="2348880"/>
            <a:ext cx="6705600" cy="2963862"/>
            <a:chOff x="899592" y="1476630"/>
            <a:chExt cx="6705600" cy="2964384"/>
          </a:xfrm>
        </p:grpSpPr>
        <p:sp>
          <p:nvSpPr>
            <p:cNvPr id="22534" name="TextBox 125">
              <a:extLst>
                <a:ext uri="{FF2B5EF4-FFF2-40B4-BE49-F238E27FC236}">
                  <a16:creationId xmlns:a16="http://schemas.microsoft.com/office/drawing/2014/main" id="{B35B6241-8248-BF56-3871-5F237CFAF85E}"/>
                </a:ext>
              </a:extLst>
            </p:cNvPr>
            <p:cNvSpPr txBox="1">
              <a:spLocks noChangeArrowheads="1"/>
            </p:cNvSpPr>
            <p:nvPr/>
          </p:nvSpPr>
          <p:spPr bwMode="auto">
            <a:xfrm>
              <a:off x="1277053" y="1476630"/>
              <a:ext cx="381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600" b="0">
                  <a:solidFill>
                    <a:srgbClr val="1F4899"/>
                  </a:solidFill>
                  <a:ea typeface="宋体" panose="02010600030101010101" pitchFamily="2" charset="-122"/>
                </a:rPr>
                <a:t>1</a:t>
              </a:r>
            </a:p>
          </p:txBody>
        </p:sp>
        <p:sp>
          <p:nvSpPr>
            <p:cNvPr id="22535" name="TextBox 126">
              <a:extLst>
                <a:ext uri="{FF2B5EF4-FFF2-40B4-BE49-F238E27FC236}">
                  <a16:creationId xmlns:a16="http://schemas.microsoft.com/office/drawing/2014/main" id="{3846C82E-E6ED-DB96-A884-326A79906A62}"/>
                </a:ext>
              </a:extLst>
            </p:cNvPr>
            <p:cNvSpPr txBox="1">
              <a:spLocks noChangeArrowheads="1"/>
            </p:cNvSpPr>
            <p:nvPr/>
          </p:nvSpPr>
          <p:spPr bwMode="auto">
            <a:xfrm>
              <a:off x="1658053" y="1476630"/>
              <a:ext cx="381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600" b="0">
                  <a:solidFill>
                    <a:srgbClr val="1F4899"/>
                  </a:solidFill>
                  <a:ea typeface="宋体" panose="02010600030101010101" pitchFamily="2" charset="-122"/>
                </a:rPr>
                <a:t>2</a:t>
              </a:r>
            </a:p>
          </p:txBody>
        </p:sp>
        <p:sp>
          <p:nvSpPr>
            <p:cNvPr id="22536" name="TextBox 127">
              <a:extLst>
                <a:ext uri="{FF2B5EF4-FFF2-40B4-BE49-F238E27FC236}">
                  <a16:creationId xmlns:a16="http://schemas.microsoft.com/office/drawing/2014/main" id="{7EFC638D-6E15-A9E5-7F54-E580B6FC4CED}"/>
                </a:ext>
              </a:extLst>
            </p:cNvPr>
            <p:cNvSpPr txBox="1">
              <a:spLocks noChangeArrowheads="1"/>
            </p:cNvSpPr>
            <p:nvPr/>
          </p:nvSpPr>
          <p:spPr bwMode="auto">
            <a:xfrm>
              <a:off x="2039053" y="1476630"/>
              <a:ext cx="381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600" b="0">
                  <a:solidFill>
                    <a:srgbClr val="1F4899"/>
                  </a:solidFill>
                  <a:ea typeface="宋体" panose="02010600030101010101" pitchFamily="2" charset="-122"/>
                </a:rPr>
                <a:t>3</a:t>
              </a:r>
            </a:p>
          </p:txBody>
        </p:sp>
        <p:sp>
          <p:nvSpPr>
            <p:cNvPr id="22537" name="TextBox 128">
              <a:extLst>
                <a:ext uri="{FF2B5EF4-FFF2-40B4-BE49-F238E27FC236}">
                  <a16:creationId xmlns:a16="http://schemas.microsoft.com/office/drawing/2014/main" id="{3DDA349D-715E-3897-B32F-DCF0F496A327}"/>
                </a:ext>
              </a:extLst>
            </p:cNvPr>
            <p:cNvSpPr txBox="1">
              <a:spLocks noChangeArrowheads="1"/>
            </p:cNvSpPr>
            <p:nvPr/>
          </p:nvSpPr>
          <p:spPr bwMode="auto">
            <a:xfrm>
              <a:off x="2420053" y="1476630"/>
              <a:ext cx="381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600" b="0">
                  <a:solidFill>
                    <a:srgbClr val="1F4899"/>
                  </a:solidFill>
                  <a:ea typeface="宋体" panose="02010600030101010101" pitchFamily="2" charset="-122"/>
                </a:rPr>
                <a:t>4</a:t>
              </a:r>
            </a:p>
          </p:txBody>
        </p:sp>
        <p:sp>
          <p:nvSpPr>
            <p:cNvPr id="22538" name="TextBox 129">
              <a:extLst>
                <a:ext uri="{FF2B5EF4-FFF2-40B4-BE49-F238E27FC236}">
                  <a16:creationId xmlns:a16="http://schemas.microsoft.com/office/drawing/2014/main" id="{6CC53271-2E26-7026-F769-DAD083C263F8}"/>
                </a:ext>
              </a:extLst>
            </p:cNvPr>
            <p:cNvSpPr txBox="1">
              <a:spLocks noChangeArrowheads="1"/>
            </p:cNvSpPr>
            <p:nvPr/>
          </p:nvSpPr>
          <p:spPr bwMode="auto">
            <a:xfrm>
              <a:off x="2801053" y="1476630"/>
              <a:ext cx="381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600" b="0">
                  <a:solidFill>
                    <a:srgbClr val="1F4899"/>
                  </a:solidFill>
                  <a:ea typeface="宋体" panose="02010600030101010101" pitchFamily="2" charset="-122"/>
                </a:rPr>
                <a:t>5</a:t>
              </a:r>
            </a:p>
          </p:txBody>
        </p:sp>
        <p:sp>
          <p:nvSpPr>
            <p:cNvPr id="11" name="Rectangle 164">
              <a:extLst>
                <a:ext uri="{FF2B5EF4-FFF2-40B4-BE49-F238E27FC236}">
                  <a16:creationId xmlns:a16="http://schemas.microsoft.com/office/drawing/2014/main" id="{FBFC9BF8-B7CD-4002-9155-5EC8ACFE9F2E}"/>
                </a:ext>
              </a:extLst>
            </p:cNvPr>
            <p:cNvSpPr/>
            <p:nvPr/>
          </p:nvSpPr>
          <p:spPr>
            <a:xfrm>
              <a:off x="1280592" y="1849758"/>
              <a:ext cx="381000" cy="381067"/>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1</a:t>
              </a:r>
            </a:p>
          </p:txBody>
        </p:sp>
        <p:sp>
          <p:nvSpPr>
            <p:cNvPr id="12" name="Rectangle 165">
              <a:extLst>
                <a:ext uri="{FF2B5EF4-FFF2-40B4-BE49-F238E27FC236}">
                  <a16:creationId xmlns:a16="http://schemas.microsoft.com/office/drawing/2014/main" id="{226DD75C-45A2-41CB-BC5B-A7C3FB01F7F1}"/>
                </a:ext>
              </a:extLst>
            </p:cNvPr>
            <p:cNvSpPr/>
            <p:nvPr/>
          </p:nvSpPr>
          <p:spPr>
            <a:xfrm>
              <a:off x="1661592" y="1849758"/>
              <a:ext cx="381000" cy="381067"/>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1</a:t>
              </a:r>
            </a:p>
          </p:txBody>
        </p:sp>
        <p:sp>
          <p:nvSpPr>
            <p:cNvPr id="13" name="Rectangle 166">
              <a:extLst>
                <a:ext uri="{FF2B5EF4-FFF2-40B4-BE49-F238E27FC236}">
                  <a16:creationId xmlns:a16="http://schemas.microsoft.com/office/drawing/2014/main" id="{B3FFE6E5-4C4B-46A8-B80B-9F6399DA64C7}"/>
                </a:ext>
              </a:extLst>
            </p:cNvPr>
            <p:cNvSpPr/>
            <p:nvPr/>
          </p:nvSpPr>
          <p:spPr>
            <a:xfrm>
              <a:off x="1280592" y="2383252"/>
              <a:ext cx="381000" cy="381067"/>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1</a:t>
              </a:r>
            </a:p>
          </p:txBody>
        </p:sp>
        <p:sp>
          <p:nvSpPr>
            <p:cNvPr id="14" name="Rectangle 167">
              <a:extLst>
                <a:ext uri="{FF2B5EF4-FFF2-40B4-BE49-F238E27FC236}">
                  <a16:creationId xmlns:a16="http://schemas.microsoft.com/office/drawing/2014/main" id="{7BF94AB3-5CA8-48BE-83A3-228853347AF2}"/>
                </a:ext>
              </a:extLst>
            </p:cNvPr>
            <p:cNvSpPr/>
            <p:nvPr/>
          </p:nvSpPr>
          <p:spPr>
            <a:xfrm>
              <a:off x="1661592" y="2383252"/>
              <a:ext cx="381000" cy="381067"/>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1</a:t>
              </a:r>
            </a:p>
          </p:txBody>
        </p:sp>
        <p:sp>
          <p:nvSpPr>
            <p:cNvPr id="15" name="Rectangle 168">
              <a:extLst>
                <a:ext uri="{FF2B5EF4-FFF2-40B4-BE49-F238E27FC236}">
                  <a16:creationId xmlns:a16="http://schemas.microsoft.com/office/drawing/2014/main" id="{D2EEBCC1-7D98-411D-A6ED-412C0FE9B787}"/>
                </a:ext>
              </a:extLst>
            </p:cNvPr>
            <p:cNvSpPr/>
            <p:nvPr/>
          </p:nvSpPr>
          <p:spPr>
            <a:xfrm>
              <a:off x="1280592" y="2916746"/>
              <a:ext cx="381000" cy="381067"/>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1</a:t>
              </a:r>
            </a:p>
          </p:txBody>
        </p:sp>
        <p:sp>
          <p:nvSpPr>
            <p:cNvPr id="16" name="Rectangle 169">
              <a:extLst>
                <a:ext uri="{FF2B5EF4-FFF2-40B4-BE49-F238E27FC236}">
                  <a16:creationId xmlns:a16="http://schemas.microsoft.com/office/drawing/2014/main" id="{7B54A2D8-C79E-4C86-8242-67C97C282E98}"/>
                </a:ext>
              </a:extLst>
            </p:cNvPr>
            <p:cNvSpPr/>
            <p:nvPr/>
          </p:nvSpPr>
          <p:spPr>
            <a:xfrm>
              <a:off x="1661592" y="2916746"/>
              <a:ext cx="381000" cy="381067"/>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1</a:t>
              </a:r>
            </a:p>
          </p:txBody>
        </p:sp>
        <p:sp>
          <p:nvSpPr>
            <p:cNvPr id="17" name="Rectangle 170">
              <a:extLst>
                <a:ext uri="{FF2B5EF4-FFF2-40B4-BE49-F238E27FC236}">
                  <a16:creationId xmlns:a16="http://schemas.microsoft.com/office/drawing/2014/main" id="{2F4A8DD0-966D-4B75-BDF3-1661946C8ED6}"/>
                </a:ext>
              </a:extLst>
            </p:cNvPr>
            <p:cNvSpPr/>
            <p:nvPr/>
          </p:nvSpPr>
          <p:spPr>
            <a:xfrm>
              <a:off x="1280592" y="3450240"/>
              <a:ext cx="381000" cy="381067"/>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1</a:t>
              </a:r>
            </a:p>
          </p:txBody>
        </p:sp>
        <p:sp>
          <p:nvSpPr>
            <p:cNvPr id="18" name="Rectangle 171">
              <a:extLst>
                <a:ext uri="{FF2B5EF4-FFF2-40B4-BE49-F238E27FC236}">
                  <a16:creationId xmlns:a16="http://schemas.microsoft.com/office/drawing/2014/main" id="{824C1057-CFB3-4861-AA5E-13AEE8354F68}"/>
                </a:ext>
              </a:extLst>
            </p:cNvPr>
            <p:cNvSpPr/>
            <p:nvPr/>
          </p:nvSpPr>
          <p:spPr>
            <a:xfrm>
              <a:off x="2042592" y="1849758"/>
              <a:ext cx="381000" cy="381067"/>
            </a:xfrm>
            <a:prstGeom prst="rect">
              <a:avLst/>
            </a:prstGeom>
            <a:solidFill>
              <a:srgbClr val="FFFF9B"/>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2</a:t>
              </a:r>
            </a:p>
          </p:txBody>
        </p:sp>
        <p:sp>
          <p:nvSpPr>
            <p:cNvPr id="19" name="Rectangle 172">
              <a:extLst>
                <a:ext uri="{FF2B5EF4-FFF2-40B4-BE49-F238E27FC236}">
                  <a16:creationId xmlns:a16="http://schemas.microsoft.com/office/drawing/2014/main" id="{93583FD2-91E2-4493-AECF-A9E243116BA6}"/>
                </a:ext>
              </a:extLst>
            </p:cNvPr>
            <p:cNvSpPr/>
            <p:nvPr/>
          </p:nvSpPr>
          <p:spPr>
            <a:xfrm>
              <a:off x="1661592" y="3450240"/>
              <a:ext cx="381000" cy="381067"/>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1</a:t>
              </a:r>
            </a:p>
          </p:txBody>
        </p:sp>
        <p:sp>
          <p:nvSpPr>
            <p:cNvPr id="20" name="Rectangle 173">
              <a:extLst>
                <a:ext uri="{FF2B5EF4-FFF2-40B4-BE49-F238E27FC236}">
                  <a16:creationId xmlns:a16="http://schemas.microsoft.com/office/drawing/2014/main" id="{479AC1ED-6270-4AAF-85B0-007D7B161A10}"/>
                </a:ext>
              </a:extLst>
            </p:cNvPr>
            <p:cNvSpPr/>
            <p:nvPr/>
          </p:nvSpPr>
          <p:spPr>
            <a:xfrm>
              <a:off x="1280592" y="3983733"/>
              <a:ext cx="381000" cy="381067"/>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1</a:t>
              </a:r>
            </a:p>
          </p:txBody>
        </p:sp>
        <p:sp>
          <p:nvSpPr>
            <p:cNvPr id="21" name="Rectangle 174">
              <a:extLst>
                <a:ext uri="{FF2B5EF4-FFF2-40B4-BE49-F238E27FC236}">
                  <a16:creationId xmlns:a16="http://schemas.microsoft.com/office/drawing/2014/main" id="{1631B847-9D6A-4606-9DBE-12EADC54466D}"/>
                </a:ext>
              </a:extLst>
            </p:cNvPr>
            <p:cNvSpPr/>
            <p:nvPr/>
          </p:nvSpPr>
          <p:spPr>
            <a:xfrm>
              <a:off x="1661592" y="3983733"/>
              <a:ext cx="381000" cy="381067"/>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1</a:t>
              </a:r>
            </a:p>
          </p:txBody>
        </p:sp>
        <p:sp>
          <p:nvSpPr>
            <p:cNvPr id="22550" name="TextBox 175">
              <a:extLst>
                <a:ext uri="{FF2B5EF4-FFF2-40B4-BE49-F238E27FC236}">
                  <a16:creationId xmlns:a16="http://schemas.microsoft.com/office/drawing/2014/main" id="{40F5A616-EB22-B2F7-3470-0401B43CCB2A}"/>
                </a:ext>
              </a:extLst>
            </p:cNvPr>
            <p:cNvSpPr txBox="1">
              <a:spLocks noChangeArrowheads="1"/>
            </p:cNvSpPr>
            <p:nvPr/>
          </p:nvSpPr>
          <p:spPr bwMode="auto">
            <a:xfrm>
              <a:off x="899592" y="1902216"/>
              <a:ext cx="381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800" b="0">
                  <a:solidFill>
                    <a:srgbClr val="000000"/>
                  </a:solidFill>
                  <a:ea typeface="宋体" panose="02010600030101010101" pitchFamily="2" charset="-122"/>
                </a:rPr>
                <a:t>s</a:t>
              </a:r>
              <a:r>
                <a:rPr lang="en-US" altLang="zh-CN" sz="1800" b="0" baseline="-25000">
                  <a:solidFill>
                    <a:srgbClr val="000000"/>
                  </a:solidFill>
                  <a:ea typeface="宋体" panose="02010600030101010101" pitchFamily="2" charset="-122"/>
                </a:rPr>
                <a:t>1</a:t>
              </a:r>
            </a:p>
          </p:txBody>
        </p:sp>
        <p:sp>
          <p:nvSpPr>
            <p:cNvPr id="22551" name="TextBox 176">
              <a:extLst>
                <a:ext uri="{FF2B5EF4-FFF2-40B4-BE49-F238E27FC236}">
                  <a16:creationId xmlns:a16="http://schemas.microsoft.com/office/drawing/2014/main" id="{9356EDC0-6C93-B0E2-5DBE-ED9EE07B5991}"/>
                </a:ext>
              </a:extLst>
            </p:cNvPr>
            <p:cNvSpPr txBox="1">
              <a:spLocks noChangeArrowheads="1"/>
            </p:cNvSpPr>
            <p:nvPr/>
          </p:nvSpPr>
          <p:spPr bwMode="auto">
            <a:xfrm>
              <a:off x="899592" y="2435616"/>
              <a:ext cx="381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800" b="0">
                  <a:solidFill>
                    <a:srgbClr val="000000"/>
                  </a:solidFill>
                  <a:ea typeface="宋体" panose="02010600030101010101" pitchFamily="2" charset="-122"/>
                </a:rPr>
                <a:t>s</a:t>
              </a:r>
              <a:r>
                <a:rPr lang="en-US" altLang="zh-CN" sz="1800" b="0" baseline="-25000">
                  <a:solidFill>
                    <a:srgbClr val="000000"/>
                  </a:solidFill>
                  <a:ea typeface="宋体" panose="02010600030101010101" pitchFamily="2" charset="-122"/>
                </a:rPr>
                <a:t>2</a:t>
              </a:r>
            </a:p>
          </p:txBody>
        </p:sp>
        <p:sp>
          <p:nvSpPr>
            <p:cNvPr id="22552" name="TextBox 177">
              <a:extLst>
                <a:ext uri="{FF2B5EF4-FFF2-40B4-BE49-F238E27FC236}">
                  <a16:creationId xmlns:a16="http://schemas.microsoft.com/office/drawing/2014/main" id="{2091BCC0-0A6C-3FB8-0C60-A91EB8EDF08C}"/>
                </a:ext>
              </a:extLst>
            </p:cNvPr>
            <p:cNvSpPr txBox="1">
              <a:spLocks noChangeArrowheads="1"/>
            </p:cNvSpPr>
            <p:nvPr/>
          </p:nvSpPr>
          <p:spPr bwMode="auto">
            <a:xfrm>
              <a:off x="899592" y="2969016"/>
              <a:ext cx="381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800" b="0">
                  <a:solidFill>
                    <a:srgbClr val="000000"/>
                  </a:solidFill>
                  <a:ea typeface="宋体" panose="02010600030101010101" pitchFamily="2" charset="-122"/>
                </a:rPr>
                <a:t>s</a:t>
              </a:r>
              <a:r>
                <a:rPr lang="en-US" altLang="zh-CN" sz="1800" b="0" baseline="-25000">
                  <a:solidFill>
                    <a:srgbClr val="000000"/>
                  </a:solidFill>
                  <a:ea typeface="宋体" panose="02010600030101010101" pitchFamily="2" charset="-122"/>
                </a:rPr>
                <a:t>3</a:t>
              </a:r>
            </a:p>
          </p:txBody>
        </p:sp>
        <p:sp>
          <p:nvSpPr>
            <p:cNvPr id="22553" name="TextBox 178">
              <a:extLst>
                <a:ext uri="{FF2B5EF4-FFF2-40B4-BE49-F238E27FC236}">
                  <a16:creationId xmlns:a16="http://schemas.microsoft.com/office/drawing/2014/main" id="{B9D10636-8B79-1328-11E4-D8308A198D84}"/>
                </a:ext>
              </a:extLst>
            </p:cNvPr>
            <p:cNvSpPr txBox="1">
              <a:spLocks noChangeArrowheads="1"/>
            </p:cNvSpPr>
            <p:nvPr/>
          </p:nvSpPr>
          <p:spPr bwMode="auto">
            <a:xfrm>
              <a:off x="899592" y="3502416"/>
              <a:ext cx="381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800" b="0">
                  <a:solidFill>
                    <a:srgbClr val="000000"/>
                  </a:solidFill>
                  <a:ea typeface="宋体" panose="02010600030101010101" pitchFamily="2" charset="-122"/>
                </a:rPr>
                <a:t>s</a:t>
              </a:r>
              <a:r>
                <a:rPr lang="en-US" altLang="zh-CN" sz="1800" b="0" baseline="-25000">
                  <a:solidFill>
                    <a:srgbClr val="000000"/>
                  </a:solidFill>
                  <a:ea typeface="宋体" panose="02010600030101010101" pitchFamily="2" charset="-122"/>
                </a:rPr>
                <a:t>4</a:t>
              </a:r>
            </a:p>
          </p:txBody>
        </p:sp>
        <p:sp>
          <p:nvSpPr>
            <p:cNvPr id="22554" name="TextBox 179">
              <a:extLst>
                <a:ext uri="{FF2B5EF4-FFF2-40B4-BE49-F238E27FC236}">
                  <a16:creationId xmlns:a16="http://schemas.microsoft.com/office/drawing/2014/main" id="{B631EDE6-CECF-75EA-DBD0-E77840E32D64}"/>
                </a:ext>
              </a:extLst>
            </p:cNvPr>
            <p:cNvSpPr txBox="1">
              <a:spLocks noChangeArrowheads="1"/>
            </p:cNvSpPr>
            <p:nvPr/>
          </p:nvSpPr>
          <p:spPr bwMode="auto">
            <a:xfrm>
              <a:off x="899592" y="4035816"/>
              <a:ext cx="381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800" b="0">
                  <a:solidFill>
                    <a:srgbClr val="000000"/>
                  </a:solidFill>
                  <a:ea typeface="宋体" panose="02010600030101010101" pitchFamily="2" charset="-122"/>
                </a:rPr>
                <a:t>s</a:t>
              </a:r>
              <a:r>
                <a:rPr lang="en-US" altLang="zh-CN" sz="1800" b="0" baseline="-25000">
                  <a:solidFill>
                    <a:srgbClr val="000000"/>
                  </a:solidFill>
                  <a:ea typeface="宋体" panose="02010600030101010101" pitchFamily="2" charset="-122"/>
                </a:rPr>
                <a:t>5</a:t>
              </a:r>
            </a:p>
          </p:txBody>
        </p:sp>
        <p:sp>
          <p:nvSpPr>
            <p:cNvPr id="27" name="Rectangle 180">
              <a:extLst>
                <a:ext uri="{FF2B5EF4-FFF2-40B4-BE49-F238E27FC236}">
                  <a16:creationId xmlns:a16="http://schemas.microsoft.com/office/drawing/2014/main" id="{D79F8A90-5AEA-4D41-A426-DBD0A279208B}"/>
                </a:ext>
              </a:extLst>
            </p:cNvPr>
            <p:cNvSpPr/>
            <p:nvPr/>
          </p:nvSpPr>
          <p:spPr>
            <a:xfrm>
              <a:off x="2042592" y="2383252"/>
              <a:ext cx="381000" cy="381067"/>
            </a:xfrm>
            <a:prstGeom prst="rect">
              <a:avLst/>
            </a:prstGeom>
            <a:solidFill>
              <a:srgbClr val="FFFF9B"/>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2</a:t>
              </a:r>
            </a:p>
          </p:txBody>
        </p:sp>
        <p:sp>
          <p:nvSpPr>
            <p:cNvPr id="28" name="Rectangle 181">
              <a:extLst>
                <a:ext uri="{FF2B5EF4-FFF2-40B4-BE49-F238E27FC236}">
                  <a16:creationId xmlns:a16="http://schemas.microsoft.com/office/drawing/2014/main" id="{44BB18F5-2D5D-4F65-B78A-C4B42ADAFCF1}"/>
                </a:ext>
              </a:extLst>
            </p:cNvPr>
            <p:cNvSpPr/>
            <p:nvPr/>
          </p:nvSpPr>
          <p:spPr>
            <a:xfrm>
              <a:off x="2042592" y="2916746"/>
              <a:ext cx="381000" cy="381067"/>
            </a:xfrm>
            <a:prstGeom prst="rect">
              <a:avLst/>
            </a:prstGeom>
            <a:solidFill>
              <a:srgbClr val="FFFF9B"/>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2</a:t>
              </a:r>
            </a:p>
          </p:txBody>
        </p:sp>
        <p:sp>
          <p:nvSpPr>
            <p:cNvPr id="29" name="Rectangle 182">
              <a:extLst>
                <a:ext uri="{FF2B5EF4-FFF2-40B4-BE49-F238E27FC236}">
                  <a16:creationId xmlns:a16="http://schemas.microsoft.com/office/drawing/2014/main" id="{34C82616-DCD4-48F1-854B-8D4794478193}"/>
                </a:ext>
              </a:extLst>
            </p:cNvPr>
            <p:cNvSpPr/>
            <p:nvPr/>
          </p:nvSpPr>
          <p:spPr>
            <a:xfrm>
              <a:off x="2423592" y="1849758"/>
              <a:ext cx="381000" cy="381067"/>
            </a:xfrm>
            <a:prstGeom prst="rect">
              <a:avLst/>
            </a:prstGeom>
            <a:solidFill>
              <a:srgbClr val="FFFF9B"/>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2</a:t>
              </a:r>
            </a:p>
          </p:txBody>
        </p:sp>
        <p:sp>
          <p:nvSpPr>
            <p:cNvPr id="30" name="Rectangle 183">
              <a:extLst>
                <a:ext uri="{FF2B5EF4-FFF2-40B4-BE49-F238E27FC236}">
                  <a16:creationId xmlns:a16="http://schemas.microsoft.com/office/drawing/2014/main" id="{6E3F02CC-291D-41F3-82CB-394B4DBD6122}"/>
                </a:ext>
              </a:extLst>
            </p:cNvPr>
            <p:cNvSpPr/>
            <p:nvPr/>
          </p:nvSpPr>
          <p:spPr>
            <a:xfrm>
              <a:off x="2423592" y="2383252"/>
              <a:ext cx="381000" cy="381067"/>
            </a:xfrm>
            <a:prstGeom prst="rect">
              <a:avLst/>
            </a:prstGeom>
            <a:solidFill>
              <a:srgbClr val="FFFF9B"/>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2</a:t>
              </a:r>
            </a:p>
          </p:txBody>
        </p:sp>
        <p:sp>
          <p:nvSpPr>
            <p:cNvPr id="31" name="Rectangle 184">
              <a:extLst>
                <a:ext uri="{FF2B5EF4-FFF2-40B4-BE49-F238E27FC236}">
                  <a16:creationId xmlns:a16="http://schemas.microsoft.com/office/drawing/2014/main" id="{4077839B-0128-435A-AACA-1ED0849AF990}"/>
                </a:ext>
              </a:extLst>
            </p:cNvPr>
            <p:cNvSpPr/>
            <p:nvPr/>
          </p:nvSpPr>
          <p:spPr>
            <a:xfrm>
              <a:off x="2804592" y="1849758"/>
              <a:ext cx="381000" cy="381067"/>
            </a:xfrm>
            <a:prstGeom prst="rect">
              <a:avLst/>
            </a:prstGeom>
            <a:solidFill>
              <a:srgbClr val="FFFF9B"/>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2</a:t>
              </a:r>
            </a:p>
          </p:txBody>
        </p:sp>
        <p:sp>
          <p:nvSpPr>
            <p:cNvPr id="32" name="Rectangle 185">
              <a:extLst>
                <a:ext uri="{FF2B5EF4-FFF2-40B4-BE49-F238E27FC236}">
                  <a16:creationId xmlns:a16="http://schemas.microsoft.com/office/drawing/2014/main" id="{FF47772C-C877-4647-A2F0-29DD6F5F1D3C}"/>
                </a:ext>
              </a:extLst>
            </p:cNvPr>
            <p:cNvSpPr/>
            <p:nvPr/>
          </p:nvSpPr>
          <p:spPr>
            <a:xfrm>
              <a:off x="2423592" y="2916746"/>
              <a:ext cx="381000" cy="381067"/>
            </a:xfrm>
            <a:prstGeom prst="rect">
              <a:avLst/>
            </a:prstGeom>
            <a:solidFill>
              <a:srgbClr val="FFFF9B"/>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2</a:t>
              </a:r>
            </a:p>
          </p:txBody>
        </p:sp>
        <p:sp>
          <p:nvSpPr>
            <p:cNvPr id="33" name="Rectangle 186">
              <a:extLst>
                <a:ext uri="{FF2B5EF4-FFF2-40B4-BE49-F238E27FC236}">
                  <a16:creationId xmlns:a16="http://schemas.microsoft.com/office/drawing/2014/main" id="{BC13AD46-399C-4913-B121-FAC9157716F2}"/>
                </a:ext>
              </a:extLst>
            </p:cNvPr>
            <p:cNvSpPr/>
            <p:nvPr/>
          </p:nvSpPr>
          <p:spPr>
            <a:xfrm>
              <a:off x="2042592" y="3450240"/>
              <a:ext cx="381000" cy="381067"/>
            </a:xfrm>
            <a:prstGeom prst="rect">
              <a:avLst/>
            </a:prstGeom>
            <a:solidFill>
              <a:srgbClr val="FFFF9B"/>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2</a:t>
              </a:r>
            </a:p>
          </p:txBody>
        </p:sp>
        <p:grpSp>
          <p:nvGrpSpPr>
            <p:cNvPr id="22562" name="Group 19">
              <a:extLst>
                <a:ext uri="{FF2B5EF4-FFF2-40B4-BE49-F238E27FC236}">
                  <a16:creationId xmlns:a16="http://schemas.microsoft.com/office/drawing/2014/main" id="{B404E1EC-5683-373E-4C4C-477424A114F7}"/>
                </a:ext>
              </a:extLst>
            </p:cNvPr>
            <p:cNvGrpSpPr>
              <a:grpSpLocks/>
            </p:cNvGrpSpPr>
            <p:nvPr/>
          </p:nvGrpSpPr>
          <p:grpSpPr bwMode="auto">
            <a:xfrm>
              <a:off x="3490392" y="3374214"/>
              <a:ext cx="2819400" cy="1066800"/>
              <a:chOff x="4955058" y="3374214"/>
              <a:chExt cx="2819400" cy="1066800"/>
            </a:xfrm>
          </p:grpSpPr>
          <p:sp>
            <p:nvSpPr>
              <p:cNvPr id="22570" name="TextBox 190">
                <a:extLst>
                  <a:ext uri="{FF2B5EF4-FFF2-40B4-BE49-F238E27FC236}">
                    <a16:creationId xmlns:a16="http://schemas.microsoft.com/office/drawing/2014/main" id="{6F775017-2CD9-5702-FFB9-DEBC3C1C8CD4}"/>
                  </a:ext>
                </a:extLst>
              </p:cNvPr>
              <p:cNvSpPr txBox="1">
                <a:spLocks noChangeArrowheads="1"/>
              </p:cNvSpPr>
              <p:nvPr/>
            </p:nvSpPr>
            <p:spPr bwMode="auto">
              <a:xfrm>
                <a:off x="5242996" y="3648901"/>
                <a:ext cx="2531462" cy="48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lnSpc>
                    <a:spcPts val="1900"/>
                  </a:lnSpc>
                  <a:spcBef>
                    <a:spcPct val="0"/>
                  </a:spcBef>
                  <a:buClrTx/>
                  <a:buSzTx/>
                  <a:buFontTx/>
                  <a:buNone/>
                </a:pPr>
                <a:r>
                  <a:rPr lang="en-US" altLang="zh-CN" sz="1800" dirty="0">
                    <a:solidFill>
                      <a:srgbClr val="A5001E"/>
                    </a:solidFill>
                    <a:ea typeface="宋体" panose="02010600030101010101" pitchFamily="2" charset="-122"/>
                  </a:rPr>
                  <a:t>Can’t be elected as</a:t>
                </a:r>
                <a:br>
                  <a:rPr lang="en-US" altLang="zh-CN" sz="1800" dirty="0">
                    <a:solidFill>
                      <a:srgbClr val="A5001E"/>
                    </a:solidFill>
                    <a:ea typeface="宋体" panose="02010600030101010101" pitchFamily="2" charset="-122"/>
                  </a:rPr>
                </a:br>
                <a:r>
                  <a:rPr lang="en-US" altLang="zh-CN" sz="1800" dirty="0">
                    <a:solidFill>
                      <a:srgbClr val="A5001E"/>
                    </a:solidFill>
                    <a:ea typeface="宋体" panose="02010600030101010101" pitchFamily="2" charset="-122"/>
                  </a:rPr>
                  <a:t>leader for term 3</a:t>
                </a:r>
              </a:p>
            </p:txBody>
          </p:sp>
          <p:sp>
            <p:nvSpPr>
              <p:cNvPr id="36" name="Right Brace 192">
                <a:extLst>
                  <a:ext uri="{FF2B5EF4-FFF2-40B4-BE49-F238E27FC236}">
                    <a16:creationId xmlns:a16="http://schemas.microsoft.com/office/drawing/2014/main" id="{8D26D549-07ED-4852-A5FE-117632F25B28}"/>
                  </a:ext>
                </a:extLst>
              </p:cNvPr>
              <p:cNvSpPr/>
              <p:nvPr/>
            </p:nvSpPr>
            <p:spPr>
              <a:xfrm>
                <a:off x="4955058" y="3374026"/>
                <a:ext cx="152400" cy="1066988"/>
              </a:xfrm>
              <a:prstGeom prst="rightBrace">
                <a:avLst>
                  <a:gd name="adj1" fmla="val 33757"/>
                  <a:gd name="adj2" fmla="val 50000"/>
                </a:avLst>
              </a:prstGeom>
              <a:ln w="19050" cap="rnd">
                <a:solidFill>
                  <a:schemeClr val="accent4"/>
                </a:solidFill>
              </a:ln>
              <a:effectLst/>
            </p:spPr>
            <p:style>
              <a:lnRef idx="2">
                <a:schemeClr val="dk1"/>
              </a:lnRef>
              <a:fillRef idx="0">
                <a:schemeClr val="dk1"/>
              </a:fillRef>
              <a:effectRef idx="1">
                <a:schemeClr val="dk1"/>
              </a:effectRef>
              <a:fontRef idx="minor">
                <a:schemeClr val="tx1"/>
              </a:fontRef>
            </p:style>
            <p:txBody>
              <a:bodyPr anchor="ctr"/>
              <a:lstStyle/>
              <a:p>
                <a:pPr>
                  <a:defRPr/>
                </a:pPr>
                <a:endParaRPr lang="en-US" b="0">
                  <a:solidFill>
                    <a:srgbClr val="E1FFE1">
                      <a:lumMod val="25000"/>
                    </a:srgbClr>
                  </a:solidFill>
                </a:endParaRPr>
              </a:p>
            </p:txBody>
          </p:sp>
        </p:grpSp>
        <p:grpSp>
          <p:nvGrpSpPr>
            <p:cNvPr id="22563" name="Group 1">
              <a:extLst>
                <a:ext uri="{FF2B5EF4-FFF2-40B4-BE49-F238E27FC236}">
                  <a16:creationId xmlns:a16="http://schemas.microsoft.com/office/drawing/2014/main" id="{E2136C87-5DA9-9D64-35C8-8AE6D095FA18}"/>
                </a:ext>
              </a:extLst>
            </p:cNvPr>
            <p:cNvGrpSpPr>
              <a:grpSpLocks/>
            </p:cNvGrpSpPr>
            <p:nvPr/>
          </p:nvGrpSpPr>
          <p:grpSpPr bwMode="auto">
            <a:xfrm>
              <a:off x="2347392" y="1902216"/>
              <a:ext cx="5257800" cy="1471999"/>
              <a:chOff x="3812058" y="1902215"/>
              <a:chExt cx="5257800" cy="1471999"/>
            </a:xfrm>
          </p:grpSpPr>
          <p:sp>
            <p:nvSpPr>
              <p:cNvPr id="38" name="Rounded Rectangle 187">
                <a:extLst>
                  <a:ext uri="{FF2B5EF4-FFF2-40B4-BE49-F238E27FC236}">
                    <a16:creationId xmlns:a16="http://schemas.microsoft.com/office/drawing/2014/main" id="{2A562BA8-E16D-4644-A122-F8B3059FF4BA}"/>
                  </a:ext>
                </a:extLst>
              </p:cNvPr>
              <p:cNvSpPr/>
              <p:nvPr/>
            </p:nvSpPr>
            <p:spPr>
              <a:xfrm>
                <a:off x="3812058" y="2840531"/>
                <a:ext cx="533400" cy="533494"/>
              </a:xfrm>
              <a:prstGeom prst="roundRect">
                <a:avLst/>
              </a:prstGeom>
              <a:noFill/>
              <a:ln>
                <a:solidFill>
                  <a:schemeClr val="tx2"/>
                </a:solidFill>
                <a:prstDash val="sysDash"/>
              </a:ln>
            </p:spPr>
            <p:style>
              <a:lnRef idx="2">
                <a:schemeClr val="dk1"/>
              </a:lnRef>
              <a:fillRef idx="1">
                <a:schemeClr val="lt1"/>
              </a:fillRef>
              <a:effectRef idx="0">
                <a:schemeClr val="dk1"/>
              </a:effectRef>
              <a:fontRef idx="minor">
                <a:schemeClr val="dk1"/>
              </a:fontRef>
            </p:style>
            <p:txBody>
              <a:bodyPr anchor="ctr"/>
              <a:lstStyle/>
              <a:p>
                <a:pPr>
                  <a:defRPr/>
                </a:pPr>
                <a:endParaRPr lang="en-US" b="0">
                  <a:solidFill>
                    <a:srgbClr val="000000"/>
                  </a:solidFill>
                </a:endParaRPr>
              </a:p>
            </p:txBody>
          </p:sp>
          <p:sp>
            <p:nvSpPr>
              <p:cNvPr id="22565" name="TextBox 188">
                <a:extLst>
                  <a:ext uri="{FF2B5EF4-FFF2-40B4-BE49-F238E27FC236}">
                    <a16:creationId xmlns:a16="http://schemas.microsoft.com/office/drawing/2014/main" id="{23E99FCD-DBEC-D57D-DF53-6D7D06F3F6E1}"/>
                  </a:ext>
                </a:extLst>
              </p:cNvPr>
              <p:cNvSpPr txBox="1">
                <a:spLocks noChangeArrowheads="1"/>
              </p:cNvSpPr>
              <p:nvPr/>
            </p:nvSpPr>
            <p:spPr bwMode="auto">
              <a:xfrm>
                <a:off x="5242996" y="2985686"/>
                <a:ext cx="3826862" cy="243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lnSpc>
                    <a:spcPts val="1900"/>
                  </a:lnSpc>
                  <a:spcBef>
                    <a:spcPct val="0"/>
                  </a:spcBef>
                  <a:buClrTx/>
                  <a:buSzTx/>
                  <a:buFontTx/>
                  <a:buNone/>
                </a:pPr>
                <a:r>
                  <a:rPr lang="en-US" altLang="zh-CN" sz="1800">
                    <a:solidFill>
                      <a:srgbClr val="1F4899"/>
                    </a:solidFill>
                    <a:ea typeface="宋体" panose="02010600030101010101" pitchFamily="2" charset="-122"/>
                  </a:rPr>
                  <a:t>AppendEntries just succeeded</a:t>
                </a:r>
              </a:p>
            </p:txBody>
          </p:sp>
          <p:cxnSp>
            <p:nvCxnSpPr>
              <p:cNvPr id="40" name="Straight Connector 189">
                <a:extLst>
                  <a:ext uri="{FF2B5EF4-FFF2-40B4-BE49-F238E27FC236}">
                    <a16:creationId xmlns:a16="http://schemas.microsoft.com/office/drawing/2014/main" id="{29F41AC9-B530-4207-A569-C221AD19E36C}"/>
                  </a:ext>
                </a:extLst>
              </p:cNvPr>
              <p:cNvCxnSpPr/>
              <p:nvPr/>
            </p:nvCxnSpPr>
            <p:spPr>
              <a:xfrm flipH="1">
                <a:off x="4497858" y="3107278"/>
                <a:ext cx="609600" cy="0"/>
              </a:xfrm>
              <a:prstGeom prst="line">
                <a:avLst/>
              </a:prstGeom>
              <a:ln w="19050" cap="rnd">
                <a:solidFill>
                  <a:schemeClr val="tx2"/>
                </a:solidFill>
                <a:tailEnd type="triangle" w="sm" len="lg"/>
              </a:ln>
              <a:effectLst/>
            </p:spPr>
            <p:style>
              <a:lnRef idx="2">
                <a:schemeClr val="dk1"/>
              </a:lnRef>
              <a:fillRef idx="0">
                <a:schemeClr val="dk1"/>
              </a:fillRef>
              <a:effectRef idx="1">
                <a:schemeClr val="dk1"/>
              </a:effectRef>
              <a:fontRef idx="minor">
                <a:schemeClr val="tx1"/>
              </a:fontRef>
            </p:style>
          </p:cxnSp>
          <p:sp>
            <p:nvSpPr>
              <p:cNvPr id="41" name="Freeform 191">
                <a:extLst>
                  <a:ext uri="{FF2B5EF4-FFF2-40B4-BE49-F238E27FC236}">
                    <a16:creationId xmlns:a16="http://schemas.microsoft.com/office/drawing/2014/main" id="{8AA49D52-6724-4C24-8EC3-04D2294B5B93}"/>
                  </a:ext>
                </a:extLst>
              </p:cNvPr>
              <p:cNvSpPr/>
              <p:nvPr/>
            </p:nvSpPr>
            <p:spPr>
              <a:xfrm>
                <a:off x="4167658" y="2165725"/>
                <a:ext cx="357188" cy="808179"/>
              </a:xfrm>
              <a:custGeom>
                <a:avLst/>
                <a:gdLst>
                  <a:gd name="connsiteX0" fmla="*/ 9261 w 9261"/>
                  <a:gd name="connsiteY0" fmla="*/ 0 h 808523"/>
                  <a:gd name="connsiteX1" fmla="*/ 9261 w 9261"/>
                  <a:gd name="connsiteY1" fmla="*/ 808523 h 808523"/>
                  <a:gd name="connsiteX0" fmla="*/ 445 w 209903"/>
                  <a:gd name="connsiteY0" fmla="*/ 0 h 10000"/>
                  <a:gd name="connsiteX1" fmla="*/ 445 w 209903"/>
                  <a:gd name="connsiteY1" fmla="*/ 10000 h 10000"/>
                  <a:gd name="connsiteX0" fmla="*/ 0 w 384280"/>
                  <a:gd name="connsiteY0" fmla="*/ 0 h 10000"/>
                  <a:gd name="connsiteX1" fmla="*/ 0 w 384280"/>
                  <a:gd name="connsiteY1" fmla="*/ 10000 h 10000"/>
                </a:gdLst>
                <a:ahLst/>
                <a:cxnLst>
                  <a:cxn ang="0">
                    <a:pos x="connsiteX0" y="connsiteY0"/>
                  </a:cxn>
                  <a:cxn ang="0">
                    <a:pos x="connsiteX1" y="connsiteY1"/>
                  </a:cxn>
                </a:cxnLst>
                <a:rect l="l" t="t" r="r" b="b"/>
                <a:pathLst>
                  <a:path w="384280" h="10000">
                    <a:moveTo>
                      <a:pt x="0" y="0"/>
                    </a:moveTo>
                    <a:cubicBezTo>
                      <a:pt x="479825" y="3611"/>
                      <a:pt x="543919" y="6389"/>
                      <a:pt x="0" y="10000"/>
                    </a:cubicBezTo>
                  </a:path>
                </a:pathLst>
              </a:custGeom>
              <a:noFill/>
              <a:ln>
                <a:solidFill>
                  <a:schemeClr val="tx2"/>
                </a:solidFill>
                <a:tailEnd type="triangle" w="med" len="lg"/>
              </a:ln>
            </p:spPr>
            <p:style>
              <a:lnRef idx="2">
                <a:schemeClr val="dk1"/>
              </a:lnRef>
              <a:fillRef idx="1">
                <a:schemeClr val="lt1"/>
              </a:fillRef>
              <a:effectRef idx="0">
                <a:schemeClr val="dk1"/>
              </a:effectRef>
              <a:fontRef idx="minor">
                <a:schemeClr val="dk1"/>
              </a:fontRef>
            </p:style>
            <p:txBody>
              <a:bodyPr anchor="ctr"/>
              <a:lstStyle/>
              <a:p>
                <a:pPr>
                  <a:defRPr/>
                </a:pPr>
                <a:endParaRPr lang="en-US" b="0">
                  <a:solidFill>
                    <a:srgbClr val="000000"/>
                  </a:solidFill>
                </a:endParaRPr>
              </a:p>
            </p:txBody>
          </p:sp>
          <p:sp>
            <p:nvSpPr>
              <p:cNvPr id="22568" name="TextBox 193">
                <a:extLst>
                  <a:ext uri="{FF2B5EF4-FFF2-40B4-BE49-F238E27FC236}">
                    <a16:creationId xmlns:a16="http://schemas.microsoft.com/office/drawing/2014/main" id="{86462BA5-20FA-FCC9-1C05-C3D09644B76C}"/>
                  </a:ext>
                </a:extLst>
              </p:cNvPr>
              <p:cNvSpPr txBox="1">
                <a:spLocks noChangeArrowheads="1"/>
              </p:cNvSpPr>
              <p:nvPr/>
            </p:nvSpPr>
            <p:spPr bwMode="auto">
              <a:xfrm>
                <a:off x="5242996" y="1902215"/>
                <a:ext cx="2531462" cy="243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lnSpc>
                    <a:spcPts val="1900"/>
                  </a:lnSpc>
                  <a:spcBef>
                    <a:spcPct val="0"/>
                  </a:spcBef>
                  <a:buClrTx/>
                  <a:buSzTx/>
                  <a:buFontTx/>
                  <a:buNone/>
                </a:pPr>
                <a:r>
                  <a:rPr lang="en-US" altLang="zh-CN" sz="1800">
                    <a:solidFill>
                      <a:srgbClr val="1F4899"/>
                    </a:solidFill>
                    <a:ea typeface="宋体" panose="02010600030101010101" pitchFamily="2" charset="-122"/>
                  </a:rPr>
                  <a:t>Leader for term 2</a:t>
                </a:r>
              </a:p>
            </p:txBody>
          </p:sp>
          <p:cxnSp>
            <p:nvCxnSpPr>
              <p:cNvPr id="43" name="Straight Connector 194">
                <a:extLst>
                  <a:ext uri="{FF2B5EF4-FFF2-40B4-BE49-F238E27FC236}">
                    <a16:creationId xmlns:a16="http://schemas.microsoft.com/office/drawing/2014/main" id="{3EBFEDBD-BB50-495A-93C9-8766D045FF45}"/>
                  </a:ext>
                </a:extLst>
              </p:cNvPr>
              <p:cNvCxnSpPr/>
              <p:nvPr/>
            </p:nvCxnSpPr>
            <p:spPr>
              <a:xfrm flipH="1">
                <a:off x="4726458" y="2040290"/>
                <a:ext cx="381000" cy="0"/>
              </a:xfrm>
              <a:prstGeom prst="line">
                <a:avLst/>
              </a:prstGeom>
              <a:ln w="19050" cap="rnd">
                <a:solidFill>
                  <a:schemeClr val="tx2"/>
                </a:solidFill>
                <a:tailEnd type="triangle" w="sm" len="lg"/>
              </a:ln>
              <a:effectLst/>
            </p:spPr>
            <p:style>
              <a:lnRef idx="2">
                <a:schemeClr val="dk1"/>
              </a:lnRef>
              <a:fillRef idx="0">
                <a:schemeClr val="dk1"/>
              </a:fillRef>
              <a:effectRef idx="1">
                <a:schemeClr val="dk1"/>
              </a:effectRef>
              <a:fontRef idx="minor">
                <a:schemeClr val="tx1"/>
              </a:fontRef>
            </p:style>
          </p:cxnSp>
        </p:grpSp>
      </p:grpSp>
      <p:sp>
        <p:nvSpPr>
          <p:cNvPr id="6" name="日期占位符 5">
            <a:extLst>
              <a:ext uri="{FF2B5EF4-FFF2-40B4-BE49-F238E27FC236}">
                <a16:creationId xmlns:a16="http://schemas.microsoft.com/office/drawing/2014/main" id="{77F23E41-9E8C-45EA-041D-721FA70CB3D8}"/>
              </a:ext>
            </a:extLst>
          </p:cNvPr>
          <p:cNvSpPr>
            <a:spLocks noGrp="1"/>
          </p:cNvSpPr>
          <p:nvPr>
            <p:ph type="dt" sz="half" idx="10"/>
          </p:nvPr>
        </p:nvSpPr>
        <p:spPr/>
        <p:txBody>
          <a:bodyPr/>
          <a:lstStyle/>
          <a:p>
            <a:pPr>
              <a:defRPr/>
            </a:pPr>
            <a:fld id="{ABDC0365-7F80-A94E-A2D3-C1D75A3625F9}" type="datetime1">
              <a:rPr lang="zh-CN" altLang="en-US" smtClean="0"/>
              <a:t>2022/10/9</a:t>
            </a:fld>
            <a:endParaRPr lang="zh-CN" altLang="en-US"/>
          </a:p>
        </p:txBody>
      </p:sp>
      <p:sp>
        <p:nvSpPr>
          <p:cNvPr id="7" name="页脚占位符 6">
            <a:extLst>
              <a:ext uri="{FF2B5EF4-FFF2-40B4-BE49-F238E27FC236}">
                <a16:creationId xmlns:a16="http://schemas.microsoft.com/office/drawing/2014/main" id="{344736B8-5C0D-0220-D0E6-6DEF311AE469}"/>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8" name="灯片编号占位符 7">
            <a:extLst>
              <a:ext uri="{FF2B5EF4-FFF2-40B4-BE49-F238E27FC236}">
                <a16:creationId xmlns:a16="http://schemas.microsoft.com/office/drawing/2014/main" id="{D8571081-345E-83A5-6DC0-60E2BBB252BB}"/>
              </a:ext>
            </a:extLst>
          </p:cNvPr>
          <p:cNvSpPr>
            <a:spLocks noGrp="1"/>
          </p:cNvSpPr>
          <p:nvPr>
            <p:ph type="sldNum" sz="quarter" idx="12"/>
          </p:nvPr>
        </p:nvSpPr>
        <p:spPr/>
        <p:txBody>
          <a:bodyPr/>
          <a:lstStyle/>
          <a:p>
            <a:pPr>
              <a:defRPr/>
            </a:pPr>
            <a:fld id="{F58659B2-D2A8-BA42-BB8D-94882DBFBDBE}" type="slidenum">
              <a:rPr lang="zh-CN" altLang="en-US" smtClean="0"/>
              <a:pPr>
                <a:defRPr/>
              </a:pPr>
              <a:t>136</a:t>
            </a:fld>
            <a:endParaRPr lang="zh-CN" altLang="en-US"/>
          </a:p>
        </p:txBody>
      </p:sp>
    </p:spTree>
    <p:extLst>
      <p:ext uri="{BB962C8B-B14F-4D97-AF65-F5344CB8AC3E}">
        <p14:creationId xmlns:p14="http://schemas.microsoft.com/office/powerpoint/2010/main" val="66726578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B308AF7-1EF8-40B7-8DD0-944F4E1E4267}"/>
              </a:ext>
            </a:extLst>
          </p:cNvPr>
          <p:cNvSpPr>
            <a:spLocks noGrp="1" noChangeArrowheads="1"/>
          </p:cNvSpPr>
          <p:nvPr>
            <p:ph type="title"/>
          </p:nvPr>
        </p:nvSpPr>
        <p:spPr/>
        <p:txBody>
          <a:bodyPr/>
          <a:lstStyle/>
          <a:p>
            <a:r>
              <a:rPr lang="en-US" altLang="zh-CN" dirty="0"/>
              <a:t>3.</a:t>
            </a:r>
            <a:r>
              <a:rPr lang="zh-CN" altLang="en-US" dirty="0"/>
              <a:t>安全性</a:t>
            </a:r>
            <a:r>
              <a:rPr lang="en-US" altLang="zh-CN" dirty="0"/>
              <a:t>-</a:t>
            </a:r>
            <a:r>
              <a:rPr lang="zh-CN" altLang="en-US" dirty="0"/>
              <a:t>早期任期的日志提交</a:t>
            </a:r>
          </a:p>
        </p:txBody>
      </p:sp>
      <p:sp>
        <p:nvSpPr>
          <p:cNvPr id="123908" name="Rectangle 3">
            <a:extLst>
              <a:ext uri="{FF2B5EF4-FFF2-40B4-BE49-F238E27FC236}">
                <a16:creationId xmlns:a16="http://schemas.microsoft.com/office/drawing/2014/main" id="{C4E7E6B8-EBAB-4C03-BC4B-528036910B37}"/>
              </a:ext>
            </a:extLst>
          </p:cNvPr>
          <p:cNvSpPr>
            <a:spLocks noGrp="1" noChangeArrowheads="1"/>
          </p:cNvSpPr>
          <p:nvPr>
            <p:ph idx="1"/>
          </p:nvPr>
        </p:nvSpPr>
        <p:spPr/>
        <p:txBody>
          <a:bodyPr/>
          <a:lstStyle/>
          <a:p>
            <a:r>
              <a:rPr lang="zh-CN" altLang="en-US"/>
              <a:t>情况</a:t>
            </a:r>
            <a:r>
              <a:rPr lang="en-US" altLang="zh-CN"/>
              <a:t>#2</a:t>
            </a:r>
            <a:r>
              <a:rPr lang="zh-CN" altLang="en-US"/>
              <a:t>：领导人试图完成先前提交的日志条目</a:t>
            </a:r>
            <a:endParaRPr lang="en-US" altLang="zh-CN"/>
          </a:p>
          <a:p>
            <a:r>
              <a:rPr lang="zh-CN" altLang="en-US"/>
              <a:t>假如</a:t>
            </a:r>
            <a:r>
              <a:rPr lang="en-US" altLang="zh-CN"/>
              <a:t>index3</a:t>
            </a:r>
            <a:r>
              <a:rPr lang="zh-CN" altLang="en-US"/>
              <a:t>的条目没有安全提交</a:t>
            </a:r>
            <a:endParaRPr lang="en-US" altLang="zh-CN"/>
          </a:p>
          <a:p>
            <a:pPr lvl="1"/>
            <a:r>
              <a:rPr lang="en-US" altLang="zh-CN"/>
              <a:t>S5</a:t>
            </a:r>
            <a:r>
              <a:rPr lang="zh-CN" altLang="en-US"/>
              <a:t>会被选为</a:t>
            </a:r>
            <a:r>
              <a:rPr lang="en-US" altLang="zh-CN"/>
              <a:t>term5</a:t>
            </a:r>
            <a:r>
              <a:rPr lang="zh-CN" altLang="en-US"/>
              <a:t>的领导人吗？</a:t>
            </a:r>
            <a:endParaRPr lang="en-US" altLang="zh-CN"/>
          </a:p>
          <a:p>
            <a:pPr lvl="1"/>
            <a:r>
              <a:rPr lang="zh-CN" altLang="en-US"/>
              <a:t>如果</a:t>
            </a:r>
            <a:r>
              <a:rPr lang="en-US" altLang="zh-CN"/>
              <a:t>S5</a:t>
            </a:r>
            <a:r>
              <a:rPr lang="zh-CN" altLang="en-US"/>
              <a:t>被选为领导人，它会覆盖</a:t>
            </a:r>
            <a:r>
              <a:rPr lang="en-US" altLang="zh-CN"/>
              <a:t>S1,S2,S3</a:t>
            </a:r>
            <a:r>
              <a:rPr lang="zh-CN" altLang="en-US"/>
              <a:t>中</a:t>
            </a:r>
            <a:r>
              <a:rPr lang="en-US" altLang="zh-CN"/>
              <a:t>index3</a:t>
            </a:r>
            <a:r>
              <a:rPr lang="zh-CN" altLang="en-US"/>
              <a:t>的条目。</a:t>
            </a:r>
            <a:endParaRPr lang="en-US" altLang="zh-CN"/>
          </a:p>
        </p:txBody>
      </p:sp>
      <p:grpSp>
        <p:nvGrpSpPr>
          <p:cNvPr id="24581" name="组合 2">
            <a:extLst>
              <a:ext uri="{FF2B5EF4-FFF2-40B4-BE49-F238E27FC236}">
                <a16:creationId xmlns:a16="http://schemas.microsoft.com/office/drawing/2014/main" id="{D3F14A58-EADD-A503-EE1B-8344930EC591}"/>
              </a:ext>
            </a:extLst>
          </p:cNvPr>
          <p:cNvGrpSpPr>
            <a:grpSpLocks/>
          </p:cNvGrpSpPr>
          <p:nvPr/>
        </p:nvGrpSpPr>
        <p:grpSpPr bwMode="auto">
          <a:xfrm>
            <a:off x="1403648" y="2996952"/>
            <a:ext cx="6748462" cy="2895600"/>
            <a:chOff x="3883131" y="1476630"/>
            <a:chExt cx="6748272" cy="2895600"/>
          </a:xfrm>
        </p:grpSpPr>
        <p:sp>
          <p:nvSpPr>
            <p:cNvPr id="24582" name="TextBox 55">
              <a:extLst>
                <a:ext uri="{FF2B5EF4-FFF2-40B4-BE49-F238E27FC236}">
                  <a16:creationId xmlns:a16="http://schemas.microsoft.com/office/drawing/2014/main" id="{EB1A6DBE-2817-1822-40ED-4145D5C17186}"/>
                </a:ext>
              </a:extLst>
            </p:cNvPr>
            <p:cNvSpPr txBox="1">
              <a:spLocks noChangeArrowheads="1"/>
            </p:cNvSpPr>
            <p:nvPr/>
          </p:nvSpPr>
          <p:spPr bwMode="auto">
            <a:xfrm>
              <a:off x="4264131" y="1476630"/>
              <a:ext cx="381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600" b="0">
                  <a:solidFill>
                    <a:srgbClr val="1F4899"/>
                  </a:solidFill>
                  <a:ea typeface="宋体" panose="02010600030101010101" pitchFamily="2" charset="-122"/>
                </a:rPr>
                <a:t>1</a:t>
              </a:r>
            </a:p>
          </p:txBody>
        </p:sp>
        <p:sp>
          <p:nvSpPr>
            <p:cNvPr id="24583" name="TextBox 56">
              <a:extLst>
                <a:ext uri="{FF2B5EF4-FFF2-40B4-BE49-F238E27FC236}">
                  <a16:creationId xmlns:a16="http://schemas.microsoft.com/office/drawing/2014/main" id="{567C6C9E-F81F-AA31-BE00-3151DD1B0CEF}"/>
                </a:ext>
              </a:extLst>
            </p:cNvPr>
            <p:cNvSpPr txBox="1">
              <a:spLocks noChangeArrowheads="1"/>
            </p:cNvSpPr>
            <p:nvPr/>
          </p:nvSpPr>
          <p:spPr bwMode="auto">
            <a:xfrm>
              <a:off x="4645131" y="1476630"/>
              <a:ext cx="381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600" b="0">
                  <a:solidFill>
                    <a:srgbClr val="1F4899"/>
                  </a:solidFill>
                  <a:ea typeface="宋体" panose="02010600030101010101" pitchFamily="2" charset="-122"/>
                </a:rPr>
                <a:t>2</a:t>
              </a:r>
            </a:p>
          </p:txBody>
        </p:sp>
        <p:sp>
          <p:nvSpPr>
            <p:cNvPr id="24584" name="TextBox 57">
              <a:extLst>
                <a:ext uri="{FF2B5EF4-FFF2-40B4-BE49-F238E27FC236}">
                  <a16:creationId xmlns:a16="http://schemas.microsoft.com/office/drawing/2014/main" id="{8269DD2C-BB1B-4850-4719-FA18E360A37D}"/>
                </a:ext>
              </a:extLst>
            </p:cNvPr>
            <p:cNvSpPr txBox="1">
              <a:spLocks noChangeArrowheads="1"/>
            </p:cNvSpPr>
            <p:nvPr/>
          </p:nvSpPr>
          <p:spPr bwMode="auto">
            <a:xfrm>
              <a:off x="5026131" y="1476630"/>
              <a:ext cx="381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600" b="0">
                  <a:solidFill>
                    <a:srgbClr val="1F4899"/>
                  </a:solidFill>
                  <a:ea typeface="宋体" panose="02010600030101010101" pitchFamily="2" charset="-122"/>
                </a:rPr>
                <a:t>3</a:t>
              </a:r>
            </a:p>
          </p:txBody>
        </p:sp>
        <p:sp>
          <p:nvSpPr>
            <p:cNvPr id="24585" name="TextBox 62">
              <a:extLst>
                <a:ext uri="{FF2B5EF4-FFF2-40B4-BE49-F238E27FC236}">
                  <a16:creationId xmlns:a16="http://schemas.microsoft.com/office/drawing/2014/main" id="{EC0A94A6-AEB0-1FA3-6DCE-F0A735CF9058}"/>
                </a:ext>
              </a:extLst>
            </p:cNvPr>
            <p:cNvSpPr txBox="1">
              <a:spLocks noChangeArrowheads="1"/>
            </p:cNvSpPr>
            <p:nvPr/>
          </p:nvSpPr>
          <p:spPr bwMode="auto">
            <a:xfrm>
              <a:off x="5407131" y="1476630"/>
              <a:ext cx="381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600" b="0">
                  <a:solidFill>
                    <a:srgbClr val="1F4899"/>
                  </a:solidFill>
                  <a:ea typeface="宋体" panose="02010600030101010101" pitchFamily="2" charset="-122"/>
                </a:rPr>
                <a:t>4</a:t>
              </a:r>
            </a:p>
          </p:txBody>
        </p:sp>
        <p:sp>
          <p:nvSpPr>
            <p:cNvPr id="24586" name="TextBox 63">
              <a:extLst>
                <a:ext uri="{FF2B5EF4-FFF2-40B4-BE49-F238E27FC236}">
                  <a16:creationId xmlns:a16="http://schemas.microsoft.com/office/drawing/2014/main" id="{C65EAC97-27A0-323E-8AD2-D61369B921B5}"/>
                </a:ext>
              </a:extLst>
            </p:cNvPr>
            <p:cNvSpPr txBox="1">
              <a:spLocks noChangeArrowheads="1"/>
            </p:cNvSpPr>
            <p:nvPr/>
          </p:nvSpPr>
          <p:spPr bwMode="auto">
            <a:xfrm>
              <a:off x="5788131" y="1476630"/>
              <a:ext cx="381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600" b="0">
                  <a:solidFill>
                    <a:srgbClr val="1F4899"/>
                  </a:solidFill>
                  <a:ea typeface="宋体" panose="02010600030101010101" pitchFamily="2" charset="-122"/>
                </a:rPr>
                <a:t>5</a:t>
              </a:r>
            </a:p>
          </p:txBody>
        </p:sp>
        <p:sp>
          <p:nvSpPr>
            <p:cNvPr id="11" name="Rectangle 66">
              <a:extLst>
                <a:ext uri="{FF2B5EF4-FFF2-40B4-BE49-F238E27FC236}">
                  <a16:creationId xmlns:a16="http://schemas.microsoft.com/office/drawing/2014/main" id="{9846D7BB-2C03-4158-89D6-6AF7F82C2F40}"/>
                </a:ext>
              </a:extLst>
            </p:cNvPr>
            <p:cNvSpPr/>
            <p:nvPr/>
          </p:nvSpPr>
          <p:spPr>
            <a:xfrm>
              <a:off x="4264120" y="1857630"/>
              <a:ext cx="380989" cy="381000"/>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1</a:t>
              </a:r>
            </a:p>
          </p:txBody>
        </p:sp>
        <p:sp>
          <p:nvSpPr>
            <p:cNvPr id="12" name="Rectangle 68">
              <a:extLst>
                <a:ext uri="{FF2B5EF4-FFF2-40B4-BE49-F238E27FC236}">
                  <a16:creationId xmlns:a16="http://schemas.microsoft.com/office/drawing/2014/main" id="{756AECA2-E887-4A7D-BB6E-F09FC1A6FC14}"/>
                </a:ext>
              </a:extLst>
            </p:cNvPr>
            <p:cNvSpPr/>
            <p:nvPr/>
          </p:nvSpPr>
          <p:spPr>
            <a:xfrm>
              <a:off x="4645110" y="1857630"/>
              <a:ext cx="380989" cy="381000"/>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1</a:t>
              </a:r>
            </a:p>
          </p:txBody>
        </p:sp>
        <p:sp>
          <p:nvSpPr>
            <p:cNvPr id="13" name="Rectangle 69">
              <a:extLst>
                <a:ext uri="{FF2B5EF4-FFF2-40B4-BE49-F238E27FC236}">
                  <a16:creationId xmlns:a16="http://schemas.microsoft.com/office/drawing/2014/main" id="{A4B57DFF-8EDE-4B87-8436-AA095E1ECA5A}"/>
                </a:ext>
              </a:extLst>
            </p:cNvPr>
            <p:cNvSpPr/>
            <p:nvPr/>
          </p:nvSpPr>
          <p:spPr>
            <a:xfrm>
              <a:off x="4264120" y="2391030"/>
              <a:ext cx="380989" cy="381000"/>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1</a:t>
              </a:r>
            </a:p>
          </p:txBody>
        </p:sp>
        <p:sp>
          <p:nvSpPr>
            <p:cNvPr id="14" name="Rectangle 70">
              <a:extLst>
                <a:ext uri="{FF2B5EF4-FFF2-40B4-BE49-F238E27FC236}">
                  <a16:creationId xmlns:a16="http://schemas.microsoft.com/office/drawing/2014/main" id="{AEDEAA7D-BEEE-41F9-A98A-8A22807F3856}"/>
                </a:ext>
              </a:extLst>
            </p:cNvPr>
            <p:cNvSpPr/>
            <p:nvPr/>
          </p:nvSpPr>
          <p:spPr>
            <a:xfrm>
              <a:off x="4645110" y="2391030"/>
              <a:ext cx="380989" cy="381000"/>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1</a:t>
              </a:r>
            </a:p>
          </p:txBody>
        </p:sp>
        <p:sp>
          <p:nvSpPr>
            <p:cNvPr id="15" name="Rectangle 71">
              <a:extLst>
                <a:ext uri="{FF2B5EF4-FFF2-40B4-BE49-F238E27FC236}">
                  <a16:creationId xmlns:a16="http://schemas.microsoft.com/office/drawing/2014/main" id="{1145C93D-C5B2-4A44-B3D1-06303AFAF3E8}"/>
                </a:ext>
              </a:extLst>
            </p:cNvPr>
            <p:cNvSpPr/>
            <p:nvPr/>
          </p:nvSpPr>
          <p:spPr>
            <a:xfrm>
              <a:off x="4264120" y="2924430"/>
              <a:ext cx="380989" cy="381000"/>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1</a:t>
              </a:r>
            </a:p>
          </p:txBody>
        </p:sp>
        <p:sp>
          <p:nvSpPr>
            <p:cNvPr id="16" name="Rectangle 72">
              <a:extLst>
                <a:ext uri="{FF2B5EF4-FFF2-40B4-BE49-F238E27FC236}">
                  <a16:creationId xmlns:a16="http://schemas.microsoft.com/office/drawing/2014/main" id="{B1DF24B2-977A-4807-871A-645B357AA12C}"/>
                </a:ext>
              </a:extLst>
            </p:cNvPr>
            <p:cNvSpPr/>
            <p:nvPr/>
          </p:nvSpPr>
          <p:spPr>
            <a:xfrm>
              <a:off x="4645110" y="2924430"/>
              <a:ext cx="380989" cy="381000"/>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1</a:t>
              </a:r>
            </a:p>
          </p:txBody>
        </p:sp>
        <p:sp>
          <p:nvSpPr>
            <p:cNvPr id="17" name="Rectangle 73">
              <a:extLst>
                <a:ext uri="{FF2B5EF4-FFF2-40B4-BE49-F238E27FC236}">
                  <a16:creationId xmlns:a16="http://schemas.microsoft.com/office/drawing/2014/main" id="{CDBEBC37-CC74-4623-AD94-6C3C5F125EC2}"/>
                </a:ext>
              </a:extLst>
            </p:cNvPr>
            <p:cNvSpPr/>
            <p:nvPr/>
          </p:nvSpPr>
          <p:spPr>
            <a:xfrm>
              <a:off x="4264120" y="3457830"/>
              <a:ext cx="380989" cy="381000"/>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1</a:t>
              </a:r>
            </a:p>
          </p:txBody>
        </p:sp>
        <p:sp>
          <p:nvSpPr>
            <p:cNvPr id="18" name="Rectangle 74">
              <a:extLst>
                <a:ext uri="{FF2B5EF4-FFF2-40B4-BE49-F238E27FC236}">
                  <a16:creationId xmlns:a16="http://schemas.microsoft.com/office/drawing/2014/main" id="{21476699-D93C-4698-B5A2-3675A6FA313F}"/>
                </a:ext>
              </a:extLst>
            </p:cNvPr>
            <p:cNvSpPr/>
            <p:nvPr/>
          </p:nvSpPr>
          <p:spPr>
            <a:xfrm>
              <a:off x="5026099" y="1857630"/>
              <a:ext cx="380989" cy="381000"/>
            </a:xfrm>
            <a:prstGeom prst="rect">
              <a:avLst/>
            </a:prstGeom>
            <a:solidFill>
              <a:srgbClr val="FFFF9B"/>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2</a:t>
              </a:r>
            </a:p>
          </p:txBody>
        </p:sp>
        <p:sp>
          <p:nvSpPr>
            <p:cNvPr id="19" name="Rectangle 75">
              <a:extLst>
                <a:ext uri="{FF2B5EF4-FFF2-40B4-BE49-F238E27FC236}">
                  <a16:creationId xmlns:a16="http://schemas.microsoft.com/office/drawing/2014/main" id="{93100884-77A8-4478-B3FF-9DA99C3BD851}"/>
                </a:ext>
              </a:extLst>
            </p:cNvPr>
            <p:cNvSpPr/>
            <p:nvPr/>
          </p:nvSpPr>
          <p:spPr>
            <a:xfrm>
              <a:off x="4645110" y="3457830"/>
              <a:ext cx="380989" cy="381000"/>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1</a:t>
              </a:r>
            </a:p>
          </p:txBody>
        </p:sp>
        <p:sp>
          <p:nvSpPr>
            <p:cNvPr id="20" name="Rectangle 76">
              <a:extLst>
                <a:ext uri="{FF2B5EF4-FFF2-40B4-BE49-F238E27FC236}">
                  <a16:creationId xmlns:a16="http://schemas.microsoft.com/office/drawing/2014/main" id="{CC12FEC6-F32D-4C0B-ABF6-746C7B01F35A}"/>
                </a:ext>
              </a:extLst>
            </p:cNvPr>
            <p:cNvSpPr/>
            <p:nvPr/>
          </p:nvSpPr>
          <p:spPr>
            <a:xfrm>
              <a:off x="4264120" y="3991230"/>
              <a:ext cx="380989" cy="381000"/>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1</a:t>
              </a:r>
            </a:p>
          </p:txBody>
        </p:sp>
        <p:sp>
          <p:nvSpPr>
            <p:cNvPr id="21" name="Rectangle 77">
              <a:extLst>
                <a:ext uri="{FF2B5EF4-FFF2-40B4-BE49-F238E27FC236}">
                  <a16:creationId xmlns:a16="http://schemas.microsoft.com/office/drawing/2014/main" id="{5983AAD3-3FEC-404D-9B2F-30ED7ED168D3}"/>
                </a:ext>
              </a:extLst>
            </p:cNvPr>
            <p:cNvSpPr/>
            <p:nvPr/>
          </p:nvSpPr>
          <p:spPr>
            <a:xfrm>
              <a:off x="4645110" y="3991230"/>
              <a:ext cx="380989" cy="381000"/>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1</a:t>
              </a:r>
            </a:p>
          </p:txBody>
        </p:sp>
        <p:sp>
          <p:nvSpPr>
            <p:cNvPr id="24598" name="TextBox 78">
              <a:extLst>
                <a:ext uri="{FF2B5EF4-FFF2-40B4-BE49-F238E27FC236}">
                  <a16:creationId xmlns:a16="http://schemas.microsoft.com/office/drawing/2014/main" id="{3185BFA3-C548-CBD2-EF92-13E3BF6B8F3D}"/>
                </a:ext>
              </a:extLst>
            </p:cNvPr>
            <p:cNvSpPr txBox="1">
              <a:spLocks noChangeArrowheads="1"/>
            </p:cNvSpPr>
            <p:nvPr/>
          </p:nvSpPr>
          <p:spPr bwMode="auto">
            <a:xfrm>
              <a:off x="3883131" y="1909632"/>
              <a:ext cx="381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800" b="0">
                  <a:solidFill>
                    <a:srgbClr val="000000"/>
                  </a:solidFill>
                  <a:ea typeface="宋体" panose="02010600030101010101" pitchFamily="2" charset="-122"/>
                </a:rPr>
                <a:t>s</a:t>
              </a:r>
              <a:r>
                <a:rPr lang="en-US" altLang="zh-CN" sz="1800" b="0" baseline="-25000">
                  <a:solidFill>
                    <a:srgbClr val="000000"/>
                  </a:solidFill>
                  <a:ea typeface="宋体" panose="02010600030101010101" pitchFamily="2" charset="-122"/>
                </a:rPr>
                <a:t>1</a:t>
              </a:r>
            </a:p>
          </p:txBody>
        </p:sp>
        <p:sp>
          <p:nvSpPr>
            <p:cNvPr id="24599" name="TextBox 79">
              <a:extLst>
                <a:ext uri="{FF2B5EF4-FFF2-40B4-BE49-F238E27FC236}">
                  <a16:creationId xmlns:a16="http://schemas.microsoft.com/office/drawing/2014/main" id="{B51BC77C-F84B-BBA0-279B-9D41982EFB0F}"/>
                </a:ext>
              </a:extLst>
            </p:cNvPr>
            <p:cNvSpPr txBox="1">
              <a:spLocks noChangeArrowheads="1"/>
            </p:cNvSpPr>
            <p:nvPr/>
          </p:nvSpPr>
          <p:spPr bwMode="auto">
            <a:xfrm>
              <a:off x="3883131" y="2443032"/>
              <a:ext cx="381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800" b="0">
                  <a:solidFill>
                    <a:srgbClr val="000000"/>
                  </a:solidFill>
                  <a:ea typeface="宋体" panose="02010600030101010101" pitchFamily="2" charset="-122"/>
                </a:rPr>
                <a:t>s</a:t>
              </a:r>
              <a:r>
                <a:rPr lang="en-US" altLang="zh-CN" sz="1800" b="0" baseline="-25000">
                  <a:solidFill>
                    <a:srgbClr val="000000"/>
                  </a:solidFill>
                  <a:ea typeface="宋体" panose="02010600030101010101" pitchFamily="2" charset="-122"/>
                </a:rPr>
                <a:t>2</a:t>
              </a:r>
            </a:p>
          </p:txBody>
        </p:sp>
        <p:sp>
          <p:nvSpPr>
            <p:cNvPr id="24600" name="TextBox 80">
              <a:extLst>
                <a:ext uri="{FF2B5EF4-FFF2-40B4-BE49-F238E27FC236}">
                  <a16:creationId xmlns:a16="http://schemas.microsoft.com/office/drawing/2014/main" id="{49BF7EEA-0DC4-7050-73A3-2B573F52E703}"/>
                </a:ext>
              </a:extLst>
            </p:cNvPr>
            <p:cNvSpPr txBox="1">
              <a:spLocks noChangeArrowheads="1"/>
            </p:cNvSpPr>
            <p:nvPr/>
          </p:nvSpPr>
          <p:spPr bwMode="auto">
            <a:xfrm>
              <a:off x="3883131" y="2976432"/>
              <a:ext cx="381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800" b="0">
                  <a:solidFill>
                    <a:srgbClr val="000000"/>
                  </a:solidFill>
                  <a:ea typeface="宋体" panose="02010600030101010101" pitchFamily="2" charset="-122"/>
                </a:rPr>
                <a:t>s</a:t>
              </a:r>
              <a:r>
                <a:rPr lang="en-US" altLang="zh-CN" sz="1800" b="0" baseline="-25000">
                  <a:solidFill>
                    <a:srgbClr val="000000"/>
                  </a:solidFill>
                  <a:ea typeface="宋体" panose="02010600030101010101" pitchFamily="2" charset="-122"/>
                </a:rPr>
                <a:t>3</a:t>
              </a:r>
            </a:p>
          </p:txBody>
        </p:sp>
        <p:sp>
          <p:nvSpPr>
            <p:cNvPr id="24601" name="TextBox 81">
              <a:extLst>
                <a:ext uri="{FF2B5EF4-FFF2-40B4-BE49-F238E27FC236}">
                  <a16:creationId xmlns:a16="http://schemas.microsoft.com/office/drawing/2014/main" id="{41684A82-A7C9-0C54-15F3-FDB6045C9D57}"/>
                </a:ext>
              </a:extLst>
            </p:cNvPr>
            <p:cNvSpPr txBox="1">
              <a:spLocks noChangeArrowheads="1"/>
            </p:cNvSpPr>
            <p:nvPr/>
          </p:nvSpPr>
          <p:spPr bwMode="auto">
            <a:xfrm>
              <a:off x="3883131" y="3509832"/>
              <a:ext cx="381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800" b="0">
                  <a:solidFill>
                    <a:srgbClr val="000000"/>
                  </a:solidFill>
                  <a:ea typeface="宋体" panose="02010600030101010101" pitchFamily="2" charset="-122"/>
                </a:rPr>
                <a:t>s</a:t>
              </a:r>
              <a:r>
                <a:rPr lang="en-US" altLang="zh-CN" sz="1800" b="0" baseline="-25000">
                  <a:solidFill>
                    <a:srgbClr val="000000"/>
                  </a:solidFill>
                  <a:ea typeface="宋体" panose="02010600030101010101" pitchFamily="2" charset="-122"/>
                </a:rPr>
                <a:t>4</a:t>
              </a:r>
            </a:p>
          </p:txBody>
        </p:sp>
        <p:sp>
          <p:nvSpPr>
            <p:cNvPr id="24602" name="TextBox 82">
              <a:extLst>
                <a:ext uri="{FF2B5EF4-FFF2-40B4-BE49-F238E27FC236}">
                  <a16:creationId xmlns:a16="http://schemas.microsoft.com/office/drawing/2014/main" id="{8E0521F5-9935-C477-5ABC-B4031B243891}"/>
                </a:ext>
              </a:extLst>
            </p:cNvPr>
            <p:cNvSpPr txBox="1">
              <a:spLocks noChangeArrowheads="1"/>
            </p:cNvSpPr>
            <p:nvPr/>
          </p:nvSpPr>
          <p:spPr bwMode="auto">
            <a:xfrm>
              <a:off x="3883131" y="4043232"/>
              <a:ext cx="381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800" b="0">
                  <a:solidFill>
                    <a:srgbClr val="000000"/>
                  </a:solidFill>
                  <a:ea typeface="宋体" panose="02010600030101010101" pitchFamily="2" charset="-122"/>
                </a:rPr>
                <a:t>s</a:t>
              </a:r>
              <a:r>
                <a:rPr lang="en-US" altLang="zh-CN" sz="1800" b="0" baseline="-25000">
                  <a:solidFill>
                    <a:srgbClr val="000000"/>
                  </a:solidFill>
                  <a:ea typeface="宋体" panose="02010600030101010101" pitchFamily="2" charset="-122"/>
                </a:rPr>
                <a:t>5</a:t>
              </a:r>
            </a:p>
          </p:txBody>
        </p:sp>
        <p:sp>
          <p:nvSpPr>
            <p:cNvPr id="27" name="Rectangle 83">
              <a:extLst>
                <a:ext uri="{FF2B5EF4-FFF2-40B4-BE49-F238E27FC236}">
                  <a16:creationId xmlns:a16="http://schemas.microsoft.com/office/drawing/2014/main" id="{6E461BE1-3A74-49F2-BB77-6FF8A28B5E05}"/>
                </a:ext>
              </a:extLst>
            </p:cNvPr>
            <p:cNvSpPr/>
            <p:nvPr/>
          </p:nvSpPr>
          <p:spPr>
            <a:xfrm>
              <a:off x="5026099" y="2391030"/>
              <a:ext cx="380989" cy="381000"/>
            </a:xfrm>
            <a:prstGeom prst="rect">
              <a:avLst/>
            </a:prstGeom>
            <a:solidFill>
              <a:srgbClr val="FFFF9B"/>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2</a:t>
              </a:r>
            </a:p>
          </p:txBody>
        </p:sp>
        <p:sp>
          <p:nvSpPr>
            <p:cNvPr id="28" name="Rectangle 84">
              <a:extLst>
                <a:ext uri="{FF2B5EF4-FFF2-40B4-BE49-F238E27FC236}">
                  <a16:creationId xmlns:a16="http://schemas.microsoft.com/office/drawing/2014/main" id="{9CAC7888-405C-40AA-9F38-B0852C283DDD}"/>
                </a:ext>
              </a:extLst>
            </p:cNvPr>
            <p:cNvSpPr/>
            <p:nvPr/>
          </p:nvSpPr>
          <p:spPr>
            <a:xfrm>
              <a:off x="5026099" y="2924430"/>
              <a:ext cx="380989" cy="381000"/>
            </a:xfrm>
            <a:prstGeom prst="rect">
              <a:avLst/>
            </a:prstGeom>
            <a:solidFill>
              <a:srgbClr val="FFFF9B"/>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2</a:t>
              </a:r>
            </a:p>
          </p:txBody>
        </p:sp>
        <p:sp>
          <p:nvSpPr>
            <p:cNvPr id="29" name="Rectangle 88">
              <a:extLst>
                <a:ext uri="{FF2B5EF4-FFF2-40B4-BE49-F238E27FC236}">
                  <a16:creationId xmlns:a16="http://schemas.microsoft.com/office/drawing/2014/main" id="{ADA355CA-4756-4BCA-93E8-D880ECE9DEE6}"/>
                </a:ext>
              </a:extLst>
            </p:cNvPr>
            <p:cNvSpPr/>
            <p:nvPr/>
          </p:nvSpPr>
          <p:spPr>
            <a:xfrm>
              <a:off x="5026099" y="3991230"/>
              <a:ext cx="380989" cy="381000"/>
            </a:xfrm>
            <a:prstGeom prst="rect">
              <a:avLst/>
            </a:prstGeom>
            <a:solidFill>
              <a:srgbClr val="CCD9F4"/>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3</a:t>
              </a:r>
            </a:p>
          </p:txBody>
        </p:sp>
        <p:sp>
          <p:nvSpPr>
            <p:cNvPr id="30" name="Rectangle 89">
              <a:extLst>
                <a:ext uri="{FF2B5EF4-FFF2-40B4-BE49-F238E27FC236}">
                  <a16:creationId xmlns:a16="http://schemas.microsoft.com/office/drawing/2014/main" id="{F1337E36-9006-4831-B276-8CA039EF37CE}"/>
                </a:ext>
              </a:extLst>
            </p:cNvPr>
            <p:cNvSpPr/>
            <p:nvPr/>
          </p:nvSpPr>
          <p:spPr>
            <a:xfrm>
              <a:off x="5407088" y="1857630"/>
              <a:ext cx="380989" cy="381000"/>
            </a:xfrm>
            <a:prstGeom prst="rect">
              <a:avLst/>
            </a:prstGeom>
            <a:solidFill>
              <a:srgbClr val="FFC3CE"/>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4</a:t>
              </a:r>
            </a:p>
          </p:txBody>
        </p:sp>
        <p:sp>
          <p:nvSpPr>
            <p:cNvPr id="31" name="Rectangle 90">
              <a:extLst>
                <a:ext uri="{FF2B5EF4-FFF2-40B4-BE49-F238E27FC236}">
                  <a16:creationId xmlns:a16="http://schemas.microsoft.com/office/drawing/2014/main" id="{CAE3C591-43D3-474B-9F09-3437DEEF6953}"/>
                </a:ext>
              </a:extLst>
            </p:cNvPr>
            <p:cNvSpPr/>
            <p:nvPr/>
          </p:nvSpPr>
          <p:spPr>
            <a:xfrm>
              <a:off x="5407088" y="3991230"/>
              <a:ext cx="380989" cy="381000"/>
            </a:xfrm>
            <a:prstGeom prst="rect">
              <a:avLst/>
            </a:prstGeom>
            <a:solidFill>
              <a:srgbClr val="CCD9F4"/>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3</a:t>
              </a:r>
            </a:p>
          </p:txBody>
        </p:sp>
        <p:grpSp>
          <p:nvGrpSpPr>
            <p:cNvPr id="24608" name="Group 2">
              <a:extLst>
                <a:ext uri="{FF2B5EF4-FFF2-40B4-BE49-F238E27FC236}">
                  <a16:creationId xmlns:a16="http://schemas.microsoft.com/office/drawing/2014/main" id="{5EB0AA9C-66AA-EAB4-CA61-A2446F82ED23}"/>
                </a:ext>
              </a:extLst>
            </p:cNvPr>
            <p:cNvGrpSpPr>
              <a:grpSpLocks/>
            </p:cNvGrpSpPr>
            <p:nvPr/>
          </p:nvGrpSpPr>
          <p:grpSpPr bwMode="auto">
            <a:xfrm>
              <a:off x="4949931" y="1901588"/>
              <a:ext cx="5681472" cy="1480042"/>
              <a:chOff x="3427519" y="1901588"/>
              <a:chExt cx="5681472" cy="1480042"/>
            </a:xfrm>
          </p:grpSpPr>
          <p:sp>
            <p:nvSpPr>
              <p:cNvPr id="33" name="Rounded Rectangle 85">
                <a:extLst>
                  <a:ext uri="{FF2B5EF4-FFF2-40B4-BE49-F238E27FC236}">
                    <a16:creationId xmlns:a16="http://schemas.microsoft.com/office/drawing/2014/main" id="{A28B8DFC-DC8B-4EAC-A046-54FD38AB9724}"/>
                  </a:ext>
                </a:extLst>
              </p:cNvPr>
              <p:cNvSpPr/>
              <p:nvPr/>
            </p:nvSpPr>
            <p:spPr>
              <a:xfrm>
                <a:off x="3427489" y="2848230"/>
                <a:ext cx="533385" cy="533400"/>
              </a:xfrm>
              <a:prstGeom prst="roundRect">
                <a:avLst/>
              </a:prstGeom>
              <a:noFill/>
              <a:ln>
                <a:solidFill>
                  <a:schemeClr val="tx2"/>
                </a:solidFill>
                <a:prstDash val="sysDash"/>
              </a:ln>
            </p:spPr>
            <p:style>
              <a:lnRef idx="2">
                <a:schemeClr val="dk1"/>
              </a:lnRef>
              <a:fillRef idx="1">
                <a:schemeClr val="lt1"/>
              </a:fillRef>
              <a:effectRef idx="0">
                <a:schemeClr val="dk1"/>
              </a:effectRef>
              <a:fontRef idx="minor">
                <a:schemeClr val="dk1"/>
              </a:fontRef>
            </p:style>
            <p:txBody>
              <a:bodyPr anchor="ctr"/>
              <a:lstStyle/>
              <a:p>
                <a:pPr>
                  <a:defRPr/>
                </a:pPr>
                <a:endParaRPr lang="en-US" b="0">
                  <a:solidFill>
                    <a:srgbClr val="000000"/>
                  </a:solidFill>
                </a:endParaRPr>
              </a:p>
            </p:txBody>
          </p:sp>
          <p:sp>
            <p:nvSpPr>
              <p:cNvPr id="24611" name="TextBox 86">
                <a:extLst>
                  <a:ext uri="{FF2B5EF4-FFF2-40B4-BE49-F238E27FC236}">
                    <a16:creationId xmlns:a16="http://schemas.microsoft.com/office/drawing/2014/main" id="{451D85DD-18F0-F4F7-5F63-E19AB6DE3331}"/>
                  </a:ext>
                </a:extLst>
              </p:cNvPr>
              <p:cNvSpPr txBox="1">
                <a:spLocks noChangeArrowheads="1"/>
              </p:cNvSpPr>
              <p:nvPr/>
            </p:nvSpPr>
            <p:spPr bwMode="auto">
              <a:xfrm>
                <a:off x="5239457" y="2998014"/>
                <a:ext cx="3869534" cy="243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lnSpc>
                    <a:spcPts val="1900"/>
                  </a:lnSpc>
                  <a:spcBef>
                    <a:spcPct val="0"/>
                  </a:spcBef>
                  <a:buClrTx/>
                  <a:buSzTx/>
                  <a:buFontTx/>
                  <a:buNone/>
                </a:pPr>
                <a:r>
                  <a:rPr lang="en-US" altLang="zh-CN" sz="1800">
                    <a:solidFill>
                      <a:srgbClr val="1F4899"/>
                    </a:solidFill>
                    <a:ea typeface="宋体" panose="02010600030101010101" pitchFamily="2" charset="-122"/>
                  </a:rPr>
                  <a:t>AppendEntries just succeeded</a:t>
                </a:r>
              </a:p>
            </p:txBody>
          </p:sp>
          <p:cxnSp>
            <p:nvCxnSpPr>
              <p:cNvPr id="35" name="Straight Connector 87">
                <a:extLst>
                  <a:ext uri="{FF2B5EF4-FFF2-40B4-BE49-F238E27FC236}">
                    <a16:creationId xmlns:a16="http://schemas.microsoft.com/office/drawing/2014/main" id="{1754BF63-F50C-4A8A-B462-17381619911F}"/>
                  </a:ext>
                </a:extLst>
              </p:cNvPr>
              <p:cNvCxnSpPr/>
              <p:nvPr/>
            </p:nvCxnSpPr>
            <p:spPr>
              <a:xfrm flipH="1">
                <a:off x="4113270" y="3114930"/>
                <a:ext cx="990572" cy="0"/>
              </a:xfrm>
              <a:prstGeom prst="line">
                <a:avLst/>
              </a:prstGeom>
              <a:ln w="19050" cap="rnd">
                <a:solidFill>
                  <a:schemeClr val="tx2"/>
                </a:solidFill>
                <a:tailEnd type="triangle" w="sm" len="lg"/>
              </a:ln>
              <a:effectLst/>
            </p:spPr>
            <p:style>
              <a:lnRef idx="2">
                <a:schemeClr val="dk1"/>
              </a:lnRef>
              <a:fillRef idx="0">
                <a:schemeClr val="dk1"/>
              </a:fillRef>
              <a:effectRef idx="1">
                <a:schemeClr val="dk1"/>
              </a:effectRef>
              <a:fontRef idx="minor">
                <a:schemeClr val="tx1"/>
              </a:fontRef>
            </p:style>
          </p:cxnSp>
          <p:sp>
            <p:nvSpPr>
              <p:cNvPr id="36" name="Freeform 91">
                <a:extLst>
                  <a:ext uri="{FF2B5EF4-FFF2-40B4-BE49-F238E27FC236}">
                    <a16:creationId xmlns:a16="http://schemas.microsoft.com/office/drawing/2014/main" id="{0EFC2BAA-26A9-49BA-A198-0A47BD1CF5A8}"/>
                  </a:ext>
                </a:extLst>
              </p:cNvPr>
              <p:cNvSpPr/>
              <p:nvPr/>
            </p:nvSpPr>
            <p:spPr>
              <a:xfrm>
                <a:off x="3808478" y="2173542"/>
                <a:ext cx="355590" cy="808038"/>
              </a:xfrm>
              <a:custGeom>
                <a:avLst/>
                <a:gdLst>
                  <a:gd name="connsiteX0" fmla="*/ 9261 w 9261"/>
                  <a:gd name="connsiteY0" fmla="*/ 0 h 808523"/>
                  <a:gd name="connsiteX1" fmla="*/ 9261 w 9261"/>
                  <a:gd name="connsiteY1" fmla="*/ 808523 h 808523"/>
                  <a:gd name="connsiteX0" fmla="*/ 445 w 209903"/>
                  <a:gd name="connsiteY0" fmla="*/ 0 h 10000"/>
                  <a:gd name="connsiteX1" fmla="*/ 445 w 209903"/>
                  <a:gd name="connsiteY1" fmla="*/ 10000 h 10000"/>
                  <a:gd name="connsiteX0" fmla="*/ 0 w 384280"/>
                  <a:gd name="connsiteY0" fmla="*/ 0 h 10000"/>
                  <a:gd name="connsiteX1" fmla="*/ 0 w 384280"/>
                  <a:gd name="connsiteY1" fmla="*/ 10000 h 10000"/>
                </a:gdLst>
                <a:ahLst/>
                <a:cxnLst>
                  <a:cxn ang="0">
                    <a:pos x="connsiteX0" y="connsiteY0"/>
                  </a:cxn>
                  <a:cxn ang="0">
                    <a:pos x="connsiteX1" y="connsiteY1"/>
                  </a:cxn>
                </a:cxnLst>
                <a:rect l="l" t="t" r="r" b="b"/>
                <a:pathLst>
                  <a:path w="384280" h="10000">
                    <a:moveTo>
                      <a:pt x="0" y="0"/>
                    </a:moveTo>
                    <a:cubicBezTo>
                      <a:pt x="479825" y="3611"/>
                      <a:pt x="543919" y="6389"/>
                      <a:pt x="0" y="10000"/>
                    </a:cubicBezTo>
                  </a:path>
                </a:pathLst>
              </a:custGeom>
              <a:noFill/>
              <a:ln>
                <a:solidFill>
                  <a:schemeClr val="tx2"/>
                </a:solidFill>
                <a:tailEnd type="triangle" w="med" len="lg"/>
              </a:ln>
            </p:spPr>
            <p:style>
              <a:lnRef idx="2">
                <a:schemeClr val="dk1"/>
              </a:lnRef>
              <a:fillRef idx="1">
                <a:schemeClr val="lt1"/>
              </a:fillRef>
              <a:effectRef idx="0">
                <a:schemeClr val="dk1"/>
              </a:effectRef>
              <a:fontRef idx="minor">
                <a:schemeClr val="dk1"/>
              </a:fontRef>
            </p:style>
            <p:txBody>
              <a:bodyPr anchor="ctr"/>
              <a:lstStyle/>
              <a:p>
                <a:pPr>
                  <a:defRPr/>
                </a:pPr>
                <a:endParaRPr lang="en-US" b="0">
                  <a:solidFill>
                    <a:srgbClr val="000000"/>
                  </a:solidFill>
                </a:endParaRPr>
              </a:p>
            </p:txBody>
          </p:sp>
          <p:sp>
            <p:nvSpPr>
              <p:cNvPr id="24614" name="TextBox 92">
                <a:extLst>
                  <a:ext uri="{FF2B5EF4-FFF2-40B4-BE49-F238E27FC236}">
                    <a16:creationId xmlns:a16="http://schemas.microsoft.com/office/drawing/2014/main" id="{080E149E-B8AB-E3B1-4A2D-C95121A3776C}"/>
                  </a:ext>
                </a:extLst>
              </p:cNvPr>
              <p:cNvSpPr txBox="1">
                <a:spLocks noChangeArrowheads="1"/>
              </p:cNvSpPr>
              <p:nvPr/>
            </p:nvSpPr>
            <p:spPr bwMode="auto">
              <a:xfrm>
                <a:off x="5239457" y="1901588"/>
                <a:ext cx="1980118" cy="243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lnSpc>
                    <a:spcPts val="1900"/>
                  </a:lnSpc>
                  <a:spcBef>
                    <a:spcPct val="0"/>
                  </a:spcBef>
                  <a:buClrTx/>
                  <a:buSzTx/>
                  <a:buFontTx/>
                  <a:buNone/>
                </a:pPr>
                <a:r>
                  <a:rPr lang="en-US" altLang="zh-CN" sz="1800">
                    <a:solidFill>
                      <a:srgbClr val="1F4899"/>
                    </a:solidFill>
                    <a:ea typeface="宋体" panose="02010600030101010101" pitchFamily="2" charset="-122"/>
                  </a:rPr>
                  <a:t>Leader for term 4</a:t>
                </a:r>
              </a:p>
            </p:txBody>
          </p:sp>
          <p:cxnSp>
            <p:nvCxnSpPr>
              <p:cNvPr id="38" name="Straight Connector 93">
                <a:extLst>
                  <a:ext uri="{FF2B5EF4-FFF2-40B4-BE49-F238E27FC236}">
                    <a16:creationId xmlns:a16="http://schemas.microsoft.com/office/drawing/2014/main" id="{8016A5C9-5450-4FDD-8EA7-95B32C3A6273}"/>
                  </a:ext>
                </a:extLst>
              </p:cNvPr>
              <p:cNvCxnSpPr/>
              <p:nvPr/>
            </p:nvCxnSpPr>
            <p:spPr>
              <a:xfrm flipH="1">
                <a:off x="4494259" y="2048130"/>
                <a:ext cx="609583" cy="0"/>
              </a:xfrm>
              <a:prstGeom prst="line">
                <a:avLst/>
              </a:prstGeom>
              <a:ln w="19050" cap="rnd">
                <a:solidFill>
                  <a:schemeClr val="tx2"/>
                </a:solidFill>
                <a:tailEnd type="triangle" w="sm" len="lg"/>
              </a:ln>
              <a:effectLst/>
            </p:spPr>
            <p:style>
              <a:lnRef idx="2">
                <a:schemeClr val="dk1"/>
              </a:lnRef>
              <a:fillRef idx="0">
                <a:schemeClr val="dk1"/>
              </a:fillRef>
              <a:effectRef idx="1">
                <a:schemeClr val="dk1"/>
              </a:effectRef>
              <a:fontRef idx="minor">
                <a:schemeClr val="tx1"/>
              </a:fontRef>
            </p:style>
          </p:cxnSp>
        </p:grpSp>
        <p:sp>
          <p:nvSpPr>
            <p:cNvPr id="39" name="Rectangle 94">
              <a:extLst>
                <a:ext uri="{FF2B5EF4-FFF2-40B4-BE49-F238E27FC236}">
                  <a16:creationId xmlns:a16="http://schemas.microsoft.com/office/drawing/2014/main" id="{A4232818-D124-45F2-9410-14D7E7262D1E}"/>
                </a:ext>
              </a:extLst>
            </p:cNvPr>
            <p:cNvSpPr/>
            <p:nvPr/>
          </p:nvSpPr>
          <p:spPr>
            <a:xfrm>
              <a:off x="5788077" y="3991230"/>
              <a:ext cx="380989" cy="381000"/>
            </a:xfrm>
            <a:prstGeom prst="rect">
              <a:avLst/>
            </a:prstGeom>
            <a:solidFill>
              <a:srgbClr val="CCD9F4"/>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3</a:t>
              </a:r>
            </a:p>
          </p:txBody>
        </p:sp>
      </p:grpSp>
      <p:sp>
        <p:nvSpPr>
          <p:cNvPr id="6" name="日期占位符 5">
            <a:extLst>
              <a:ext uri="{FF2B5EF4-FFF2-40B4-BE49-F238E27FC236}">
                <a16:creationId xmlns:a16="http://schemas.microsoft.com/office/drawing/2014/main" id="{68521E46-56FD-B1EB-3ECE-5BE3C8421A69}"/>
              </a:ext>
            </a:extLst>
          </p:cNvPr>
          <p:cNvSpPr>
            <a:spLocks noGrp="1"/>
          </p:cNvSpPr>
          <p:nvPr>
            <p:ph type="dt" sz="half" idx="10"/>
          </p:nvPr>
        </p:nvSpPr>
        <p:spPr/>
        <p:txBody>
          <a:bodyPr/>
          <a:lstStyle/>
          <a:p>
            <a:pPr>
              <a:defRPr/>
            </a:pPr>
            <a:fld id="{EC0B9DB6-4016-6340-9B51-2A93DB7B6B76}" type="datetime1">
              <a:rPr lang="zh-CN" altLang="en-US" smtClean="0"/>
              <a:t>2022/10/9</a:t>
            </a:fld>
            <a:endParaRPr lang="zh-CN" altLang="en-US"/>
          </a:p>
        </p:txBody>
      </p:sp>
      <p:sp>
        <p:nvSpPr>
          <p:cNvPr id="7" name="页脚占位符 6">
            <a:extLst>
              <a:ext uri="{FF2B5EF4-FFF2-40B4-BE49-F238E27FC236}">
                <a16:creationId xmlns:a16="http://schemas.microsoft.com/office/drawing/2014/main" id="{D24C187E-B299-2996-25DA-E874D3387717}"/>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8" name="灯片编号占位符 7">
            <a:extLst>
              <a:ext uri="{FF2B5EF4-FFF2-40B4-BE49-F238E27FC236}">
                <a16:creationId xmlns:a16="http://schemas.microsoft.com/office/drawing/2014/main" id="{836F4C6A-0577-C059-D2FB-345EA33FCE79}"/>
              </a:ext>
            </a:extLst>
          </p:cNvPr>
          <p:cNvSpPr>
            <a:spLocks noGrp="1"/>
          </p:cNvSpPr>
          <p:nvPr>
            <p:ph type="sldNum" sz="quarter" idx="12"/>
          </p:nvPr>
        </p:nvSpPr>
        <p:spPr/>
        <p:txBody>
          <a:bodyPr/>
          <a:lstStyle/>
          <a:p>
            <a:pPr>
              <a:defRPr/>
            </a:pPr>
            <a:fld id="{F58659B2-D2A8-BA42-BB8D-94882DBFBDBE}" type="slidenum">
              <a:rPr lang="zh-CN" altLang="en-US" smtClean="0"/>
              <a:pPr>
                <a:defRPr/>
              </a:pPr>
              <a:t>137</a:t>
            </a:fld>
            <a:endParaRPr lang="zh-CN" altLang="en-US"/>
          </a:p>
        </p:txBody>
      </p:sp>
    </p:spTree>
    <p:extLst>
      <p:ext uri="{BB962C8B-B14F-4D97-AF65-F5344CB8AC3E}">
        <p14:creationId xmlns:p14="http://schemas.microsoft.com/office/powerpoint/2010/main" val="62062800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B308AF7-1EF8-40B7-8DD0-944F4E1E4267}"/>
              </a:ext>
            </a:extLst>
          </p:cNvPr>
          <p:cNvSpPr>
            <a:spLocks noGrp="1" noChangeArrowheads="1"/>
          </p:cNvSpPr>
          <p:nvPr>
            <p:ph type="title"/>
          </p:nvPr>
        </p:nvSpPr>
        <p:spPr/>
        <p:txBody>
          <a:bodyPr/>
          <a:lstStyle/>
          <a:p>
            <a:r>
              <a:rPr lang="en-US" altLang="zh-CN"/>
              <a:t>3.</a:t>
            </a:r>
            <a:r>
              <a:rPr lang="zh-CN" altLang="en-US"/>
              <a:t>安全性</a:t>
            </a:r>
            <a:r>
              <a:rPr lang="en-US" altLang="zh-CN"/>
              <a:t>-</a:t>
            </a:r>
            <a:r>
              <a:rPr lang="zh-CN" altLang="en-US"/>
              <a:t>新的提交规则</a:t>
            </a:r>
          </a:p>
        </p:txBody>
      </p:sp>
      <p:sp>
        <p:nvSpPr>
          <p:cNvPr id="26629" name="内容占位符 4">
            <a:extLst>
              <a:ext uri="{FF2B5EF4-FFF2-40B4-BE49-F238E27FC236}">
                <a16:creationId xmlns:a16="http://schemas.microsoft.com/office/drawing/2014/main" id="{642AC27B-7338-C413-55D3-4BC53CD4126F}"/>
              </a:ext>
            </a:extLst>
          </p:cNvPr>
          <p:cNvSpPr>
            <a:spLocks noGrp="1" noChangeArrowheads="1"/>
          </p:cNvSpPr>
          <p:nvPr>
            <p:ph idx="1"/>
          </p:nvPr>
        </p:nvSpPr>
        <p:spPr/>
        <p:txBody>
          <a:bodyPr/>
          <a:lstStyle/>
          <a:p>
            <a:r>
              <a:rPr lang="zh-CN" altLang="en-US"/>
              <a:t>由领导人决定条目是否提交。</a:t>
            </a:r>
          </a:p>
          <a:p>
            <a:pPr lvl="1"/>
            <a:r>
              <a:rPr lang="zh-CN" altLang="en-US"/>
              <a:t>大多数服务器存储了日志条目 </a:t>
            </a:r>
          </a:p>
          <a:p>
            <a:pPr lvl="1"/>
            <a:r>
              <a:rPr lang="zh-CN" altLang="en-US"/>
              <a:t>领导人任期内的≥ </a:t>
            </a:r>
            <a:r>
              <a:rPr lang="en-US" altLang="zh-CN"/>
              <a:t>1</a:t>
            </a:r>
            <a:r>
              <a:rPr lang="zh-CN" altLang="en-US"/>
              <a:t>个新条目，也在大多数服务器上 </a:t>
            </a:r>
          </a:p>
          <a:p>
            <a:r>
              <a:rPr lang="zh-CN" altLang="en-US"/>
              <a:t>例子；一旦</a:t>
            </a:r>
            <a:r>
              <a:rPr lang="en-US" altLang="zh-CN"/>
              <a:t>e4</a:t>
            </a:r>
            <a:r>
              <a:rPr lang="zh-CN" altLang="en-US"/>
              <a:t>提交，</a:t>
            </a:r>
            <a:r>
              <a:rPr lang="en-US" altLang="zh-CN"/>
              <a:t>s5</a:t>
            </a:r>
            <a:r>
              <a:rPr lang="zh-CN" altLang="en-US"/>
              <a:t>就不能被选为</a:t>
            </a:r>
            <a:r>
              <a:rPr lang="en-US" altLang="zh-CN"/>
              <a:t>term5</a:t>
            </a:r>
            <a:r>
              <a:rPr lang="zh-CN" altLang="en-US"/>
              <a:t>领导人，</a:t>
            </a:r>
            <a:r>
              <a:rPr lang="en-US" altLang="zh-CN"/>
              <a:t>e3</a:t>
            </a:r>
            <a:r>
              <a:rPr lang="zh-CN" altLang="en-US"/>
              <a:t>和</a:t>
            </a:r>
            <a:r>
              <a:rPr lang="en-US" altLang="zh-CN"/>
              <a:t>e4</a:t>
            </a:r>
            <a:r>
              <a:rPr lang="zh-CN" altLang="en-US"/>
              <a:t>都是安全的。</a:t>
            </a:r>
          </a:p>
          <a:p>
            <a:endParaRPr lang="zh-CN" altLang="en-US"/>
          </a:p>
        </p:txBody>
      </p:sp>
      <p:pic>
        <p:nvPicPr>
          <p:cNvPr id="26628" name="图片 2">
            <a:extLst>
              <a:ext uri="{FF2B5EF4-FFF2-40B4-BE49-F238E27FC236}">
                <a16:creationId xmlns:a16="http://schemas.microsoft.com/office/drawing/2014/main" id="{5E5FDA8C-D493-5DFB-51DF-D11FB88FBA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3261519"/>
            <a:ext cx="4938712" cy="300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日期占位符 5">
            <a:extLst>
              <a:ext uri="{FF2B5EF4-FFF2-40B4-BE49-F238E27FC236}">
                <a16:creationId xmlns:a16="http://schemas.microsoft.com/office/drawing/2014/main" id="{1EBF20D9-F677-BD67-7559-489C95B6F99B}"/>
              </a:ext>
            </a:extLst>
          </p:cNvPr>
          <p:cNvSpPr>
            <a:spLocks noGrp="1"/>
          </p:cNvSpPr>
          <p:nvPr>
            <p:ph type="dt" sz="half" idx="10"/>
          </p:nvPr>
        </p:nvSpPr>
        <p:spPr/>
        <p:txBody>
          <a:bodyPr/>
          <a:lstStyle/>
          <a:p>
            <a:pPr>
              <a:defRPr/>
            </a:pPr>
            <a:fld id="{C0CE17D3-86F4-3B49-B4DC-464FB9A5135E}" type="datetime1">
              <a:rPr lang="zh-CN" altLang="en-US" smtClean="0"/>
              <a:t>2022/10/9</a:t>
            </a:fld>
            <a:endParaRPr lang="zh-CN" altLang="en-US"/>
          </a:p>
        </p:txBody>
      </p:sp>
      <p:sp>
        <p:nvSpPr>
          <p:cNvPr id="7" name="页脚占位符 6">
            <a:extLst>
              <a:ext uri="{FF2B5EF4-FFF2-40B4-BE49-F238E27FC236}">
                <a16:creationId xmlns:a16="http://schemas.microsoft.com/office/drawing/2014/main" id="{BBCAD143-BBAA-A73A-918D-9E77D799BFDF}"/>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8" name="灯片编号占位符 7">
            <a:extLst>
              <a:ext uri="{FF2B5EF4-FFF2-40B4-BE49-F238E27FC236}">
                <a16:creationId xmlns:a16="http://schemas.microsoft.com/office/drawing/2014/main" id="{BF7F214A-76E1-7FA9-EE37-8CF9334745DA}"/>
              </a:ext>
            </a:extLst>
          </p:cNvPr>
          <p:cNvSpPr>
            <a:spLocks noGrp="1"/>
          </p:cNvSpPr>
          <p:nvPr>
            <p:ph type="sldNum" sz="quarter" idx="12"/>
          </p:nvPr>
        </p:nvSpPr>
        <p:spPr/>
        <p:txBody>
          <a:bodyPr/>
          <a:lstStyle/>
          <a:p>
            <a:pPr>
              <a:defRPr/>
            </a:pPr>
            <a:fld id="{F58659B2-D2A8-BA42-BB8D-94882DBFBDBE}" type="slidenum">
              <a:rPr lang="zh-CN" altLang="en-US" smtClean="0"/>
              <a:pPr>
                <a:defRPr/>
              </a:pPr>
              <a:t>138</a:t>
            </a:fld>
            <a:endParaRPr lang="zh-CN" altLang="en-US"/>
          </a:p>
        </p:txBody>
      </p:sp>
    </p:spTree>
    <p:extLst>
      <p:ext uri="{BB962C8B-B14F-4D97-AF65-F5344CB8AC3E}">
        <p14:creationId xmlns:p14="http://schemas.microsoft.com/office/powerpoint/2010/main" val="21227415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734331-9B98-44A6-BC6A-BC673EC36FBC}"/>
              </a:ext>
            </a:extLst>
          </p:cNvPr>
          <p:cNvSpPr>
            <a:spLocks noGrp="1"/>
          </p:cNvSpPr>
          <p:nvPr>
            <p:ph type="title"/>
          </p:nvPr>
        </p:nvSpPr>
        <p:spPr/>
        <p:txBody>
          <a:bodyPr/>
          <a:lstStyle/>
          <a:p>
            <a:r>
              <a:rPr lang="en-US" altLang="zh-CN" dirty="0"/>
              <a:t>3.</a:t>
            </a:r>
            <a:r>
              <a:rPr lang="zh-CN" altLang="en-US" dirty="0"/>
              <a:t>安全性</a:t>
            </a:r>
            <a:r>
              <a:rPr lang="en-US" altLang="zh-CN" dirty="0"/>
              <a:t>-</a:t>
            </a:r>
            <a:r>
              <a:rPr lang="zh-CN" altLang="en-US" dirty="0"/>
              <a:t>日志不一致</a:t>
            </a:r>
          </a:p>
        </p:txBody>
      </p:sp>
      <p:sp>
        <p:nvSpPr>
          <p:cNvPr id="27651" name="内容占位符 2">
            <a:extLst>
              <a:ext uri="{FF2B5EF4-FFF2-40B4-BE49-F238E27FC236}">
                <a16:creationId xmlns:a16="http://schemas.microsoft.com/office/drawing/2014/main" id="{4AD24AEA-9A78-6B84-F7CB-16FEE9C693DF}"/>
              </a:ext>
            </a:extLst>
          </p:cNvPr>
          <p:cNvSpPr>
            <a:spLocks noGrp="1" noChangeArrowheads="1"/>
          </p:cNvSpPr>
          <p:nvPr>
            <p:ph idx="1"/>
          </p:nvPr>
        </p:nvSpPr>
        <p:spPr/>
        <p:txBody>
          <a:bodyPr/>
          <a:lstStyle/>
          <a:p>
            <a:r>
              <a:rPr lang="zh-CN" altLang="en-US"/>
              <a:t>领导人更替导致不一致性</a:t>
            </a:r>
          </a:p>
        </p:txBody>
      </p:sp>
      <p:grpSp>
        <p:nvGrpSpPr>
          <p:cNvPr id="27652" name="组合 103">
            <a:extLst>
              <a:ext uri="{FF2B5EF4-FFF2-40B4-BE49-F238E27FC236}">
                <a16:creationId xmlns:a16="http://schemas.microsoft.com/office/drawing/2014/main" id="{85E93342-0C69-1082-302C-AD572D16005C}"/>
              </a:ext>
            </a:extLst>
          </p:cNvPr>
          <p:cNvGrpSpPr>
            <a:grpSpLocks/>
          </p:cNvGrpSpPr>
          <p:nvPr/>
        </p:nvGrpSpPr>
        <p:grpSpPr bwMode="auto">
          <a:xfrm>
            <a:off x="361950" y="2035175"/>
            <a:ext cx="8575675" cy="3851275"/>
            <a:chOff x="1447306" y="1470402"/>
            <a:chExt cx="9232071" cy="4055121"/>
          </a:xfrm>
        </p:grpSpPr>
        <p:sp>
          <p:nvSpPr>
            <p:cNvPr id="4" name="Rectangle 133">
              <a:extLst>
                <a:ext uri="{FF2B5EF4-FFF2-40B4-BE49-F238E27FC236}">
                  <a16:creationId xmlns:a16="http://schemas.microsoft.com/office/drawing/2014/main" id="{1BDA6522-4469-4B70-94C1-E3B389B8FE7F}"/>
                </a:ext>
              </a:extLst>
            </p:cNvPr>
            <p:cNvSpPr/>
            <p:nvPr/>
          </p:nvSpPr>
          <p:spPr>
            <a:xfrm>
              <a:off x="4275718" y="1863211"/>
              <a:ext cx="381109" cy="381108"/>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1</a:t>
              </a:r>
            </a:p>
          </p:txBody>
        </p:sp>
        <p:sp>
          <p:nvSpPr>
            <p:cNvPr id="5" name="Rectangle 134">
              <a:extLst>
                <a:ext uri="{FF2B5EF4-FFF2-40B4-BE49-F238E27FC236}">
                  <a16:creationId xmlns:a16="http://schemas.microsoft.com/office/drawing/2014/main" id="{3D134A28-76BA-4B32-925F-556293264F37}"/>
                </a:ext>
              </a:extLst>
            </p:cNvPr>
            <p:cNvSpPr/>
            <p:nvPr/>
          </p:nvSpPr>
          <p:spPr>
            <a:xfrm>
              <a:off x="5419045" y="1863211"/>
              <a:ext cx="381110" cy="381108"/>
            </a:xfrm>
            <a:prstGeom prst="rect">
              <a:avLst/>
            </a:prstGeom>
            <a:solidFill>
              <a:srgbClr val="FFFF9B"/>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4</a:t>
              </a:r>
            </a:p>
          </p:txBody>
        </p:sp>
        <p:sp>
          <p:nvSpPr>
            <p:cNvPr id="6" name="Rectangle 138">
              <a:extLst>
                <a:ext uri="{FF2B5EF4-FFF2-40B4-BE49-F238E27FC236}">
                  <a16:creationId xmlns:a16="http://schemas.microsoft.com/office/drawing/2014/main" id="{6EAC7781-2667-4943-B4B9-647889E83C65}"/>
                </a:ext>
              </a:extLst>
            </p:cNvPr>
            <p:cNvSpPr/>
            <p:nvPr/>
          </p:nvSpPr>
          <p:spPr>
            <a:xfrm>
              <a:off x="4656826" y="1863211"/>
              <a:ext cx="381110" cy="381108"/>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1</a:t>
              </a:r>
            </a:p>
          </p:txBody>
        </p:sp>
        <p:sp>
          <p:nvSpPr>
            <p:cNvPr id="7" name="Rectangle 139">
              <a:extLst>
                <a:ext uri="{FF2B5EF4-FFF2-40B4-BE49-F238E27FC236}">
                  <a16:creationId xmlns:a16="http://schemas.microsoft.com/office/drawing/2014/main" id="{9BC857C7-272B-4BFC-8ECD-66ED1AA4CEFA}"/>
                </a:ext>
              </a:extLst>
            </p:cNvPr>
            <p:cNvSpPr/>
            <p:nvPr/>
          </p:nvSpPr>
          <p:spPr>
            <a:xfrm>
              <a:off x="5037936" y="1863211"/>
              <a:ext cx="381109" cy="381108"/>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1</a:t>
              </a:r>
            </a:p>
          </p:txBody>
        </p:sp>
        <p:sp>
          <p:nvSpPr>
            <p:cNvPr id="8" name="Rectangle 140">
              <a:extLst>
                <a:ext uri="{FF2B5EF4-FFF2-40B4-BE49-F238E27FC236}">
                  <a16:creationId xmlns:a16="http://schemas.microsoft.com/office/drawing/2014/main" id="{AA0744CE-6287-4B60-93E9-3E89AD9B15E2}"/>
                </a:ext>
              </a:extLst>
            </p:cNvPr>
            <p:cNvSpPr/>
            <p:nvPr/>
          </p:nvSpPr>
          <p:spPr>
            <a:xfrm>
              <a:off x="5800155" y="1863211"/>
              <a:ext cx="381109" cy="381108"/>
            </a:xfrm>
            <a:prstGeom prst="rect">
              <a:avLst/>
            </a:prstGeom>
            <a:solidFill>
              <a:srgbClr val="FFFF9B"/>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4</a:t>
              </a:r>
            </a:p>
          </p:txBody>
        </p:sp>
        <p:sp>
          <p:nvSpPr>
            <p:cNvPr id="9" name="Rectangle 141">
              <a:extLst>
                <a:ext uri="{FF2B5EF4-FFF2-40B4-BE49-F238E27FC236}">
                  <a16:creationId xmlns:a16="http://schemas.microsoft.com/office/drawing/2014/main" id="{C8A216B6-911C-44E1-9CA9-3B100D908B2B}"/>
                </a:ext>
              </a:extLst>
            </p:cNvPr>
            <p:cNvSpPr/>
            <p:nvPr/>
          </p:nvSpPr>
          <p:spPr>
            <a:xfrm>
              <a:off x="6181263" y="1863211"/>
              <a:ext cx="381110" cy="381108"/>
            </a:xfrm>
            <a:prstGeom prst="rect">
              <a:avLst/>
            </a:prstGeom>
            <a:solidFill>
              <a:srgbClr val="FFC3CE"/>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5</a:t>
              </a:r>
            </a:p>
          </p:txBody>
        </p:sp>
        <p:sp>
          <p:nvSpPr>
            <p:cNvPr id="10" name="Rectangle 143">
              <a:extLst>
                <a:ext uri="{FF2B5EF4-FFF2-40B4-BE49-F238E27FC236}">
                  <a16:creationId xmlns:a16="http://schemas.microsoft.com/office/drawing/2014/main" id="{03A2F8BF-3DAA-495A-9A50-785C88C5500C}"/>
                </a:ext>
              </a:extLst>
            </p:cNvPr>
            <p:cNvSpPr/>
            <p:nvPr/>
          </p:nvSpPr>
          <p:spPr>
            <a:xfrm>
              <a:off x="6562373" y="1863211"/>
              <a:ext cx="381109" cy="381108"/>
            </a:xfrm>
            <a:prstGeom prst="rect">
              <a:avLst/>
            </a:prstGeom>
            <a:solidFill>
              <a:srgbClr val="FFC3CE"/>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5</a:t>
              </a:r>
            </a:p>
          </p:txBody>
        </p:sp>
        <p:sp>
          <p:nvSpPr>
            <p:cNvPr id="11" name="Rectangle 144">
              <a:extLst>
                <a:ext uri="{FF2B5EF4-FFF2-40B4-BE49-F238E27FC236}">
                  <a16:creationId xmlns:a16="http://schemas.microsoft.com/office/drawing/2014/main" id="{134E01EE-E3EA-426D-B470-59D1B31F0F5E}"/>
                </a:ext>
              </a:extLst>
            </p:cNvPr>
            <p:cNvSpPr/>
            <p:nvPr/>
          </p:nvSpPr>
          <p:spPr>
            <a:xfrm>
              <a:off x="6943482" y="1863211"/>
              <a:ext cx="381110" cy="381108"/>
            </a:xfrm>
            <a:prstGeom prst="rect">
              <a:avLst/>
            </a:prstGeom>
            <a:solidFill>
              <a:srgbClr val="CCD9F4"/>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6</a:t>
              </a:r>
            </a:p>
          </p:txBody>
        </p:sp>
        <p:sp>
          <p:nvSpPr>
            <p:cNvPr id="12" name="Rectangle 145">
              <a:extLst>
                <a:ext uri="{FF2B5EF4-FFF2-40B4-BE49-F238E27FC236}">
                  <a16:creationId xmlns:a16="http://schemas.microsoft.com/office/drawing/2014/main" id="{F53D1D49-7C80-480C-9F40-65C9CBE2FCD3}"/>
                </a:ext>
              </a:extLst>
            </p:cNvPr>
            <p:cNvSpPr/>
            <p:nvPr/>
          </p:nvSpPr>
          <p:spPr>
            <a:xfrm>
              <a:off x="7324591" y="1863211"/>
              <a:ext cx="381109" cy="381108"/>
            </a:xfrm>
            <a:prstGeom prst="rect">
              <a:avLst/>
            </a:prstGeom>
            <a:solidFill>
              <a:srgbClr val="CCD9F4"/>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6</a:t>
              </a:r>
            </a:p>
          </p:txBody>
        </p:sp>
        <p:sp>
          <p:nvSpPr>
            <p:cNvPr id="13" name="Rectangle 146">
              <a:extLst>
                <a:ext uri="{FF2B5EF4-FFF2-40B4-BE49-F238E27FC236}">
                  <a16:creationId xmlns:a16="http://schemas.microsoft.com/office/drawing/2014/main" id="{ECEB3511-4A50-424D-BC81-EDFF9D93C436}"/>
                </a:ext>
              </a:extLst>
            </p:cNvPr>
            <p:cNvSpPr/>
            <p:nvPr/>
          </p:nvSpPr>
          <p:spPr>
            <a:xfrm>
              <a:off x="7705700" y="1863211"/>
              <a:ext cx="379400" cy="381108"/>
            </a:xfrm>
            <a:prstGeom prst="rect">
              <a:avLst/>
            </a:prstGeom>
            <a:solidFill>
              <a:srgbClr val="CCD9F4"/>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6</a:t>
              </a:r>
            </a:p>
          </p:txBody>
        </p:sp>
        <p:sp>
          <p:nvSpPr>
            <p:cNvPr id="27663" name="TextBox 160">
              <a:extLst>
                <a:ext uri="{FF2B5EF4-FFF2-40B4-BE49-F238E27FC236}">
                  <a16:creationId xmlns:a16="http://schemas.microsoft.com/office/drawing/2014/main" id="{DE8940C5-FCED-3627-AFF7-C0F37B49FD01}"/>
                </a:ext>
              </a:extLst>
            </p:cNvPr>
            <p:cNvSpPr txBox="1">
              <a:spLocks noChangeArrowheads="1"/>
            </p:cNvSpPr>
            <p:nvPr/>
          </p:nvSpPr>
          <p:spPr bwMode="auto">
            <a:xfrm>
              <a:off x="1447306" y="1911506"/>
              <a:ext cx="2327099" cy="243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lgn="r">
                <a:lnSpc>
                  <a:spcPts val="1900"/>
                </a:lnSpc>
                <a:spcBef>
                  <a:spcPct val="0"/>
                </a:spcBef>
                <a:buClrTx/>
                <a:buSzTx/>
                <a:buFontTx/>
                <a:buNone/>
              </a:pPr>
              <a:r>
                <a:rPr lang="en-US" altLang="zh-CN" sz="1800">
                  <a:solidFill>
                    <a:srgbClr val="1E4899"/>
                  </a:solidFill>
                  <a:ea typeface="宋体" panose="02010600030101010101" pitchFamily="2" charset="-122"/>
                </a:rPr>
                <a:t>Leader for term 8</a:t>
              </a:r>
            </a:p>
          </p:txBody>
        </p:sp>
        <p:sp>
          <p:nvSpPr>
            <p:cNvPr id="15" name="Rectangle 237">
              <a:extLst>
                <a:ext uri="{FF2B5EF4-FFF2-40B4-BE49-F238E27FC236}">
                  <a16:creationId xmlns:a16="http://schemas.microsoft.com/office/drawing/2014/main" id="{EC094086-F1F8-49E7-8182-936FFF5D252B}"/>
                </a:ext>
              </a:extLst>
            </p:cNvPr>
            <p:cNvSpPr/>
            <p:nvPr/>
          </p:nvSpPr>
          <p:spPr>
            <a:xfrm>
              <a:off x="4275718" y="2401442"/>
              <a:ext cx="381109" cy="381108"/>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1</a:t>
              </a:r>
            </a:p>
          </p:txBody>
        </p:sp>
        <p:sp>
          <p:nvSpPr>
            <p:cNvPr id="16" name="Rectangle 238">
              <a:extLst>
                <a:ext uri="{FF2B5EF4-FFF2-40B4-BE49-F238E27FC236}">
                  <a16:creationId xmlns:a16="http://schemas.microsoft.com/office/drawing/2014/main" id="{F44378AE-FE2E-40AF-B2CB-DF4B1C06FDA3}"/>
                </a:ext>
              </a:extLst>
            </p:cNvPr>
            <p:cNvSpPr/>
            <p:nvPr/>
          </p:nvSpPr>
          <p:spPr>
            <a:xfrm>
              <a:off x="5419045" y="2401442"/>
              <a:ext cx="381110" cy="381108"/>
            </a:xfrm>
            <a:prstGeom prst="rect">
              <a:avLst/>
            </a:prstGeom>
            <a:solidFill>
              <a:srgbClr val="FFFF9B"/>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4</a:t>
              </a:r>
            </a:p>
          </p:txBody>
        </p:sp>
        <p:sp>
          <p:nvSpPr>
            <p:cNvPr id="17" name="Rectangle 239">
              <a:extLst>
                <a:ext uri="{FF2B5EF4-FFF2-40B4-BE49-F238E27FC236}">
                  <a16:creationId xmlns:a16="http://schemas.microsoft.com/office/drawing/2014/main" id="{DA40B290-98B7-4036-B0D8-B88B73ADE08F}"/>
                </a:ext>
              </a:extLst>
            </p:cNvPr>
            <p:cNvSpPr/>
            <p:nvPr/>
          </p:nvSpPr>
          <p:spPr>
            <a:xfrm>
              <a:off x="4656826" y="2401442"/>
              <a:ext cx="381110" cy="381108"/>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1</a:t>
              </a:r>
            </a:p>
          </p:txBody>
        </p:sp>
        <p:sp>
          <p:nvSpPr>
            <p:cNvPr id="18" name="Rectangle 240">
              <a:extLst>
                <a:ext uri="{FF2B5EF4-FFF2-40B4-BE49-F238E27FC236}">
                  <a16:creationId xmlns:a16="http://schemas.microsoft.com/office/drawing/2014/main" id="{7E04D31F-82D4-4202-82E9-FC915264E7BC}"/>
                </a:ext>
              </a:extLst>
            </p:cNvPr>
            <p:cNvSpPr/>
            <p:nvPr/>
          </p:nvSpPr>
          <p:spPr>
            <a:xfrm>
              <a:off x="5037936" y="2401442"/>
              <a:ext cx="381109" cy="381108"/>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1</a:t>
              </a:r>
            </a:p>
          </p:txBody>
        </p:sp>
        <p:sp>
          <p:nvSpPr>
            <p:cNvPr id="19" name="Rectangle 241">
              <a:extLst>
                <a:ext uri="{FF2B5EF4-FFF2-40B4-BE49-F238E27FC236}">
                  <a16:creationId xmlns:a16="http://schemas.microsoft.com/office/drawing/2014/main" id="{0BCF67FA-8054-4BE9-A6C8-7DD7F098DF70}"/>
                </a:ext>
              </a:extLst>
            </p:cNvPr>
            <p:cNvSpPr/>
            <p:nvPr/>
          </p:nvSpPr>
          <p:spPr>
            <a:xfrm>
              <a:off x="5800155" y="2401442"/>
              <a:ext cx="381109" cy="381108"/>
            </a:xfrm>
            <a:prstGeom prst="rect">
              <a:avLst/>
            </a:prstGeom>
            <a:solidFill>
              <a:srgbClr val="FFFF9B"/>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4</a:t>
              </a:r>
            </a:p>
          </p:txBody>
        </p:sp>
        <p:sp>
          <p:nvSpPr>
            <p:cNvPr id="20" name="Rectangle 242">
              <a:extLst>
                <a:ext uri="{FF2B5EF4-FFF2-40B4-BE49-F238E27FC236}">
                  <a16:creationId xmlns:a16="http://schemas.microsoft.com/office/drawing/2014/main" id="{48F4FE98-840A-4ED7-8E81-56DAC6B11226}"/>
                </a:ext>
              </a:extLst>
            </p:cNvPr>
            <p:cNvSpPr/>
            <p:nvPr/>
          </p:nvSpPr>
          <p:spPr>
            <a:xfrm>
              <a:off x="6181263" y="2401442"/>
              <a:ext cx="381110" cy="381108"/>
            </a:xfrm>
            <a:prstGeom prst="rect">
              <a:avLst/>
            </a:prstGeom>
            <a:solidFill>
              <a:srgbClr val="FFC3CE"/>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5</a:t>
              </a:r>
            </a:p>
          </p:txBody>
        </p:sp>
        <p:sp>
          <p:nvSpPr>
            <p:cNvPr id="21" name="Rectangle 243">
              <a:extLst>
                <a:ext uri="{FF2B5EF4-FFF2-40B4-BE49-F238E27FC236}">
                  <a16:creationId xmlns:a16="http://schemas.microsoft.com/office/drawing/2014/main" id="{6D8C5BAF-D9A2-4C04-8DB7-E8B4A0BBDA1A}"/>
                </a:ext>
              </a:extLst>
            </p:cNvPr>
            <p:cNvSpPr/>
            <p:nvPr/>
          </p:nvSpPr>
          <p:spPr>
            <a:xfrm>
              <a:off x="6562373" y="2401442"/>
              <a:ext cx="381109" cy="381108"/>
            </a:xfrm>
            <a:prstGeom prst="rect">
              <a:avLst/>
            </a:prstGeom>
            <a:solidFill>
              <a:srgbClr val="FFC3CE"/>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5</a:t>
              </a:r>
            </a:p>
          </p:txBody>
        </p:sp>
        <p:sp>
          <p:nvSpPr>
            <p:cNvPr id="22" name="Rectangle 244">
              <a:extLst>
                <a:ext uri="{FF2B5EF4-FFF2-40B4-BE49-F238E27FC236}">
                  <a16:creationId xmlns:a16="http://schemas.microsoft.com/office/drawing/2014/main" id="{6DA67FFF-97E7-4E54-9732-0ABBEEF15351}"/>
                </a:ext>
              </a:extLst>
            </p:cNvPr>
            <p:cNvSpPr/>
            <p:nvPr/>
          </p:nvSpPr>
          <p:spPr>
            <a:xfrm>
              <a:off x="6943482" y="2401442"/>
              <a:ext cx="381110" cy="381108"/>
            </a:xfrm>
            <a:prstGeom prst="rect">
              <a:avLst/>
            </a:prstGeom>
            <a:solidFill>
              <a:srgbClr val="CCD9F4"/>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6</a:t>
              </a:r>
            </a:p>
          </p:txBody>
        </p:sp>
        <p:sp>
          <p:nvSpPr>
            <p:cNvPr id="23" name="Rectangle 245">
              <a:extLst>
                <a:ext uri="{FF2B5EF4-FFF2-40B4-BE49-F238E27FC236}">
                  <a16:creationId xmlns:a16="http://schemas.microsoft.com/office/drawing/2014/main" id="{37738593-65C1-47FB-BB7A-B8D706CC9CD5}"/>
                </a:ext>
              </a:extLst>
            </p:cNvPr>
            <p:cNvSpPr/>
            <p:nvPr/>
          </p:nvSpPr>
          <p:spPr>
            <a:xfrm>
              <a:off x="7324591" y="2401442"/>
              <a:ext cx="381109" cy="381108"/>
            </a:xfrm>
            <a:prstGeom prst="rect">
              <a:avLst/>
            </a:prstGeom>
            <a:solidFill>
              <a:srgbClr val="CCD9F4"/>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6</a:t>
              </a:r>
            </a:p>
          </p:txBody>
        </p:sp>
        <p:sp>
          <p:nvSpPr>
            <p:cNvPr id="24" name="Rectangle 246">
              <a:extLst>
                <a:ext uri="{FF2B5EF4-FFF2-40B4-BE49-F238E27FC236}">
                  <a16:creationId xmlns:a16="http://schemas.microsoft.com/office/drawing/2014/main" id="{A89E53C2-456E-4BC1-92E3-B2F7DF89CDD6}"/>
                </a:ext>
              </a:extLst>
            </p:cNvPr>
            <p:cNvSpPr/>
            <p:nvPr/>
          </p:nvSpPr>
          <p:spPr>
            <a:xfrm>
              <a:off x="4275718" y="2934658"/>
              <a:ext cx="381109" cy="381108"/>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1</a:t>
              </a:r>
            </a:p>
          </p:txBody>
        </p:sp>
        <p:sp>
          <p:nvSpPr>
            <p:cNvPr id="25" name="Rectangle 247">
              <a:extLst>
                <a:ext uri="{FF2B5EF4-FFF2-40B4-BE49-F238E27FC236}">
                  <a16:creationId xmlns:a16="http://schemas.microsoft.com/office/drawing/2014/main" id="{BBEB54A1-7802-4F06-B707-45F6DC93DC94}"/>
                </a:ext>
              </a:extLst>
            </p:cNvPr>
            <p:cNvSpPr/>
            <p:nvPr/>
          </p:nvSpPr>
          <p:spPr>
            <a:xfrm>
              <a:off x="5419045" y="2934658"/>
              <a:ext cx="381110" cy="381108"/>
            </a:xfrm>
            <a:prstGeom prst="rect">
              <a:avLst/>
            </a:prstGeom>
            <a:solidFill>
              <a:srgbClr val="FFFF9B"/>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4</a:t>
              </a:r>
            </a:p>
          </p:txBody>
        </p:sp>
        <p:sp>
          <p:nvSpPr>
            <p:cNvPr id="26" name="Rectangle 248">
              <a:extLst>
                <a:ext uri="{FF2B5EF4-FFF2-40B4-BE49-F238E27FC236}">
                  <a16:creationId xmlns:a16="http://schemas.microsoft.com/office/drawing/2014/main" id="{7383542F-2EFC-4832-99DD-C6DB07C45871}"/>
                </a:ext>
              </a:extLst>
            </p:cNvPr>
            <p:cNvSpPr/>
            <p:nvPr/>
          </p:nvSpPr>
          <p:spPr>
            <a:xfrm>
              <a:off x="4656826" y="2934658"/>
              <a:ext cx="381110" cy="381108"/>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1</a:t>
              </a:r>
            </a:p>
          </p:txBody>
        </p:sp>
        <p:sp>
          <p:nvSpPr>
            <p:cNvPr id="27" name="Rectangle 249">
              <a:extLst>
                <a:ext uri="{FF2B5EF4-FFF2-40B4-BE49-F238E27FC236}">
                  <a16:creationId xmlns:a16="http://schemas.microsoft.com/office/drawing/2014/main" id="{768311D9-0C9E-485F-A5FD-62E3E6181B25}"/>
                </a:ext>
              </a:extLst>
            </p:cNvPr>
            <p:cNvSpPr/>
            <p:nvPr/>
          </p:nvSpPr>
          <p:spPr>
            <a:xfrm>
              <a:off x="5037936" y="2934658"/>
              <a:ext cx="381109" cy="381108"/>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1</a:t>
              </a:r>
            </a:p>
          </p:txBody>
        </p:sp>
        <p:sp>
          <p:nvSpPr>
            <p:cNvPr id="28" name="Rectangle 250">
              <a:extLst>
                <a:ext uri="{FF2B5EF4-FFF2-40B4-BE49-F238E27FC236}">
                  <a16:creationId xmlns:a16="http://schemas.microsoft.com/office/drawing/2014/main" id="{FFDACDE0-88E1-4CBC-B26D-7C3B9C547C31}"/>
                </a:ext>
              </a:extLst>
            </p:cNvPr>
            <p:cNvSpPr/>
            <p:nvPr/>
          </p:nvSpPr>
          <p:spPr>
            <a:xfrm>
              <a:off x="4275718" y="3467876"/>
              <a:ext cx="381109" cy="381108"/>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1</a:t>
              </a:r>
            </a:p>
          </p:txBody>
        </p:sp>
        <p:sp>
          <p:nvSpPr>
            <p:cNvPr id="29" name="Rectangle 251">
              <a:extLst>
                <a:ext uri="{FF2B5EF4-FFF2-40B4-BE49-F238E27FC236}">
                  <a16:creationId xmlns:a16="http://schemas.microsoft.com/office/drawing/2014/main" id="{E2F545FE-B4CB-4915-9C4A-FE70B0DA4600}"/>
                </a:ext>
              </a:extLst>
            </p:cNvPr>
            <p:cNvSpPr/>
            <p:nvPr/>
          </p:nvSpPr>
          <p:spPr>
            <a:xfrm>
              <a:off x="5419045" y="3467876"/>
              <a:ext cx="381110" cy="381108"/>
            </a:xfrm>
            <a:prstGeom prst="rect">
              <a:avLst/>
            </a:prstGeom>
            <a:solidFill>
              <a:srgbClr val="FFFF9B"/>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4</a:t>
              </a:r>
            </a:p>
          </p:txBody>
        </p:sp>
        <p:sp>
          <p:nvSpPr>
            <p:cNvPr id="30" name="Rectangle 252">
              <a:extLst>
                <a:ext uri="{FF2B5EF4-FFF2-40B4-BE49-F238E27FC236}">
                  <a16:creationId xmlns:a16="http://schemas.microsoft.com/office/drawing/2014/main" id="{FD7AD1C0-51DA-4A2E-AE88-32216D9F93BD}"/>
                </a:ext>
              </a:extLst>
            </p:cNvPr>
            <p:cNvSpPr/>
            <p:nvPr/>
          </p:nvSpPr>
          <p:spPr>
            <a:xfrm>
              <a:off x="4656826" y="3467876"/>
              <a:ext cx="381110" cy="381108"/>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1</a:t>
              </a:r>
            </a:p>
          </p:txBody>
        </p:sp>
        <p:sp>
          <p:nvSpPr>
            <p:cNvPr id="31" name="Rectangle 253">
              <a:extLst>
                <a:ext uri="{FF2B5EF4-FFF2-40B4-BE49-F238E27FC236}">
                  <a16:creationId xmlns:a16="http://schemas.microsoft.com/office/drawing/2014/main" id="{00289CBD-7BF2-4C66-9B37-BA0EB806EAA8}"/>
                </a:ext>
              </a:extLst>
            </p:cNvPr>
            <p:cNvSpPr/>
            <p:nvPr/>
          </p:nvSpPr>
          <p:spPr>
            <a:xfrm>
              <a:off x="5037936" y="3467876"/>
              <a:ext cx="381109" cy="381108"/>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1</a:t>
              </a:r>
            </a:p>
          </p:txBody>
        </p:sp>
        <p:sp>
          <p:nvSpPr>
            <p:cNvPr id="32" name="Rectangle 254">
              <a:extLst>
                <a:ext uri="{FF2B5EF4-FFF2-40B4-BE49-F238E27FC236}">
                  <a16:creationId xmlns:a16="http://schemas.microsoft.com/office/drawing/2014/main" id="{7377FFD4-A38A-4E11-ABB8-3C46677754C2}"/>
                </a:ext>
              </a:extLst>
            </p:cNvPr>
            <p:cNvSpPr/>
            <p:nvPr/>
          </p:nvSpPr>
          <p:spPr>
            <a:xfrm>
              <a:off x="5800155" y="3467876"/>
              <a:ext cx="381109" cy="381108"/>
            </a:xfrm>
            <a:prstGeom prst="rect">
              <a:avLst/>
            </a:prstGeom>
            <a:solidFill>
              <a:srgbClr val="FFFF9B"/>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4</a:t>
              </a:r>
            </a:p>
          </p:txBody>
        </p:sp>
        <p:sp>
          <p:nvSpPr>
            <p:cNvPr id="33" name="Rectangle 255">
              <a:extLst>
                <a:ext uri="{FF2B5EF4-FFF2-40B4-BE49-F238E27FC236}">
                  <a16:creationId xmlns:a16="http://schemas.microsoft.com/office/drawing/2014/main" id="{38B93A45-4B88-4C99-851A-28C2A1A8CC31}"/>
                </a:ext>
              </a:extLst>
            </p:cNvPr>
            <p:cNvSpPr/>
            <p:nvPr/>
          </p:nvSpPr>
          <p:spPr>
            <a:xfrm>
              <a:off x="6181263" y="3467876"/>
              <a:ext cx="381110" cy="381108"/>
            </a:xfrm>
            <a:prstGeom prst="rect">
              <a:avLst/>
            </a:prstGeom>
            <a:solidFill>
              <a:srgbClr val="FFC3CE"/>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5</a:t>
              </a:r>
            </a:p>
          </p:txBody>
        </p:sp>
        <p:sp>
          <p:nvSpPr>
            <p:cNvPr id="34" name="Rectangle 256">
              <a:extLst>
                <a:ext uri="{FF2B5EF4-FFF2-40B4-BE49-F238E27FC236}">
                  <a16:creationId xmlns:a16="http://schemas.microsoft.com/office/drawing/2014/main" id="{47DF37A3-E497-4A9F-B708-20EE7B186778}"/>
                </a:ext>
              </a:extLst>
            </p:cNvPr>
            <p:cNvSpPr/>
            <p:nvPr/>
          </p:nvSpPr>
          <p:spPr>
            <a:xfrm>
              <a:off x="6562373" y="3467876"/>
              <a:ext cx="381109" cy="381108"/>
            </a:xfrm>
            <a:prstGeom prst="rect">
              <a:avLst/>
            </a:prstGeom>
            <a:solidFill>
              <a:srgbClr val="FFC3CE"/>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5</a:t>
              </a:r>
            </a:p>
          </p:txBody>
        </p:sp>
        <p:sp>
          <p:nvSpPr>
            <p:cNvPr id="35" name="Rectangle 257">
              <a:extLst>
                <a:ext uri="{FF2B5EF4-FFF2-40B4-BE49-F238E27FC236}">
                  <a16:creationId xmlns:a16="http://schemas.microsoft.com/office/drawing/2014/main" id="{EFAC5946-853F-414E-837A-91E5115B5732}"/>
                </a:ext>
              </a:extLst>
            </p:cNvPr>
            <p:cNvSpPr/>
            <p:nvPr/>
          </p:nvSpPr>
          <p:spPr>
            <a:xfrm>
              <a:off x="6943482" y="3467876"/>
              <a:ext cx="381110" cy="381108"/>
            </a:xfrm>
            <a:prstGeom prst="rect">
              <a:avLst/>
            </a:prstGeom>
            <a:solidFill>
              <a:srgbClr val="CCD9F4"/>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6</a:t>
              </a:r>
            </a:p>
          </p:txBody>
        </p:sp>
        <p:sp>
          <p:nvSpPr>
            <p:cNvPr id="36" name="Rectangle 258">
              <a:extLst>
                <a:ext uri="{FF2B5EF4-FFF2-40B4-BE49-F238E27FC236}">
                  <a16:creationId xmlns:a16="http://schemas.microsoft.com/office/drawing/2014/main" id="{0D9E331D-2302-4DA0-A5A4-A85D1F9EFB02}"/>
                </a:ext>
              </a:extLst>
            </p:cNvPr>
            <p:cNvSpPr/>
            <p:nvPr/>
          </p:nvSpPr>
          <p:spPr>
            <a:xfrm>
              <a:off x="7324591" y="3467876"/>
              <a:ext cx="381109" cy="381108"/>
            </a:xfrm>
            <a:prstGeom prst="rect">
              <a:avLst/>
            </a:prstGeom>
            <a:solidFill>
              <a:srgbClr val="CCD9F4"/>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6</a:t>
              </a:r>
            </a:p>
          </p:txBody>
        </p:sp>
        <p:sp>
          <p:nvSpPr>
            <p:cNvPr id="37" name="Rectangle 259">
              <a:extLst>
                <a:ext uri="{FF2B5EF4-FFF2-40B4-BE49-F238E27FC236}">
                  <a16:creationId xmlns:a16="http://schemas.microsoft.com/office/drawing/2014/main" id="{2D571AC3-CB89-4743-920C-AAEA8D4E3217}"/>
                </a:ext>
              </a:extLst>
            </p:cNvPr>
            <p:cNvSpPr/>
            <p:nvPr/>
          </p:nvSpPr>
          <p:spPr>
            <a:xfrm>
              <a:off x="7705700" y="3467876"/>
              <a:ext cx="379400" cy="381108"/>
            </a:xfrm>
            <a:prstGeom prst="rect">
              <a:avLst/>
            </a:prstGeom>
            <a:solidFill>
              <a:srgbClr val="CCD9F4"/>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6</a:t>
              </a:r>
            </a:p>
          </p:txBody>
        </p:sp>
        <p:sp>
          <p:nvSpPr>
            <p:cNvPr id="38" name="Rectangle 260">
              <a:extLst>
                <a:ext uri="{FF2B5EF4-FFF2-40B4-BE49-F238E27FC236}">
                  <a16:creationId xmlns:a16="http://schemas.microsoft.com/office/drawing/2014/main" id="{9C6EF87B-5D14-471C-932D-B1CF82ABD8CE}"/>
                </a:ext>
              </a:extLst>
            </p:cNvPr>
            <p:cNvSpPr/>
            <p:nvPr/>
          </p:nvSpPr>
          <p:spPr>
            <a:xfrm>
              <a:off x="8085100" y="3467876"/>
              <a:ext cx="381110" cy="381108"/>
            </a:xfrm>
            <a:prstGeom prst="rect">
              <a:avLst/>
            </a:prstGeom>
            <a:solidFill>
              <a:srgbClr val="CCD9F4"/>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6</a:t>
              </a:r>
            </a:p>
          </p:txBody>
        </p:sp>
        <p:sp>
          <p:nvSpPr>
            <p:cNvPr id="39" name="Rectangle 261">
              <a:extLst>
                <a:ext uri="{FF2B5EF4-FFF2-40B4-BE49-F238E27FC236}">
                  <a16:creationId xmlns:a16="http://schemas.microsoft.com/office/drawing/2014/main" id="{29AC3159-9139-482E-B32E-387471E53C82}"/>
                </a:ext>
              </a:extLst>
            </p:cNvPr>
            <p:cNvSpPr/>
            <p:nvPr/>
          </p:nvSpPr>
          <p:spPr>
            <a:xfrm>
              <a:off x="4275718" y="4001092"/>
              <a:ext cx="381109" cy="381108"/>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1</a:t>
              </a:r>
            </a:p>
          </p:txBody>
        </p:sp>
        <p:sp>
          <p:nvSpPr>
            <p:cNvPr id="40" name="Rectangle 262">
              <a:extLst>
                <a:ext uri="{FF2B5EF4-FFF2-40B4-BE49-F238E27FC236}">
                  <a16:creationId xmlns:a16="http://schemas.microsoft.com/office/drawing/2014/main" id="{C2A76FC8-F596-4052-B385-AF4A91DD4255}"/>
                </a:ext>
              </a:extLst>
            </p:cNvPr>
            <p:cNvSpPr/>
            <p:nvPr/>
          </p:nvSpPr>
          <p:spPr>
            <a:xfrm>
              <a:off x="5419045" y="4001092"/>
              <a:ext cx="381110" cy="381108"/>
            </a:xfrm>
            <a:prstGeom prst="rect">
              <a:avLst/>
            </a:prstGeom>
            <a:solidFill>
              <a:srgbClr val="FFFF9B"/>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4</a:t>
              </a:r>
            </a:p>
          </p:txBody>
        </p:sp>
        <p:sp>
          <p:nvSpPr>
            <p:cNvPr id="41" name="Rectangle 263">
              <a:extLst>
                <a:ext uri="{FF2B5EF4-FFF2-40B4-BE49-F238E27FC236}">
                  <a16:creationId xmlns:a16="http://schemas.microsoft.com/office/drawing/2014/main" id="{EDA056E4-27CC-4AD7-9834-B034D2FA3DB6}"/>
                </a:ext>
              </a:extLst>
            </p:cNvPr>
            <p:cNvSpPr/>
            <p:nvPr/>
          </p:nvSpPr>
          <p:spPr>
            <a:xfrm>
              <a:off x="4656826" y="4001092"/>
              <a:ext cx="381110" cy="381108"/>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1</a:t>
              </a:r>
            </a:p>
          </p:txBody>
        </p:sp>
        <p:sp>
          <p:nvSpPr>
            <p:cNvPr id="42" name="Rectangle 264">
              <a:extLst>
                <a:ext uri="{FF2B5EF4-FFF2-40B4-BE49-F238E27FC236}">
                  <a16:creationId xmlns:a16="http://schemas.microsoft.com/office/drawing/2014/main" id="{7A0D2DD7-B19D-4B1C-9E7A-FB7516372BA4}"/>
                </a:ext>
              </a:extLst>
            </p:cNvPr>
            <p:cNvSpPr/>
            <p:nvPr/>
          </p:nvSpPr>
          <p:spPr>
            <a:xfrm>
              <a:off x="5037936" y="4001092"/>
              <a:ext cx="381109" cy="381108"/>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1</a:t>
              </a:r>
            </a:p>
          </p:txBody>
        </p:sp>
        <p:sp>
          <p:nvSpPr>
            <p:cNvPr id="43" name="Rectangle 265">
              <a:extLst>
                <a:ext uri="{FF2B5EF4-FFF2-40B4-BE49-F238E27FC236}">
                  <a16:creationId xmlns:a16="http://schemas.microsoft.com/office/drawing/2014/main" id="{8B3EFDF0-2ABD-4F6C-932A-D3F4BF4697EA}"/>
                </a:ext>
              </a:extLst>
            </p:cNvPr>
            <p:cNvSpPr/>
            <p:nvPr/>
          </p:nvSpPr>
          <p:spPr>
            <a:xfrm>
              <a:off x="5800155" y="4001092"/>
              <a:ext cx="381109" cy="381108"/>
            </a:xfrm>
            <a:prstGeom prst="rect">
              <a:avLst/>
            </a:prstGeom>
            <a:solidFill>
              <a:srgbClr val="FFFF9B"/>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4</a:t>
              </a:r>
            </a:p>
          </p:txBody>
        </p:sp>
        <p:sp>
          <p:nvSpPr>
            <p:cNvPr id="44" name="Rectangle 266">
              <a:extLst>
                <a:ext uri="{FF2B5EF4-FFF2-40B4-BE49-F238E27FC236}">
                  <a16:creationId xmlns:a16="http://schemas.microsoft.com/office/drawing/2014/main" id="{629A809D-048D-49C4-BC89-A701F8305ACD}"/>
                </a:ext>
              </a:extLst>
            </p:cNvPr>
            <p:cNvSpPr/>
            <p:nvPr/>
          </p:nvSpPr>
          <p:spPr>
            <a:xfrm>
              <a:off x="6181263" y="4001092"/>
              <a:ext cx="381110" cy="381108"/>
            </a:xfrm>
            <a:prstGeom prst="rect">
              <a:avLst/>
            </a:prstGeom>
            <a:solidFill>
              <a:srgbClr val="FFC3CE"/>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5</a:t>
              </a:r>
            </a:p>
          </p:txBody>
        </p:sp>
        <p:sp>
          <p:nvSpPr>
            <p:cNvPr id="45" name="Rectangle 267">
              <a:extLst>
                <a:ext uri="{FF2B5EF4-FFF2-40B4-BE49-F238E27FC236}">
                  <a16:creationId xmlns:a16="http://schemas.microsoft.com/office/drawing/2014/main" id="{6F750F84-5682-4D0A-A7E3-96F5E06C0584}"/>
                </a:ext>
              </a:extLst>
            </p:cNvPr>
            <p:cNvSpPr/>
            <p:nvPr/>
          </p:nvSpPr>
          <p:spPr>
            <a:xfrm>
              <a:off x="6562373" y="4001092"/>
              <a:ext cx="381109" cy="381108"/>
            </a:xfrm>
            <a:prstGeom prst="rect">
              <a:avLst/>
            </a:prstGeom>
            <a:solidFill>
              <a:srgbClr val="FFC3CE"/>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5</a:t>
              </a:r>
            </a:p>
          </p:txBody>
        </p:sp>
        <p:sp>
          <p:nvSpPr>
            <p:cNvPr id="46" name="Rectangle 268">
              <a:extLst>
                <a:ext uri="{FF2B5EF4-FFF2-40B4-BE49-F238E27FC236}">
                  <a16:creationId xmlns:a16="http://schemas.microsoft.com/office/drawing/2014/main" id="{8C0CA948-6128-49E8-B07E-68FCF6203EF5}"/>
                </a:ext>
              </a:extLst>
            </p:cNvPr>
            <p:cNvSpPr/>
            <p:nvPr/>
          </p:nvSpPr>
          <p:spPr>
            <a:xfrm>
              <a:off x="6943482" y="4001092"/>
              <a:ext cx="381110" cy="381108"/>
            </a:xfrm>
            <a:prstGeom prst="rect">
              <a:avLst/>
            </a:prstGeom>
            <a:solidFill>
              <a:srgbClr val="CCD9F4"/>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6</a:t>
              </a:r>
            </a:p>
          </p:txBody>
        </p:sp>
        <p:sp>
          <p:nvSpPr>
            <p:cNvPr id="47" name="Rectangle 269">
              <a:extLst>
                <a:ext uri="{FF2B5EF4-FFF2-40B4-BE49-F238E27FC236}">
                  <a16:creationId xmlns:a16="http://schemas.microsoft.com/office/drawing/2014/main" id="{EB13B4E9-0993-4F25-BD73-3D2D8CFE45E0}"/>
                </a:ext>
              </a:extLst>
            </p:cNvPr>
            <p:cNvSpPr/>
            <p:nvPr/>
          </p:nvSpPr>
          <p:spPr>
            <a:xfrm>
              <a:off x="7324591" y="4001092"/>
              <a:ext cx="381109" cy="381108"/>
            </a:xfrm>
            <a:prstGeom prst="rect">
              <a:avLst/>
            </a:prstGeom>
            <a:solidFill>
              <a:srgbClr val="CCD9F4"/>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6</a:t>
              </a:r>
            </a:p>
          </p:txBody>
        </p:sp>
        <p:sp>
          <p:nvSpPr>
            <p:cNvPr id="48" name="Rectangle 270">
              <a:extLst>
                <a:ext uri="{FF2B5EF4-FFF2-40B4-BE49-F238E27FC236}">
                  <a16:creationId xmlns:a16="http://schemas.microsoft.com/office/drawing/2014/main" id="{A55FA8D8-CE50-40D9-8DAB-C1FE3E27ACDA}"/>
                </a:ext>
              </a:extLst>
            </p:cNvPr>
            <p:cNvSpPr/>
            <p:nvPr/>
          </p:nvSpPr>
          <p:spPr>
            <a:xfrm>
              <a:off x="7705700" y="4001092"/>
              <a:ext cx="379400" cy="381108"/>
            </a:xfrm>
            <a:prstGeom prst="rect">
              <a:avLst/>
            </a:prstGeom>
            <a:solidFill>
              <a:srgbClr val="CCD9F4"/>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6</a:t>
              </a:r>
            </a:p>
          </p:txBody>
        </p:sp>
        <p:sp>
          <p:nvSpPr>
            <p:cNvPr id="49" name="Rectangle 271">
              <a:extLst>
                <a:ext uri="{FF2B5EF4-FFF2-40B4-BE49-F238E27FC236}">
                  <a16:creationId xmlns:a16="http://schemas.microsoft.com/office/drawing/2014/main" id="{20C126A3-A756-446E-B9AC-5F5041B4C17E}"/>
                </a:ext>
              </a:extLst>
            </p:cNvPr>
            <p:cNvSpPr/>
            <p:nvPr/>
          </p:nvSpPr>
          <p:spPr>
            <a:xfrm>
              <a:off x="4275718" y="4534309"/>
              <a:ext cx="381109" cy="381108"/>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1</a:t>
              </a:r>
            </a:p>
          </p:txBody>
        </p:sp>
        <p:sp>
          <p:nvSpPr>
            <p:cNvPr id="50" name="Rectangle 272">
              <a:extLst>
                <a:ext uri="{FF2B5EF4-FFF2-40B4-BE49-F238E27FC236}">
                  <a16:creationId xmlns:a16="http://schemas.microsoft.com/office/drawing/2014/main" id="{566855DF-F2D6-451E-9AC2-CDD6F4DE2622}"/>
                </a:ext>
              </a:extLst>
            </p:cNvPr>
            <p:cNvSpPr/>
            <p:nvPr/>
          </p:nvSpPr>
          <p:spPr>
            <a:xfrm>
              <a:off x="5419045" y="4534309"/>
              <a:ext cx="381110" cy="381108"/>
            </a:xfrm>
            <a:prstGeom prst="rect">
              <a:avLst/>
            </a:prstGeom>
            <a:solidFill>
              <a:srgbClr val="FFFF9B"/>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4</a:t>
              </a:r>
            </a:p>
          </p:txBody>
        </p:sp>
        <p:sp>
          <p:nvSpPr>
            <p:cNvPr id="51" name="Rectangle 273">
              <a:extLst>
                <a:ext uri="{FF2B5EF4-FFF2-40B4-BE49-F238E27FC236}">
                  <a16:creationId xmlns:a16="http://schemas.microsoft.com/office/drawing/2014/main" id="{CDD46A8A-E288-485F-A6B3-3107581F2DE6}"/>
                </a:ext>
              </a:extLst>
            </p:cNvPr>
            <p:cNvSpPr/>
            <p:nvPr/>
          </p:nvSpPr>
          <p:spPr>
            <a:xfrm>
              <a:off x="4656826" y="4534309"/>
              <a:ext cx="381110" cy="381108"/>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1</a:t>
              </a:r>
            </a:p>
          </p:txBody>
        </p:sp>
        <p:sp>
          <p:nvSpPr>
            <p:cNvPr id="52" name="Rectangle 274">
              <a:extLst>
                <a:ext uri="{FF2B5EF4-FFF2-40B4-BE49-F238E27FC236}">
                  <a16:creationId xmlns:a16="http://schemas.microsoft.com/office/drawing/2014/main" id="{72CE0980-61E9-4F33-93C8-F9A61E44660A}"/>
                </a:ext>
              </a:extLst>
            </p:cNvPr>
            <p:cNvSpPr/>
            <p:nvPr/>
          </p:nvSpPr>
          <p:spPr>
            <a:xfrm>
              <a:off x="5037936" y="4534309"/>
              <a:ext cx="381109" cy="381108"/>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1</a:t>
              </a:r>
            </a:p>
          </p:txBody>
        </p:sp>
        <p:sp>
          <p:nvSpPr>
            <p:cNvPr id="53" name="Rectangle 275">
              <a:extLst>
                <a:ext uri="{FF2B5EF4-FFF2-40B4-BE49-F238E27FC236}">
                  <a16:creationId xmlns:a16="http://schemas.microsoft.com/office/drawing/2014/main" id="{9D3DD90A-F06B-40EA-BD1E-B1C6185C380C}"/>
                </a:ext>
              </a:extLst>
            </p:cNvPr>
            <p:cNvSpPr/>
            <p:nvPr/>
          </p:nvSpPr>
          <p:spPr>
            <a:xfrm>
              <a:off x="5800155" y="4534309"/>
              <a:ext cx="381109" cy="381108"/>
            </a:xfrm>
            <a:prstGeom prst="rect">
              <a:avLst/>
            </a:prstGeom>
            <a:solidFill>
              <a:srgbClr val="FFFF9B"/>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4</a:t>
              </a:r>
            </a:p>
          </p:txBody>
        </p:sp>
        <p:sp>
          <p:nvSpPr>
            <p:cNvPr id="54" name="Rectangle 276">
              <a:extLst>
                <a:ext uri="{FF2B5EF4-FFF2-40B4-BE49-F238E27FC236}">
                  <a16:creationId xmlns:a16="http://schemas.microsoft.com/office/drawing/2014/main" id="{26DBAEA0-2B03-4E5E-A108-29653F2338ED}"/>
                </a:ext>
              </a:extLst>
            </p:cNvPr>
            <p:cNvSpPr/>
            <p:nvPr/>
          </p:nvSpPr>
          <p:spPr>
            <a:xfrm>
              <a:off x="4275718" y="5067525"/>
              <a:ext cx="381109" cy="381108"/>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1</a:t>
              </a:r>
            </a:p>
          </p:txBody>
        </p:sp>
        <p:sp>
          <p:nvSpPr>
            <p:cNvPr id="55" name="Rectangle 277">
              <a:extLst>
                <a:ext uri="{FF2B5EF4-FFF2-40B4-BE49-F238E27FC236}">
                  <a16:creationId xmlns:a16="http://schemas.microsoft.com/office/drawing/2014/main" id="{B60ACA3F-265B-4B2C-9DC2-04D9D9E0F416}"/>
                </a:ext>
              </a:extLst>
            </p:cNvPr>
            <p:cNvSpPr/>
            <p:nvPr/>
          </p:nvSpPr>
          <p:spPr>
            <a:xfrm>
              <a:off x="4656826" y="5067525"/>
              <a:ext cx="381110" cy="381108"/>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1</a:t>
              </a:r>
            </a:p>
          </p:txBody>
        </p:sp>
        <p:sp>
          <p:nvSpPr>
            <p:cNvPr id="56" name="Rectangle 278">
              <a:extLst>
                <a:ext uri="{FF2B5EF4-FFF2-40B4-BE49-F238E27FC236}">
                  <a16:creationId xmlns:a16="http://schemas.microsoft.com/office/drawing/2014/main" id="{9F169759-C466-4727-A69E-33885BF51B40}"/>
                </a:ext>
              </a:extLst>
            </p:cNvPr>
            <p:cNvSpPr/>
            <p:nvPr/>
          </p:nvSpPr>
          <p:spPr>
            <a:xfrm>
              <a:off x="5037936" y="5067525"/>
              <a:ext cx="381109" cy="381108"/>
            </a:xfrm>
            <a:prstGeom prst="rect">
              <a:avLst/>
            </a:prstGeom>
            <a:solidFill>
              <a:srgbClr val="D5FFD5"/>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1</a:t>
              </a:r>
            </a:p>
          </p:txBody>
        </p:sp>
        <p:sp>
          <p:nvSpPr>
            <p:cNvPr id="57" name="Right Brace 279">
              <a:extLst>
                <a:ext uri="{FF2B5EF4-FFF2-40B4-BE49-F238E27FC236}">
                  <a16:creationId xmlns:a16="http://schemas.microsoft.com/office/drawing/2014/main" id="{9C8C460E-98CC-4138-97D0-282DD7466394}"/>
                </a:ext>
              </a:extLst>
            </p:cNvPr>
            <p:cNvSpPr/>
            <p:nvPr/>
          </p:nvSpPr>
          <p:spPr>
            <a:xfrm flipH="1">
              <a:off x="3564770" y="2324552"/>
              <a:ext cx="152101" cy="3200971"/>
            </a:xfrm>
            <a:prstGeom prst="rightBrace">
              <a:avLst>
                <a:gd name="adj1" fmla="val 33757"/>
                <a:gd name="adj2" fmla="val 50000"/>
              </a:avLst>
            </a:prstGeom>
            <a:ln w="19050" cap="rnd">
              <a:solidFill>
                <a:srgbClr val="1E4899"/>
              </a:solidFill>
            </a:ln>
            <a:effectLst/>
          </p:spPr>
          <p:style>
            <a:lnRef idx="2">
              <a:schemeClr val="dk1"/>
            </a:lnRef>
            <a:fillRef idx="0">
              <a:schemeClr val="dk1"/>
            </a:fillRef>
            <a:effectRef idx="1">
              <a:schemeClr val="dk1"/>
            </a:effectRef>
            <a:fontRef idx="minor">
              <a:schemeClr val="tx1"/>
            </a:fontRef>
          </p:style>
          <p:txBody>
            <a:bodyPr anchor="ctr"/>
            <a:lstStyle/>
            <a:p>
              <a:pPr>
                <a:defRPr/>
              </a:pPr>
              <a:endParaRPr lang="en-US" b="0">
                <a:solidFill>
                  <a:srgbClr val="000000"/>
                </a:solidFill>
              </a:endParaRPr>
            </a:p>
          </p:txBody>
        </p:sp>
        <p:sp>
          <p:nvSpPr>
            <p:cNvPr id="27707" name="TextBox 280">
              <a:extLst>
                <a:ext uri="{FF2B5EF4-FFF2-40B4-BE49-F238E27FC236}">
                  <a16:creationId xmlns:a16="http://schemas.microsoft.com/office/drawing/2014/main" id="{9BBEE5E6-1A53-D17C-B6D9-51B41A6FC48C}"/>
                </a:ext>
              </a:extLst>
            </p:cNvPr>
            <p:cNvSpPr txBox="1">
              <a:spLocks noChangeArrowheads="1"/>
            </p:cNvSpPr>
            <p:nvPr/>
          </p:nvSpPr>
          <p:spPr bwMode="auto">
            <a:xfrm>
              <a:off x="1626629" y="3681668"/>
              <a:ext cx="1828800" cy="48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lgn="r">
                <a:lnSpc>
                  <a:spcPts val="1900"/>
                </a:lnSpc>
                <a:spcBef>
                  <a:spcPct val="0"/>
                </a:spcBef>
                <a:buClrTx/>
                <a:buSzTx/>
                <a:buFontTx/>
                <a:buNone/>
              </a:pPr>
              <a:r>
                <a:rPr lang="en-US" altLang="zh-CN" sz="1800">
                  <a:solidFill>
                    <a:srgbClr val="1E4899"/>
                  </a:solidFill>
                  <a:ea typeface="宋体" panose="02010600030101010101" pitchFamily="2" charset="-122"/>
                </a:rPr>
                <a:t>Possible</a:t>
              </a:r>
              <a:br>
                <a:rPr lang="en-US" altLang="zh-CN" sz="1800">
                  <a:solidFill>
                    <a:srgbClr val="1E4899"/>
                  </a:solidFill>
                  <a:ea typeface="宋体" panose="02010600030101010101" pitchFamily="2" charset="-122"/>
                </a:rPr>
              </a:br>
              <a:r>
                <a:rPr lang="en-US" altLang="zh-CN" sz="1800">
                  <a:solidFill>
                    <a:srgbClr val="1E4899"/>
                  </a:solidFill>
                  <a:ea typeface="宋体" panose="02010600030101010101" pitchFamily="2" charset="-122"/>
                </a:rPr>
                <a:t>followers</a:t>
              </a:r>
            </a:p>
          </p:txBody>
        </p:sp>
        <p:sp>
          <p:nvSpPr>
            <p:cNvPr id="59" name="Rectangle 281">
              <a:extLst>
                <a:ext uri="{FF2B5EF4-FFF2-40B4-BE49-F238E27FC236}">
                  <a16:creationId xmlns:a16="http://schemas.microsoft.com/office/drawing/2014/main" id="{9FA4E841-08A8-4738-A958-40B1A953989C}"/>
                </a:ext>
              </a:extLst>
            </p:cNvPr>
            <p:cNvSpPr/>
            <p:nvPr/>
          </p:nvSpPr>
          <p:spPr>
            <a:xfrm>
              <a:off x="6181263" y="4534309"/>
              <a:ext cx="381110" cy="381108"/>
            </a:xfrm>
            <a:prstGeom prst="rect">
              <a:avLst/>
            </a:prstGeom>
            <a:solidFill>
              <a:srgbClr val="FFFF9B"/>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4</a:t>
              </a:r>
            </a:p>
          </p:txBody>
        </p:sp>
        <p:sp>
          <p:nvSpPr>
            <p:cNvPr id="60" name="Rectangle 282">
              <a:extLst>
                <a:ext uri="{FF2B5EF4-FFF2-40B4-BE49-F238E27FC236}">
                  <a16:creationId xmlns:a16="http://schemas.microsoft.com/office/drawing/2014/main" id="{F24BDDB6-9347-4BD6-A7C7-5F581D00DDF7}"/>
                </a:ext>
              </a:extLst>
            </p:cNvPr>
            <p:cNvSpPr/>
            <p:nvPr/>
          </p:nvSpPr>
          <p:spPr>
            <a:xfrm>
              <a:off x="6562373" y="4534309"/>
              <a:ext cx="381109" cy="381108"/>
            </a:xfrm>
            <a:prstGeom prst="rect">
              <a:avLst/>
            </a:prstGeom>
            <a:solidFill>
              <a:srgbClr val="FFFF9B"/>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4</a:t>
              </a:r>
            </a:p>
          </p:txBody>
        </p:sp>
        <p:sp>
          <p:nvSpPr>
            <p:cNvPr id="61" name="Rectangle 283">
              <a:extLst>
                <a:ext uri="{FF2B5EF4-FFF2-40B4-BE49-F238E27FC236}">
                  <a16:creationId xmlns:a16="http://schemas.microsoft.com/office/drawing/2014/main" id="{69C8121C-DB51-4467-AD8D-65C23FED665C}"/>
                </a:ext>
              </a:extLst>
            </p:cNvPr>
            <p:cNvSpPr/>
            <p:nvPr/>
          </p:nvSpPr>
          <p:spPr>
            <a:xfrm>
              <a:off x="8085100" y="4001092"/>
              <a:ext cx="381110" cy="381108"/>
            </a:xfrm>
            <a:prstGeom prst="rect">
              <a:avLst/>
            </a:prstGeom>
            <a:solidFill>
              <a:srgbClr val="EECBA8"/>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7</a:t>
              </a:r>
            </a:p>
          </p:txBody>
        </p:sp>
        <p:sp>
          <p:nvSpPr>
            <p:cNvPr id="62" name="Rectangle 284">
              <a:extLst>
                <a:ext uri="{FF2B5EF4-FFF2-40B4-BE49-F238E27FC236}">
                  <a16:creationId xmlns:a16="http://schemas.microsoft.com/office/drawing/2014/main" id="{BB30063D-8C58-463F-A530-00E7F070FA92}"/>
                </a:ext>
              </a:extLst>
            </p:cNvPr>
            <p:cNvSpPr/>
            <p:nvPr/>
          </p:nvSpPr>
          <p:spPr>
            <a:xfrm>
              <a:off x="8466210" y="4001092"/>
              <a:ext cx="381109" cy="381108"/>
            </a:xfrm>
            <a:prstGeom prst="rect">
              <a:avLst/>
            </a:prstGeom>
            <a:solidFill>
              <a:srgbClr val="EECBA8"/>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7</a:t>
              </a:r>
            </a:p>
          </p:txBody>
        </p:sp>
        <p:sp>
          <p:nvSpPr>
            <p:cNvPr id="63" name="Rectangle 285">
              <a:extLst>
                <a:ext uri="{FF2B5EF4-FFF2-40B4-BE49-F238E27FC236}">
                  <a16:creationId xmlns:a16="http://schemas.microsoft.com/office/drawing/2014/main" id="{AAF7AD63-42AC-4900-BD74-0B9C2287F219}"/>
                </a:ext>
              </a:extLst>
            </p:cNvPr>
            <p:cNvSpPr/>
            <p:nvPr/>
          </p:nvSpPr>
          <p:spPr>
            <a:xfrm>
              <a:off x="5419045" y="5067525"/>
              <a:ext cx="381110" cy="381108"/>
            </a:xfrm>
            <a:prstGeom prst="rect">
              <a:avLst/>
            </a:prstGeom>
            <a:solidFill>
              <a:srgbClr val="D1B2E8"/>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2</a:t>
              </a:r>
            </a:p>
          </p:txBody>
        </p:sp>
        <p:sp>
          <p:nvSpPr>
            <p:cNvPr id="64" name="Rectangle 286">
              <a:extLst>
                <a:ext uri="{FF2B5EF4-FFF2-40B4-BE49-F238E27FC236}">
                  <a16:creationId xmlns:a16="http://schemas.microsoft.com/office/drawing/2014/main" id="{B082A980-6AB6-41C1-A48E-A8EBD799492E}"/>
                </a:ext>
              </a:extLst>
            </p:cNvPr>
            <p:cNvSpPr/>
            <p:nvPr/>
          </p:nvSpPr>
          <p:spPr>
            <a:xfrm>
              <a:off x="5800155" y="5067525"/>
              <a:ext cx="381109" cy="381108"/>
            </a:xfrm>
            <a:prstGeom prst="rect">
              <a:avLst/>
            </a:prstGeom>
            <a:solidFill>
              <a:srgbClr val="D1B2E8"/>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2</a:t>
              </a:r>
            </a:p>
          </p:txBody>
        </p:sp>
        <p:sp>
          <p:nvSpPr>
            <p:cNvPr id="65" name="Rectangle 287">
              <a:extLst>
                <a:ext uri="{FF2B5EF4-FFF2-40B4-BE49-F238E27FC236}">
                  <a16:creationId xmlns:a16="http://schemas.microsoft.com/office/drawing/2014/main" id="{F4C0A393-0B66-4350-99F8-C72B61AD3560}"/>
                </a:ext>
              </a:extLst>
            </p:cNvPr>
            <p:cNvSpPr/>
            <p:nvPr/>
          </p:nvSpPr>
          <p:spPr>
            <a:xfrm>
              <a:off x="8085100" y="5067525"/>
              <a:ext cx="381110" cy="381108"/>
            </a:xfrm>
            <a:prstGeom prst="rect">
              <a:avLst/>
            </a:prstGeom>
            <a:solidFill>
              <a:srgbClr val="FFE181"/>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3</a:t>
              </a:r>
            </a:p>
          </p:txBody>
        </p:sp>
        <p:sp>
          <p:nvSpPr>
            <p:cNvPr id="66" name="Rectangle 288">
              <a:extLst>
                <a:ext uri="{FF2B5EF4-FFF2-40B4-BE49-F238E27FC236}">
                  <a16:creationId xmlns:a16="http://schemas.microsoft.com/office/drawing/2014/main" id="{C4B4F121-D3CE-41BF-AE66-F1825721E75D}"/>
                </a:ext>
              </a:extLst>
            </p:cNvPr>
            <p:cNvSpPr/>
            <p:nvPr/>
          </p:nvSpPr>
          <p:spPr>
            <a:xfrm>
              <a:off x="6562373" y="5067525"/>
              <a:ext cx="381109" cy="381108"/>
            </a:xfrm>
            <a:prstGeom prst="rect">
              <a:avLst/>
            </a:prstGeom>
            <a:solidFill>
              <a:srgbClr val="FFE181"/>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3</a:t>
              </a:r>
            </a:p>
          </p:txBody>
        </p:sp>
        <p:sp>
          <p:nvSpPr>
            <p:cNvPr id="67" name="Rectangle 289">
              <a:extLst>
                <a:ext uri="{FF2B5EF4-FFF2-40B4-BE49-F238E27FC236}">
                  <a16:creationId xmlns:a16="http://schemas.microsoft.com/office/drawing/2014/main" id="{AAE2E2BE-6C70-4715-A808-F713B358129B}"/>
                </a:ext>
              </a:extLst>
            </p:cNvPr>
            <p:cNvSpPr/>
            <p:nvPr/>
          </p:nvSpPr>
          <p:spPr>
            <a:xfrm>
              <a:off x="6943482" y="5067525"/>
              <a:ext cx="381110" cy="381108"/>
            </a:xfrm>
            <a:prstGeom prst="rect">
              <a:avLst/>
            </a:prstGeom>
            <a:solidFill>
              <a:srgbClr val="FFE181"/>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3</a:t>
              </a:r>
            </a:p>
          </p:txBody>
        </p:sp>
        <p:sp>
          <p:nvSpPr>
            <p:cNvPr id="68" name="Rectangle 290">
              <a:extLst>
                <a:ext uri="{FF2B5EF4-FFF2-40B4-BE49-F238E27FC236}">
                  <a16:creationId xmlns:a16="http://schemas.microsoft.com/office/drawing/2014/main" id="{E21790AC-1DF6-486A-9B07-7491E3A0B81F}"/>
                </a:ext>
              </a:extLst>
            </p:cNvPr>
            <p:cNvSpPr/>
            <p:nvPr/>
          </p:nvSpPr>
          <p:spPr>
            <a:xfrm>
              <a:off x="7324591" y="5067525"/>
              <a:ext cx="381109" cy="381108"/>
            </a:xfrm>
            <a:prstGeom prst="rect">
              <a:avLst/>
            </a:prstGeom>
            <a:solidFill>
              <a:srgbClr val="FFE181"/>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3</a:t>
              </a:r>
            </a:p>
          </p:txBody>
        </p:sp>
        <p:sp>
          <p:nvSpPr>
            <p:cNvPr id="69" name="Rectangle 291">
              <a:extLst>
                <a:ext uri="{FF2B5EF4-FFF2-40B4-BE49-F238E27FC236}">
                  <a16:creationId xmlns:a16="http://schemas.microsoft.com/office/drawing/2014/main" id="{BF513D8C-F774-47DD-8B02-F2855DC303D1}"/>
                </a:ext>
              </a:extLst>
            </p:cNvPr>
            <p:cNvSpPr/>
            <p:nvPr/>
          </p:nvSpPr>
          <p:spPr>
            <a:xfrm>
              <a:off x="7705700" y="5067525"/>
              <a:ext cx="379400" cy="381108"/>
            </a:xfrm>
            <a:prstGeom prst="rect">
              <a:avLst/>
            </a:prstGeom>
            <a:solidFill>
              <a:srgbClr val="FFE181"/>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3</a:t>
              </a:r>
            </a:p>
          </p:txBody>
        </p:sp>
        <p:sp>
          <p:nvSpPr>
            <p:cNvPr id="70" name="Rectangle 292">
              <a:extLst>
                <a:ext uri="{FF2B5EF4-FFF2-40B4-BE49-F238E27FC236}">
                  <a16:creationId xmlns:a16="http://schemas.microsoft.com/office/drawing/2014/main" id="{D5ECACD7-BEEA-4F6A-99F5-FDDBA5A6AAB1}"/>
                </a:ext>
              </a:extLst>
            </p:cNvPr>
            <p:cNvSpPr/>
            <p:nvPr/>
          </p:nvSpPr>
          <p:spPr>
            <a:xfrm>
              <a:off x="6181263" y="5067525"/>
              <a:ext cx="381110" cy="381108"/>
            </a:xfrm>
            <a:prstGeom prst="rect">
              <a:avLst/>
            </a:prstGeom>
            <a:solidFill>
              <a:srgbClr val="D1B2E8"/>
            </a:solidFill>
            <a:ln w="19050"/>
          </p:spPr>
          <p:style>
            <a:lnRef idx="2">
              <a:schemeClr val="dk1"/>
            </a:lnRef>
            <a:fillRef idx="1">
              <a:schemeClr val="lt1"/>
            </a:fillRef>
            <a:effectRef idx="0">
              <a:schemeClr val="dk1"/>
            </a:effectRef>
            <a:fontRef idx="minor">
              <a:schemeClr val="dk1"/>
            </a:fontRef>
          </p:style>
          <p:txBody>
            <a:bodyPr lIns="0" tIns="0" rIns="0" bIns="0" anchor="ctr"/>
            <a:lstStyle/>
            <a:p>
              <a:pPr>
                <a:lnSpc>
                  <a:spcPts val="1700"/>
                </a:lnSpc>
                <a:defRPr/>
              </a:pPr>
              <a:r>
                <a:rPr lang="en-US" sz="1600" b="0" dirty="0">
                  <a:solidFill>
                    <a:srgbClr val="000000"/>
                  </a:solidFill>
                </a:rPr>
                <a:t>2</a:t>
              </a:r>
            </a:p>
          </p:txBody>
        </p:sp>
        <p:sp>
          <p:nvSpPr>
            <p:cNvPr id="27720" name="TextBox 293">
              <a:extLst>
                <a:ext uri="{FF2B5EF4-FFF2-40B4-BE49-F238E27FC236}">
                  <a16:creationId xmlns:a16="http://schemas.microsoft.com/office/drawing/2014/main" id="{86E44A0B-7314-FD8E-1C78-D016B6976A6D}"/>
                </a:ext>
              </a:extLst>
            </p:cNvPr>
            <p:cNvSpPr txBox="1">
              <a:spLocks noChangeArrowheads="1"/>
            </p:cNvSpPr>
            <p:nvPr/>
          </p:nvSpPr>
          <p:spPr bwMode="auto">
            <a:xfrm>
              <a:off x="3818707" y="2453325"/>
              <a:ext cx="381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800" b="0">
                  <a:solidFill>
                    <a:srgbClr val="1E4899"/>
                  </a:solidFill>
                  <a:ea typeface="宋体" panose="02010600030101010101" pitchFamily="2" charset="-122"/>
                </a:rPr>
                <a:t>(a)</a:t>
              </a:r>
            </a:p>
          </p:txBody>
        </p:sp>
        <p:sp>
          <p:nvSpPr>
            <p:cNvPr id="27721" name="TextBox 294">
              <a:extLst>
                <a:ext uri="{FF2B5EF4-FFF2-40B4-BE49-F238E27FC236}">
                  <a16:creationId xmlns:a16="http://schemas.microsoft.com/office/drawing/2014/main" id="{454DB8A9-EF19-AB2C-0BBC-767057D01905}"/>
                </a:ext>
              </a:extLst>
            </p:cNvPr>
            <p:cNvSpPr txBox="1">
              <a:spLocks noChangeArrowheads="1"/>
            </p:cNvSpPr>
            <p:nvPr/>
          </p:nvSpPr>
          <p:spPr bwMode="auto">
            <a:xfrm>
              <a:off x="3818707" y="2986725"/>
              <a:ext cx="381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800" b="0">
                  <a:solidFill>
                    <a:srgbClr val="1E4899"/>
                  </a:solidFill>
                  <a:ea typeface="宋体" panose="02010600030101010101" pitchFamily="2" charset="-122"/>
                </a:rPr>
                <a:t>(b)</a:t>
              </a:r>
            </a:p>
          </p:txBody>
        </p:sp>
        <p:sp>
          <p:nvSpPr>
            <p:cNvPr id="27722" name="TextBox 295">
              <a:extLst>
                <a:ext uri="{FF2B5EF4-FFF2-40B4-BE49-F238E27FC236}">
                  <a16:creationId xmlns:a16="http://schemas.microsoft.com/office/drawing/2014/main" id="{CDEC67B0-775D-82CA-15F2-EB17C8DD124D}"/>
                </a:ext>
              </a:extLst>
            </p:cNvPr>
            <p:cNvSpPr txBox="1">
              <a:spLocks noChangeArrowheads="1"/>
            </p:cNvSpPr>
            <p:nvPr/>
          </p:nvSpPr>
          <p:spPr bwMode="auto">
            <a:xfrm>
              <a:off x="3818707" y="3520125"/>
              <a:ext cx="381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800" b="0">
                  <a:solidFill>
                    <a:srgbClr val="1E4899"/>
                  </a:solidFill>
                  <a:ea typeface="宋体" panose="02010600030101010101" pitchFamily="2" charset="-122"/>
                </a:rPr>
                <a:t>(c)</a:t>
              </a:r>
            </a:p>
          </p:txBody>
        </p:sp>
        <p:sp>
          <p:nvSpPr>
            <p:cNvPr id="27723" name="TextBox 296">
              <a:extLst>
                <a:ext uri="{FF2B5EF4-FFF2-40B4-BE49-F238E27FC236}">
                  <a16:creationId xmlns:a16="http://schemas.microsoft.com/office/drawing/2014/main" id="{B7E59BBA-A093-7555-2FD8-A4BA39FFC5B0}"/>
                </a:ext>
              </a:extLst>
            </p:cNvPr>
            <p:cNvSpPr txBox="1">
              <a:spLocks noChangeArrowheads="1"/>
            </p:cNvSpPr>
            <p:nvPr/>
          </p:nvSpPr>
          <p:spPr bwMode="auto">
            <a:xfrm>
              <a:off x="3818707" y="4053525"/>
              <a:ext cx="381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800" b="0">
                  <a:solidFill>
                    <a:srgbClr val="1E4899"/>
                  </a:solidFill>
                  <a:ea typeface="宋体" panose="02010600030101010101" pitchFamily="2" charset="-122"/>
                </a:rPr>
                <a:t>(d)</a:t>
              </a:r>
            </a:p>
          </p:txBody>
        </p:sp>
        <p:sp>
          <p:nvSpPr>
            <p:cNvPr id="27724" name="TextBox 297">
              <a:extLst>
                <a:ext uri="{FF2B5EF4-FFF2-40B4-BE49-F238E27FC236}">
                  <a16:creationId xmlns:a16="http://schemas.microsoft.com/office/drawing/2014/main" id="{05FEE61A-1843-6F05-A415-B071411773C2}"/>
                </a:ext>
              </a:extLst>
            </p:cNvPr>
            <p:cNvSpPr txBox="1">
              <a:spLocks noChangeArrowheads="1"/>
            </p:cNvSpPr>
            <p:nvPr/>
          </p:nvSpPr>
          <p:spPr bwMode="auto">
            <a:xfrm>
              <a:off x="3818707" y="4586925"/>
              <a:ext cx="381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800" b="0">
                  <a:solidFill>
                    <a:srgbClr val="1E4899"/>
                  </a:solidFill>
                  <a:ea typeface="宋体" panose="02010600030101010101" pitchFamily="2" charset="-122"/>
                </a:rPr>
                <a:t>(e)</a:t>
              </a:r>
            </a:p>
          </p:txBody>
        </p:sp>
        <p:sp>
          <p:nvSpPr>
            <p:cNvPr id="27725" name="TextBox 298">
              <a:extLst>
                <a:ext uri="{FF2B5EF4-FFF2-40B4-BE49-F238E27FC236}">
                  <a16:creationId xmlns:a16="http://schemas.microsoft.com/office/drawing/2014/main" id="{64A006DB-29BD-561C-BE36-45E80C088311}"/>
                </a:ext>
              </a:extLst>
            </p:cNvPr>
            <p:cNvSpPr txBox="1">
              <a:spLocks noChangeArrowheads="1"/>
            </p:cNvSpPr>
            <p:nvPr/>
          </p:nvSpPr>
          <p:spPr bwMode="auto">
            <a:xfrm>
              <a:off x="3818707" y="5120325"/>
              <a:ext cx="381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800" b="0">
                  <a:solidFill>
                    <a:srgbClr val="1E4899"/>
                  </a:solidFill>
                  <a:ea typeface="宋体" panose="02010600030101010101" pitchFamily="2" charset="-122"/>
                </a:rPr>
                <a:t>(f)</a:t>
              </a:r>
            </a:p>
          </p:txBody>
        </p:sp>
        <p:grpSp>
          <p:nvGrpSpPr>
            <p:cNvPr id="27726" name="Group 15">
              <a:extLst>
                <a:ext uri="{FF2B5EF4-FFF2-40B4-BE49-F238E27FC236}">
                  <a16:creationId xmlns:a16="http://schemas.microsoft.com/office/drawing/2014/main" id="{39DFDE67-D99B-5168-9B3D-CADCD166892F}"/>
                </a:ext>
              </a:extLst>
            </p:cNvPr>
            <p:cNvGrpSpPr>
              <a:grpSpLocks/>
            </p:cNvGrpSpPr>
            <p:nvPr/>
          </p:nvGrpSpPr>
          <p:grpSpPr bwMode="auto">
            <a:xfrm>
              <a:off x="5723708" y="2325123"/>
              <a:ext cx="4570949" cy="1066800"/>
              <a:chOff x="4201295" y="2325123"/>
              <a:chExt cx="4570949" cy="1066800"/>
            </a:xfrm>
          </p:grpSpPr>
          <p:sp>
            <p:nvSpPr>
              <p:cNvPr id="78" name="Rounded Rectangle 302">
                <a:extLst>
                  <a:ext uri="{FF2B5EF4-FFF2-40B4-BE49-F238E27FC236}">
                    <a16:creationId xmlns:a16="http://schemas.microsoft.com/office/drawing/2014/main" id="{90B63EF7-454B-4208-A910-8F68D7A83B91}"/>
                  </a:ext>
                </a:extLst>
              </p:cNvPr>
              <p:cNvSpPr/>
              <p:nvPr/>
            </p:nvSpPr>
            <p:spPr>
              <a:xfrm>
                <a:off x="6106382" y="2324552"/>
                <a:ext cx="533211" cy="534888"/>
              </a:xfrm>
              <a:prstGeom prst="roundRect">
                <a:avLst/>
              </a:prstGeom>
              <a:noFill/>
              <a:ln>
                <a:solidFill>
                  <a:schemeClr val="accent4"/>
                </a:solidFill>
                <a:prstDash val="sysDash"/>
              </a:ln>
            </p:spPr>
            <p:style>
              <a:lnRef idx="2">
                <a:schemeClr val="dk1"/>
              </a:lnRef>
              <a:fillRef idx="1">
                <a:schemeClr val="lt1"/>
              </a:fillRef>
              <a:effectRef idx="0">
                <a:schemeClr val="dk1"/>
              </a:effectRef>
              <a:fontRef idx="minor">
                <a:schemeClr val="dk1"/>
              </a:fontRef>
            </p:style>
            <p:txBody>
              <a:bodyPr anchor="ctr"/>
              <a:lstStyle/>
              <a:p>
                <a:pPr>
                  <a:defRPr/>
                </a:pPr>
                <a:endParaRPr lang="en-US" b="0">
                  <a:solidFill>
                    <a:srgbClr val="000000"/>
                  </a:solidFill>
                </a:endParaRPr>
              </a:p>
            </p:txBody>
          </p:sp>
          <p:sp>
            <p:nvSpPr>
              <p:cNvPr id="79" name="Rounded Rectangle 303">
                <a:extLst>
                  <a:ext uri="{FF2B5EF4-FFF2-40B4-BE49-F238E27FC236}">
                    <a16:creationId xmlns:a16="http://schemas.microsoft.com/office/drawing/2014/main" id="{14479D37-2A4C-478D-8F3D-416226775AE6}"/>
                  </a:ext>
                </a:extLst>
              </p:cNvPr>
              <p:cNvSpPr/>
              <p:nvPr/>
            </p:nvSpPr>
            <p:spPr>
              <a:xfrm>
                <a:off x="4200835" y="2859441"/>
                <a:ext cx="2438757" cy="533216"/>
              </a:xfrm>
              <a:prstGeom prst="roundRect">
                <a:avLst/>
              </a:prstGeom>
              <a:noFill/>
              <a:ln>
                <a:solidFill>
                  <a:schemeClr val="accent4"/>
                </a:solidFill>
                <a:prstDash val="sysDash"/>
              </a:ln>
            </p:spPr>
            <p:style>
              <a:lnRef idx="2">
                <a:schemeClr val="dk1"/>
              </a:lnRef>
              <a:fillRef idx="1">
                <a:schemeClr val="lt1"/>
              </a:fillRef>
              <a:effectRef idx="0">
                <a:schemeClr val="dk1"/>
              </a:effectRef>
              <a:fontRef idx="minor">
                <a:schemeClr val="dk1"/>
              </a:fontRef>
            </p:style>
            <p:txBody>
              <a:bodyPr anchor="ctr"/>
              <a:lstStyle/>
              <a:p>
                <a:pPr>
                  <a:defRPr/>
                </a:pPr>
                <a:endParaRPr lang="en-US" b="0">
                  <a:solidFill>
                    <a:srgbClr val="000000"/>
                  </a:solidFill>
                </a:endParaRPr>
              </a:p>
            </p:txBody>
          </p:sp>
          <p:sp>
            <p:nvSpPr>
              <p:cNvPr id="27750" name="TextBox 305">
                <a:extLst>
                  <a:ext uri="{FF2B5EF4-FFF2-40B4-BE49-F238E27FC236}">
                    <a16:creationId xmlns:a16="http://schemas.microsoft.com/office/drawing/2014/main" id="{EF1E6224-269F-723C-9728-E909BB22C8CB}"/>
                  </a:ext>
                </a:extLst>
              </p:cNvPr>
              <p:cNvSpPr txBox="1">
                <a:spLocks noChangeArrowheads="1"/>
              </p:cNvSpPr>
              <p:nvPr/>
            </p:nvSpPr>
            <p:spPr bwMode="auto">
              <a:xfrm>
                <a:off x="7805313" y="2553723"/>
                <a:ext cx="9669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800" b="0">
                    <a:solidFill>
                      <a:srgbClr val="A5001E"/>
                    </a:solidFill>
                    <a:ea typeface="宋体" panose="02010600030101010101" pitchFamily="2" charset="-122"/>
                  </a:rPr>
                  <a:t>Missing</a:t>
                </a:r>
                <a:br>
                  <a:rPr lang="en-US" altLang="zh-CN" sz="1800" b="0">
                    <a:solidFill>
                      <a:srgbClr val="A5001E"/>
                    </a:solidFill>
                    <a:ea typeface="宋体" panose="02010600030101010101" pitchFamily="2" charset="-122"/>
                  </a:rPr>
                </a:br>
                <a:r>
                  <a:rPr lang="en-US" altLang="zh-CN" sz="1800" b="0">
                    <a:solidFill>
                      <a:srgbClr val="A5001E"/>
                    </a:solidFill>
                    <a:ea typeface="宋体" panose="02010600030101010101" pitchFamily="2" charset="-122"/>
                  </a:rPr>
                  <a:t>Entries</a:t>
                </a:r>
              </a:p>
            </p:txBody>
          </p:sp>
          <p:sp>
            <p:nvSpPr>
              <p:cNvPr id="81" name="Freeform 306">
                <a:extLst>
                  <a:ext uri="{FF2B5EF4-FFF2-40B4-BE49-F238E27FC236}">
                    <a16:creationId xmlns:a16="http://schemas.microsoft.com/office/drawing/2014/main" id="{8E5E157A-0D66-4553-B3CE-3DEA3882FE9D}"/>
                  </a:ext>
                </a:extLst>
              </p:cNvPr>
              <p:cNvSpPr/>
              <p:nvPr/>
            </p:nvSpPr>
            <p:spPr>
              <a:xfrm>
                <a:off x="6716498" y="2573609"/>
                <a:ext cx="1045914" cy="262430"/>
              </a:xfrm>
              <a:custGeom>
                <a:avLst/>
                <a:gdLst>
                  <a:gd name="connsiteX0" fmla="*/ 1294108 w 1294108"/>
                  <a:gd name="connsiteY0" fmla="*/ 302217 h 302217"/>
                  <a:gd name="connsiteX1" fmla="*/ 0 w 1294108"/>
                  <a:gd name="connsiteY1" fmla="*/ 0 h 302217"/>
                  <a:gd name="connsiteX0" fmla="*/ 1294108 w 1294108"/>
                  <a:gd name="connsiteY0" fmla="*/ 302217 h 302217"/>
                  <a:gd name="connsiteX1" fmla="*/ 0 w 1294108"/>
                  <a:gd name="connsiteY1" fmla="*/ 0 h 302217"/>
                  <a:gd name="connsiteX0" fmla="*/ 1294108 w 1294108"/>
                  <a:gd name="connsiteY0" fmla="*/ 302217 h 302217"/>
                  <a:gd name="connsiteX1" fmla="*/ 0 w 1294108"/>
                  <a:gd name="connsiteY1" fmla="*/ 0 h 302217"/>
                  <a:gd name="connsiteX0" fmla="*/ 1294108 w 1294108"/>
                  <a:gd name="connsiteY0" fmla="*/ 302217 h 302217"/>
                  <a:gd name="connsiteX1" fmla="*/ 0 w 1294108"/>
                  <a:gd name="connsiteY1" fmla="*/ 0 h 302217"/>
                  <a:gd name="connsiteX0" fmla="*/ 1294108 w 1294108"/>
                  <a:gd name="connsiteY0" fmla="*/ 302217 h 302217"/>
                  <a:gd name="connsiteX1" fmla="*/ 0 w 1294108"/>
                  <a:gd name="connsiteY1" fmla="*/ 0 h 302217"/>
                  <a:gd name="connsiteX0" fmla="*/ 1294108 w 1294108"/>
                  <a:gd name="connsiteY0" fmla="*/ 302217 h 302217"/>
                  <a:gd name="connsiteX1" fmla="*/ 0 w 1294108"/>
                  <a:gd name="connsiteY1" fmla="*/ 0 h 302217"/>
                  <a:gd name="connsiteX0" fmla="*/ 1294108 w 1294108"/>
                  <a:gd name="connsiteY0" fmla="*/ 302217 h 302217"/>
                  <a:gd name="connsiteX1" fmla="*/ 0 w 1294108"/>
                  <a:gd name="connsiteY1" fmla="*/ 0 h 302217"/>
                </a:gdLst>
                <a:ahLst/>
                <a:cxnLst>
                  <a:cxn ang="0">
                    <a:pos x="connsiteX0" y="connsiteY0"/>
                  </a:cxn>
                  <a:cxn ang="0">
                    <a:pos x="connsiteX1" y="connsiteY1"/>
                  </a:cxn>
                </a:cxnLst>
                <a:rect l="l" t="t" r="r" b="b"/>
                <a:pathLst>
                  <a:path w="1294108" h="302217">
                    <a:moveTo>
                      <a:pt x="1294108" y="302217"/>
                    </a:moveTo>
                    <a:cubicBezTo>
                      <a:pt x="505681" y="295114"/>
                      <a:pt x="810535" y="16790"/>
                      <a:pt x="0" y="0"/>
                    </a:cubicBezTo>
                  </a:path>
                </a:pathLst>
              </a:custGeom>
              <a:noFill/>
              <a:ln w="19050">
                <a:solidFill>
                  <a:schemeClr val="accent4"/>
                </a:solidFill>
                <a:tailEnd type="triangle" w="sm" len="lg"/>
              </a:ln>
            </p:spPr>
            <p:style>
              <a:lnRef idx="2">
                <a:schemeClr val="dk1"/>
              </a:lnRef>
              <a:fillRef idx="1">
                <a:schemeClr val="lt1"/>
              </a:fillRef>
              <a:effectRef idx="0">
                <a:schemeClr val="dk1"/>
              </a:effectRef>
              <a:fontRef idx="minor">
                <a:schemeClr val="dk1"/>
              </a:fontRef>
            </p:style>
            <p:txBody>
              <a:bodyPr anchor="ctr"/>
              <a:lstStyle/>
              <a:p>
                <a:pPr>
                  <a:defRPr/>
                </a:pPr>
                <a:endParaRPr lang="en-US" b="0">
                  <a:solidFill>
                    <a:srgbClr val="000000"/>
                  </a:solidFill>
                </a:endParaRPr>
              </a:p>
            </p:txBody>
          </p:sp>
          <p:sp>
            <p:nvSpPr>
              <p:cNvPr id="82" name="Freeform 308">
                <a:extLst>
                  <a:ext uri="{FF2B5EF4-FFF2-40B4-BE49-F238E27FC236}">
                    <a16:creationId xmlns:a16="http://schemas.microsoft.com/office/drawing/2014/main" id="{5AE8FD3F-ED91-4044-B5F4-8B6ADCBB20F7}"/>
                  </a:ext>
                </a:extLst>
              </p:cNvPr>
              <p:cNvSpPr/>
              <p:nvPr/>
            </p:nvSpPr>
            <p:spPr>
              <a:xfrm flipV="1">
                <a:off x="6716498" y="2934659"/>
                <a:ext cx="1044205" cy="229000"/>
              </a:xfrm>
              <a:custGeom>
                <a:avLst/>
                <a:gdLst>
                  <a:gd name="connsiteX0" fmla="*/ 1294108 w 1294108"/>
                  <a:gd name="connsiteY0" fmla="*/ 302217 h 302217"/>
                  <a:gd name="connsiteX1" fmla="*/ 0 w 1294108"/>
                  <a:gd name="connsiteY1" fmla="*/ 0 h 302217"/>
                  <a:gd name="connsiteX0" fmla="*/ 1294108 w 1294108"/>
                  <a:gd name="connsiteY0" fmla="*/ 302217 h 302217"/>
                  <a:gd name="connsiteX1" fmla="*/ 0 w 1294108"/>
                  <a:gd name="connsiteY1" fmla="*/ 0 h 302217"/>
                  <a:gd name="connsiteX0" fmla="*/ 1294108 w 1294108"/>
                  <a:gd name="connsiteY0" fmla="*/ 302217 h 302217"/>
                  <a:gd name="connsiteX1" fmla="*/ 0 w 1294108"/>
                  <a:gd name="connsiteY1" fmla="*/ 0 h 302217"/>
                  <a:gd name="connsiteX0" fmla="*/ 1294108 w 1294108"/>
                  <a:gd name="connsiteY0" fmla="*/ 302217 h 302217"/>
                  <a:gd name="connsiteX1" fmla="*/ 0 w 1294108"/>
                  <a:gd name="connsiteY1" fmla="*/ 0 h 302217"/>
                  <a:gd name="connsiteX0" fmla="*/ 1294108 w 1294108"/>
                  <a:gd name="connsiteY0" fmla="*/ 302217 h 302217"/>
                  <a:gd name="connsiteX1" fmla="*/ 0 w 1294108"/>
                  <a:gd name="connsiteY1" fmla="*/ 0 h 302217"/>
                  <a:gd name="connsiteX0" fmla="*/ 1294108 w 1294108"/>
                  <a:gd name="connsiteY0" fmla="*/ 302217 h 302217"/>
                  <a:gd name="connsiteX1" fmla="*/ 0 w 1294108"/>
                  <a:gd name="connsiteY1" fmla="*/ 0 h 302217"/>
                  <a:gd name="connsiteX0" fmla="*/ 1294108 w 1294108"/>
                  <a:gd name="connsiteY0" fmla="*/ 302217 h 302217"/>
                  <a:gd name="connsiteX1" fmla="*/ 0 w 1294108"/>
                  <a:gd name="connsiteY1" fmla="*/ 0 h 302217"/>
                </a:gdLst>
                <a:ahLst/>
                <a:cxnLst>
                  <a:cxn ang="0">
                    <a:pos x="connsiteX0" y="connsiteY0"/>
                  </a:cxn>
                  <a:cxn ang="0">
                    <a:pos x="connsiteX1" y="connsiteY1"/>
                  </a:cxn>
                </a:cxnLst>
                <a:rect l="l" t="t" r="r" b="b"/>
                <a:pathLst>
                  <a:path w="1294108" h="302217">
                    <a:moveTo>
                      <a:pt x="1294108" y="302217"/>
                    </a:moveTo>
                    <a:cubicBezTo>
                      <a:pt x="505681" y="295114"/>
                      <a:pt x="810535" y="16790"/>
                      <a:pt x="0" y="0"/>
                    </a:cubicBezTo>
                  </a:path>
                </a:pathLst>
              </a:custGeom>
              <a:noFill/>
              <a:ln w="19050">
                <a:solidFill>
                  <a:schemeClr val="accent4"/>
                </a:solidFill>
                <a:tailEnd type="triangle" w="sm" len="lg"/>
              </a:ln>
            </p:spPr>
            <p:style>
              <a:lnRef idx="2">
                <a:schemeClr val="dk1"/>
              </a:lnRef>
              <a:fillRef idx="1">
                <a:schemeClr val="lt1"/>
              </a:fillRef>
              <a:effectRef idx="0">
                <a:schemeClr val="dk1"/>
              </a:effectRef>
              <a:fontRef idx="minor">
                <a:schemeClr val="dk1"/>
              </a:fontRef>
            </p:style>
            <p:txBody>
              <a:bodyPr anchor="ctr"/>
              <a:lstStyle/>
              <a:p>
                <a:pPr>
                  <a:defRPr/>
                </a:pPr>
                <a:endParaRPr lang="en-US" b="0">
                  <a:solidFill>
                    <a:srgbClr val="000000"/>
                  </a:solidFill>
                </a:endParaRPr>
              </a:p>
            </p:txBody>
          </p:sp>
        </p:grpSp>
        <p:grpSp>
          <p:nvGrpSpPr>
            <p:cNvPr id="27727" name="Group 19">
              <a:extLst>
                <a:ext uri="{FF2B5EF4-FFF2-40B4-BE49-F238E27FC236}">
                  <a16:creationId xmlns:a16="http://schemas.microsoft.com/office/drawing/2014/main" id="{81242F09-3AF7-E400-5892-771E03FB9835}"/>
                </a:ext>
              </a:extLst>
            </p:cNvPr>
            <p:cNvGrpSpPr>
              <a:grpSpLocks/>
            </p:cNvGrpSpPr>
            <p:nvPr/>
          </p:nvGrpSpPr>
          <p:grpSpPr bwMode="auto">
            <a:xfrm>
              <a:off x="5342140" y="3392657"/>
              <a:ext cx="5337237" cy="2132866"/>
              <a:chOff x="3819728" y="3392657"/>
              <a:chExt cx="5337237" cy="2132866"/>
            </a:xfrm>
          </p:grpSpPr>
          <p:sp>
            <p:nvSpPr>
              <p:cNvPr id="27740" name="TextBox 299">
                <a:extLst>
                  <a:ext uri="{FF2B5EF4-FFF2-40B4-BE49-F238E27FC236}">
                    <a16:creationId xmlns:a16="http://schemas.microsoft.com/office/drawing/2014/main" id="{A76AD028-2CC4-DF30-6959-A5BFDF8CE24D}"/>
                  </a:ext>
                </a:extLst>
              </p:cNvPr>
              <p:cNvSpPr txBox="1">
                <a:spLocks noChangeArrowheads="1"/>
              </p:cNvSpPr>
              <p:nvPr/>
            </p:nvSpPr>
            <p:spPr bwMode="auto">
              <a:xfrm>
                <a:off x="7805313" y="4130676"/>
                <a:ext cx="135165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800" b="0">
                    <a:solidFill>
                      <a:srgbClr val="A5001E"/>
                    </a:solidFill>
                    <a:ea typeface="宋体" panose="02010600030101010101" pitchFamily="2" charset="-122"/>
                  </a:rPr>
                  <a:t>Extraneous</a:t>
                </a:r>
                <a:br>
                  <a:rPr lang="en-US" altLang="zh-CN" sz="1800" b="0">
                    <a:solidFill>
                      <a:srgbClr val="A5001E"/>
                    </a:solidFill>
                    <a:ea typeface="宋体" panose="02010600030101010101" pitchFamily="2" charset="-122"/>
                  </a:rPr>
                </a:br>
                <a:r>
                  <a:rPr lang="en-US" altLang="zh-CN" sz="1800" b="0">
                    <a:solidFill>
                      <a:srgbClr val="A5001E"/>
                    </a:solidFill>
                    <a:ea typeface="宋体" panose="02010600030101010101" pitchFamily="2" charset="-122"/>
                  </a:rPr>
                  <a:t>Entries</a:t>
                </a:r>
              </a:p>
            </p:txBody>
          </p:sp>
          <p:sp>
            <p:nvSpPr>
              <p:cNvPr id="85" name="Rounded Rectangle 300">
                <a:extLst>
                  <a:ext uri="{FF2B5EF4-FFF2-40B4-BE49-F238E27FC236}">
                    <a16:creationId xmlns:a16="http://schemas.microsoft.com/office/drawing/2014/main" id="{AC94CA42-67E8-4A0A-9667-58FD6F2E6985}"/>
                  </a:ext>
                </a:extLst>
              </p:cNvPr>
              <p:cNvSpPr/>
              <p:nvPr/>
            </p:nvSpPr>
            <p:spPr>
              <a:xfrm>
                <a:off x="3819728" y="4992307"/>
                <a:ext cx="3200975" cy="533216"/>
              </a:xfrm>
              <a:prstGeom prst="roundRect">
                <a:avLst/>
              </a:prstGeom>
              <a:noFill/>
              <a:ln>
                <a:solidFill>
                  <a:schemeClr val="accent4"/>
                </a:solidFill>
                <a:prstDash val="sysDash"/>
              </a:ln>
            </p:spPr>
            <p:style>
              <a:lnRef idx="2">
                <a:schemeClr val="dk1"/>
              </a:lnRef>
              <a:fillRef idx="1">
                <a:schemeClr val="lt1"/>
              </a:fillRef>
              <a:effectRef idx="0">
                <a:schemeClr val="dk1"/>
              </a:effectRef>
              <a:fontRef idx="minor">
                <a:schemeClr val="dk1"/>
              </a:fontRef>
            </p:style>
            <p:txBody>
              <a:bodyPr anchor="ctr"/>
              <a:lstStyle/>
              <a:p>
                <a:pPr>
                  <a:defRPr/>
                </a:pPr>
                <a:endParaRPr lang="en-US" b="0">
                  <a:solidFill>
                    <a:srgbClr val="000000"/>
                  </a:solidFill>
                </a:endParaRPr>
              </a:p>
            </p:txBody>
          </p:sp>
          <p:sp>
            <p:nvSpPr>
              <p:cNvPr id="86" name="Rounded Rectangle 301">
                <a:extLst>
                  <a:ext uri="{FF2B5EF4-FFF2-40B4-BE49-F238E27FC236}">
                    <a16:creationId xmlns:a16="http://schemas.microsoft.com/office/drawing/2014/main" id="{5585F6BF-6E00-466B-BCB3-CD5359CDE110}"/>
                  </a:ext>
                </a:extLst>
              </p:cNvPr>
              <p:cNvSpPr/>
              <p:nvPr/>
            </p:nvSpPr>
            <p:spPr>
              <a:xfrm>
                <a:off x="6487492" y="3392656"/>
                <a:ext cx="533211" cy="533217"/>
              </a:xfrm>
              <a:prstGeom prst="roundRect">
                <a:avLst/>
              </a:prstGeom>
              <a:noFill/>
              <a:ln>
                <a:solidFill>
                  <a:schemeClr val="accent4"/>
                </a:solidFill>
                <a:prstDash val="sysDash"/>
              </a:ln>
            </p:spPr>
            <p:style>
              <a:lnRef idx="2">
                <a:schemeClr val="dk1"/>
              </a:lnRef>
              <a:fillRef idx="1">
                <a:schemeClr val="lt1"/>
              </a:fillRef>
              <a:effectRef idx="0">
                <a:schemeClr val="dk1"/>
              </a:effectRef>
              <a:fontRef idx="minor">
                <a:schemeClr val="dk1"/>
              </a:fontRef>
            </p:style>
            <p:txBody>
              <a:bodyPr anchor="ctr"/>
              <a:lstStyle/>
              <a:p>
                <a:pPr>
                  <a:defRPr/>
                </a:pPr>
                <a:endParaRPr lang="en-US" b="0">
                  <a:solidFill>
                    <a:srgbClr val="000000"/>
                  </a:solidFill>
                </a:endParaRPr>
              </a:p>
            </p:txBody>
          </p:sp>
          <p:sp>
            <p:nvSpPr>
              <p:cNvPr id="87" name="Freeform 304">
                <a:extLst>
                  <a:ext uri="{FF2B5EF4-FFF2-40B4-BE49-F238E27FC236}">
                    <a16:creationId xmlns:a16="http://schemas.microsoft.com/office/drawing/2014/main" id="{D1FD61BD-1638-498D-9D46-E5A342C8361C}"/>
                  </a:ext>
                </a:extLst>
              </p:cNvPr>
              <p:cNvSpPr/>
              <p:nvPr/>
            </p:nvSpPr>
            <p:spPr>
              <a:xfrm>
                <a:off x="7089063" y="3660100"/>
                <a:ext cx="693858" cy="722099"/>
              </a:xfrm>
              <a:custGeom>
                <a:avLst/>
                <a:gdLst>
                  <a:gd name="connsiteX0" fmla="*/ 906651 w 906651"/>
                  <a:gd name="connsiteY0" fmla="*/ 1131376 h 1131376"/>
                  <a:gd name="connsiteX1" fmla="*/ 0 w 906651"/>
                  <a:gd name="connsiteY1" fmla="*/ 0 h 1131376"/>
                  <a:gd name="connsiteX0" fmla="*/ 906651 w 906651"/>
                  <a:gd name="connsiteY0" fmla="*/ 1131376 h 1131376"/>
                  <a:gd name="connsiteX1" fmla="*/ 0 w 906651"/>
                  <a:gd name="connsiteY1" fmla="*/ 0 h 1131376"/>
                  <a:gd name="connsiteX0" fmla="*/ 906651 w 906651"/>
                  <a:gd name="connsiteY0" fmla="*/ 1131376 h 1131389"/>
                  <a:gd name="connsiteX1" fmla="*/ 0 w 906651"/>
                  <a:gd name="connsiteY1" fmla="*/ 0 h 1131389"/>
                  <a:gd name="connsiteX0" fmla="*/ 906651 w 906651"/>
                  <a:gd name="connsiteY0" fmla="*/ 1131376 h 1131389"/>
                  <a:gd name="connsiteX1" fmla="*/ 0 w 906651"/>
                  <a:gd name="connsiteY1" fmla="*/ 0 h 1131389"/>
                  <a:gd name="connsiteX0" fmla="*/ 906651 w 906651"/>
                  <a:gd name="connsiteY0" fmla="*/ 1131376 h 1131376"/>
                  <a:gd name="connsiteX1" fmla="*/ 0 w 906651"/>
                  <a:gd name="connsiteY1" fmla="*/ 0 h 1131376"/>
                  <a:gd name="connsiteX0" fmla="*/ 906651 w 906651"/>
                  <a:gd name="connsiteY0" fmla="*/ 1131376 h 1131376"/>
                  <a:gd name="connsiteX1" fmla="*/ 0 w 906651"/>
                  <a:gd name="connsiteY1" fmla="*/ 0 h 1131376"/>
                  <a:gd name="connsiteX0" fmla="*/ 906651 w 906651"/>
                  <a:gd name="connsiteY0" fmla="*/ 1131376 h 1131376"/>
                  <a:gd name="connsiteX1" fmla="*/ 0 w 906651"/>
                  <a:gd name="connsiteY1" fmla="*/ 0 h 1131376"/>
                </a:gdLst>
                <a:ahLst/>
                <a:cxnLst>
                  <a:cxn ang="0">
                    <a:pos x="connsiteX0" y="connsiteY0"/>
                  </a:cxn>
                  <a:cxn ang="0">
                    <a:pos x="connsiteX1" y="connsiteY1"/>
                  </a:cxn>
                </a:cxnLst>
                <a:rect l="l" t="t" r="r" b="b"/>
                <a:pathLst>
                  <a:path w="906651" h="1131376">
                    <a:moveTo>
                      <a:pt x="906651" y="1131376"/>
                    </a:moveTo>
                    <a:cubicBezTo>
                      <a:pt x="425557" y="1128147"/>
                      <a:pt x="680634" y="1291"/>
                      <a:pt x="0" y="0"/>
                    </a:cubicBezTo>
                  </a:path>
                </a:pathLst>
              </a:custGeom>
              <a:noFill/>
              <a:ln w="19050">
                <a:solidFill>
                  <a:schemeClr val="accent4"/>
                </a:solidFill>
                <a:tailEnd type="triangle" w="sm" len="lg"/>
              </a:ln>
            </p:spPr>
            <p:style>
              <a:lnRef idx="2">
                <a:schemeClr val="dk1"/>
              </a:lnRef>
              <a:fillRef idx="1">
                <a:schemeClr val="lt1"/>
              </a:fillRef>
              <a:effectRef idx="0">
                <a:schemeClr val="dk1"/>
              </a:effectRef>
              <a:fontRef idx="minor">
                <a:schemeClr val="dk1"/>
              </a:fontRef>
            </p:style>
            <p:txBody>
              <a:bodyPr anchor="ctr"/>
              <a:lstStyle/>
              <a:p>
                <a:pPr>
                  <a:defRPr/>
                </a:pPr>
                <a:endParaRPr lang="en-US" b="0">
                  <a:solidFill>
                    <a:srgbClr val="000000"/>
                  </a:solidFill>
                </a:endParaRPr>
              </a:p>
            </p:txBody>
          </p:sp>
          <p:sp>
            <p:nvSpPr>
              <p:cNvPr id="88" name="Freeform 307">
                <a:extLst>
                  <a:ext uri="{FF2B5EF4-FFF2-40B4-BE49-F238E27FC236}">
                    <a16:creationId xmlns:a16="http://schemas.microsoft.com/office/drawing/2014/main" id="{91B38FBE-C14E-4A14-9107-8712216F018A}"/>
                  </a:ext>
                </a:extLst>
              </p:cNvPr>
              <p:cNvSpPr/>
              <p:nvPr/>
            </p:nvSpPr>
            <p:spPr>
              <a:xfrm flipV="1">
                <a:off x="7095899" y="4535980"/>
                <a:ext cx="693858" cy="722099"/>
              </a:xfrm>
              <a:custGeom>
                <a:avLst/>
                <a:gdLst>
                  <a:gd name="connsiteX0" fmla="*/ 906651 w 906651"/>
                  <a:gd name="connsiteY0" fmla="*/ 1131376 h 1131376"/>
                  <a:gd name="connsiteX1" fmla="*/ 0 w 906651"/>
                  <a:gd name="connsiteY1" fmla="*/ 0 h 1131376"/>
                  <a:gd name="connsiteX0" fmla="*/ 906651 w 906651"/>
                  <a:gd name="connsiteY0" fmla="*/ 1131376 h 1131376"/>
                  <a:gd name="connsiteX1" fmla="*/ 0 w 906651"/>
                  <a:gd name="connsiteY1" fmla="*/ 0 h 1131376"/>
                  <a:gd name="connsiteX0" fmla="*/ 906651 w 906651"/>
                  <a:gd name="connsiteY0" fmla="*/ 1131376 h 1131389"/>
                  <a:gd name="connsiteX1" fmla="*/ 0 w 906651"/>
                  <a:gd name="connsiteY1" fmla="*/ 0 h 1131389"/>
                  <a:gd name="connsiteX0" fmla="*/ 906651 w 906651"/>
                  <a:gd name="connsiteY0" fmla="*/ 1131376 h 1131389"/>
                  <a:gd name="connsiteX1" fmla="*/ 0 w 906651"/>
                  <a:gd name="connsiteY1" fmla="*/ 0 h 1131389"/>
                  <a:gd name="connsiteX0" fmla="*/ 906651 w 906651"/>
                  <a:gd name="connsiteY0" fmla="*/ 1131376 h 1131376"/>
                  <a:gd name="connsiteX1" fmla="*/ 0 w 906651"/>
                  <a:gd name="connsiteY1" fmla="*/ 0 h 1131376"/>
                  <a:gd name="connsiteX0" fmla="*/ 906651 w 906651"/>
                  <a:gd name="connsiteY0" fmla="*/ 1131376 h 1131376"/>
                  <a:gd name="connsiteX1" fmla="*/ 0 w 906651"/>
                  <a:gd name="connsiteY1" fmla="*/ 0 h 1131376"/>
                  <a:gd name="connsiteX0" fmla="*/ 906651 w 906651"/>
                  <a:gd name="connsiteY0" fmla="*/ 1131376 h 1131376"/>
                  <a:gd name="connsiteX1" fmla="*/ 0 w 906651"/>
                  <a:gd name="connsiteY1" fmla="*/ 0 h 1131376"/>
                </a:gdLst>
                <a:ahLst/>
                <a:cxnLst>
                  <a:cxn ang="0">
                    <a:pos x="connsiteX0" y="connsiteY0"/>
                  </a:cxn>
                  <a:cxn ang="0">
                    <a:pos x="connsiteX1" y="connsiteY1"/>
                  </a:cxn>
                </a:cxnLst>
                <a:rect l="l" t="t" r="r" b="b"/>
                <a:pathLst>
                  <a:path w="906651" h="1131376">
                    <a:moveTo>
                      <a:pt x="906651" y="1131376"/>
                    </a:moveTo>
                    <a:cubicBezTo>
                      <a:pt x="425557" y="1128147"/>
                      <a:pt x="680634" y="1291"/>
                      <a:pt x="0" y="0"/>
                    </a:cubicBezTo>
                  </a:path>
                </a:pathLst>
              </a:custGeom>
              <a:noFill/>
              <a:ln w="19050">
                <a:solidFill>
                  <a:schemeClr val="accent4"/>
                </a:solidFill>
                <a:tailEnd type="triangle" w="sm" len="lg"/>
              </a:ln>
            </p:spPr>
            <p:style>
              <a:lnRef idx="2">
                <a:schemeClr val="dk1"/>
              </a:lnRef>
              <a:fillRef idx="1">
                <a:schemeClr val="lt1"/>
              </a:fillRef>
              <a:effectRef idx="0">
                <a:schemeClr val="dk1"/>
              </a:effectRef>
              <a:fontRef idx="minor">
                <a:schemeClr val="dk1"/>
              </a:fontRef>
            </p:style>
            <p:txBody>
              <a:bodyPr anchor="ctr"/>
              <a:lstStyle/>
              <a:p>
                <a:pPr>
                  <a:defRPr/>
                </a:pPr>
                <a:endParaRPr lang="en-US" b="0">
                  <a:solidFill>
                    <a:srgbClr val="000000"/>
                  </a:solidFill>
                </a:endParaRPr>
              </a:p>
            </p:txBody>
          </p:sp>
          <p:sp>
            <p:nvSpPr>
              <p:cNvPr id="89" name="Rounded Rectangle 309">
                <a:extLst>
                  <a:ext uri="{FF2B5EF4-FFF2-40B4-BE49-F238E27FC236}">
                    <a16:creationId xmlns:a16="http://schemas.microsoft.com/office/drawing/2014/main" id="{DC2E1674-F4D7-4176-B039-FB615F1984DA}"/>
                  </a:ext>
                </a:extLst>
              </p:cNvPr>
              <p:cNvSpPr/>
              <p:nvPr/>
            </p:nvSpPr>
            <p:spPr>
              <a:xfrm>
                <a:off x="4612709" y="4459089"/>
                <a:ext cx="883558" cy="533217"/>
              </a:xfrm>
              <a:prstGeom prst="roundRect">
                <a:avLst/>
              </a:prstGeom>
              <a:noFill/>
              <a:ln>
                <a:solidFill>
                  <a:schemeClr val="accent4"/>
                </a:solidFill>
                <a:prstDash val="sysDash"/>
              </a:ln>
            </p:spPr>
            <p:style>
              <a:lnRef idx="2">
                <a:schemeClr val="dk1"/>
              </a:lnRef>
              <a:fillRef idx="1">
                <a:schemeClr val="lt1"/>
              </a:fillRef>
              <a:effectRef idx="0">
                <a:schemeClr val="dk1"/>
              </a:effectRef>
              <a:fontRef idx="minor">
                <a:schemeClr val="dk1"/>
              </a:fontRef>
            </p:style>
            <p:txBody>
              <a:bodyPr anchor="ctr"/>
              <a:lstStyle/>
              <a:p>
                <a:pPr>
                  <a:defRPr/>
                </a:pPr>
                <a:endParaRPr lang="en-US" b="0">
                  <a:solidFill>
                    <a:srgbClr val="000000"/>
                  </a:solidFill>
                </a:endParaRPr>
              </a:p>
            </p:txBody>
          </p:sp>
          <p:sp>
            <p:nvSpPr>
              <p:cNvPr id="90" name="Rounded Rectangle 310">
                <a:extLst>
                  <a:ext uri="{FF2B5EF4-FFF2-40B4-BE49-F238E27FC236}">
                    <a16:creationId xmlns:a16="http://schemas.microsoft.com/office/drawing/2014/main" id="{83249E22-2A60-4EFB-A6DB-0258845393A5}"/>
                  </a:ext>
                </a:extLst>
              </p:cNvPr>
              <p:cNvSpPr/>
              <p:nvPr/>
            </p:nvSpPr>
            <p:spPr>
              <a:xfrm>
                <a:off x="6487492" y="3925873"/>
                <a:ext cx="914321" cy="533216"/>
              </a:xfrm>
              <a:prstGeom prst="roundRect">
                <a:avLst/>
              </a:prstGeom>
              <a:noFill/>
              <a:ln>
                <a:solidFill>
                  <a:schemeClr val="accent4"/>
                </a:solidFill>
                <a:prstDash val="sysDash"/>
              </a:ln>
            </p:spPr>
            <p:style>
              <a:lnRef idx="2">
                <a:schemeClr val="dk1"/>
              </a:lnRef>
              <a:fillRef idx="1">
                <a:schemeClr val="lt1"/>
              </a:fillRef>
              <a:effectRef idx="0">
                <a:schemeClr val="dk1"/>
              </a:effectRef>
              <a:fontRef idx="minor">
                <a:schemeClr val="dk1"/>
              </a:fontRef>
            </p:style>
            <p:txBody>
              <a:bodyPr anchor="ctr"/>
              <a:lstStyle/>
              <a:p>
                <a:pPr>
                  <a:defRPr/>
                </a:pPr>
                <a:endParaRPr lang="en-US" b="0">
                  <a:solidFill>
                    <a:srgbClr val="000000"/>
                  </a:solidFill>
                </a:endParaRPr>
              </a:p>
            </p:txBody>
          </p:sp>
          <p:sp>
            <p:nvSpPr>
              <p:cNvPr id="91" name="Freeform 311">
                <a:extLst>
                  <a:ext uri="{FF2B5EF4-FFF2-40B4-BE49-F238E27FC236}">
                    <a16:creationId xmlns:a16="http://schemas.microsoft.com/office/drawing/2014/main" id="{E33A782B-852C-47A1-9DE2-9AC7955F02E5}"/>
                  </a:ext>
                </a:extLst>
              </p:cNvPr>
              <p:cNvSpPr/>
              <p:nvPr/>
            </p:nvSpPr>
            <p:spPr>
              <a:xfrm>
                <a:off x="7422321" y="4340412"/>
                <a:ext cx="369146" cy="118678"/>
              </a:xfrm>
              <a:custGeom>
                <a:avLst/>
                <a:gdLst>
                  <a:gd name="connsiteX0" fmla="*/ 482600 w 482600"/>
                  <a:gd name="connsiteY0" fmla="*/ 132012 h 132012"/>
                  <a:gd name="connsiteX1" fmla="*/ 0 w 482600"/>
                  <a:gd name="connsiteY1" fmla="*/ 13479 h 132012"/>
                  <a:gd name="connsiteX0" fmla="*/ 482600 w 482600"/>
                  <a:gd name="connsiteY0" fmla="*/ 126727 h 126746"/>
                  <a:gd name="connsiteX1" fmla="*/ 0 w 482600"/>
                  <a:gd name="connsiteY1" fmla="*/ 8194 h 126746"/>
                  <a:gd name="connsiteX0" fmla="*/ 482600 w 482600"/>
                  <a:gd name="connsiteY0" fmla="*/ 118533 h 118589"/>
                  <a:gd name="connsiteX1" fmla="*/ 0 w 482600"/>
                  <a:gd name="connsiteY1" fmla="*/ 0 h 118589"/>
                </a:gdLst>
                <a:ahLst/>
                <a:cxnLst>
                  <a:cxn ang="0">
                    <a:pos x="connsiteX0" y="connsiteY0"/>
                  </a:cxn>
                  <a:cxn ang="0">
                    <a:pos x="connsiteX1" y="connsiteY1"/>
                  </a:cxn>
                </a:cxnLst>
                <a:rect l="l" t="t" r="r" b="b"/>
                <a:pathLst>
                  <a:path w="482600" h="118589">
                    <a:moveTo>
                      <a:pt x="482600" y="118533"/>
                    </a:moveTo>
                    <a:cubicBezTo>
                      <a:pt x="268111" y="120649"/>
                      <a:pt x="129823" y="63500"/>
                      <a:pt x="0" y="0"/>
                    </a:cubicBezTo>
                  </a:path>
                </a:pathLst>
              </a:custGeom>
              <a:noFill/>
              <a:ln w="19050">
                <a:solidFill>
                  <a:schemeClr val="accent4"/>
                </a:solidFill>
                <a:tailEnd type="triangle" w="sm" len="lg"/>
              </a:ln>
            </p:spPr>
            <p:style>
              <a:lnRef idx="2">
                <a:schemeClr val="dk1"/>
              </a:lnRef>
              <a:fillRef idx="1">
                <a:schemeClr val="lt1"/>
              </a:fillRef>
              <a:effectRef idx="0">
                <a:schemeClr val="dk1"/>
              </a:effectRef>
              <a:fontRef idx="minor">
                <a:schemeClr val="dk1"/>
              </a:fontRef>
            </p:style>
            <p:txBody>
              <a:bodyPr anchor="ctr"/>
              <a:lstStyle/>
              <a:p>
                <a:pPr>
                  <a:defRPr/>
                </a:pPr>
                <a:endParaRPr lang="en-US" b="0">
                  <a:solidFill>
                    <a:srgbClr val="000000"/>
                  </a:solidFill>
                </a:endParaRPr>
              </a:p>
            </p:txBody>
          </p:sp>
        </p:grpSp>
        <p:sp>
          <p:nvSpPr>
            <p:cNvPr id="27728" name="TextBox 312">
              <a:extLst>
                <a:ext uri="{FF2B5EF4-FFF2-40B4-BE49-F238E27FC236}">
                  <a16:creationId xmlns:a16="http://schemas.microsoft.com/office/drawing/2014/main" id="{973EA27A-B048-6BFD-0036-8A9F3A04E430}"/>
                </a:ext>
              </a:extLst>
            </p:cNvPr>
            <p:cNvSpPr txBox="1">
              <a:spLocks noChangeArrowheads="1"/>
            </p:cNvSpPr>
            <p:nvPr/>
          </p:nvSpPr>
          <p:spPr bwMode="auto">
            <a:xfrm>
              <a:off x="4275907" y="1470402"/>
              <a:ext cx="381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600" b="0">
                  <a:solidFill>
                    <a:srgbClr val="1E4899"/>
                  </a:solidFill>
                  <a:ea typeface="宋体" panose="02010600030101010101" pitchFamily="2" charset="-122"/>
                </a:rPr>
                <a:t>1</a:t>
              </a:r>
            </a:p>
          </p:txBody>
        </p:sp>
        <p:sp>
          <p:nvSpPr>
            <p:cNvPr id="27729" name="TextBox 313">
              <a:extLst>
                <a:ext uri="{FF2B5EF4-FFF2-40B4-BE49-F238E27FC236}">
                  <a16:creationId xmlns:a16="http://schemas.microsoft.com/office/drawing/2014/main" id="{FE625E91-6298-EBAE-9FA0-566369D290C7}"/>
                </a:ext>
              </a:extLst>
            </p:cNvPr>
            <p:cNvSpPr txBox="1">
              <a:spLocks noChangeArrowheads="1"/>
            </p:cNvSpPr>
            <p:nvPr/>
          </p:nvSpPr>
          <p:spPr bwMode="auto">
            <a:xfrm>
              <a:off x="4656907" y="1470402"/>
              <a:ext cx="381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600" b="0">
                  <a:solidFill>
                    <a:srgbClr val="1E4899"/>
                  </a:solidFill>
                  <a:ea typeface="宋体" panose="02010600030101010101" pitchFamily="2" charset="-122"/>
                </a:rPr>
                <a:t>2</a:t>
              </a:r>
            </a:p>
          </p:txBody>
        </p:sp>
        <p:sp>
          <p:nvSpPr>
            <p:cNvPr id="27730" name="TextBox 314">
              <a:extLst>
                <a:ext uri="{FF2B5EF4-FFF2-40B4-BE49-F238E27FC236}">
                  <a16:creationId xmlns:a16="http://schemas.microsoft.com/office/drawing/2014/main" id="{08A767E2-BAB8-E337-4220-123BE3721AA6}"/>
                </a:ext>
              </a:extLst>
            </p:cNvPr>
            <p:cNvSpPr txBox="1">
              <a:spLocks noChangeArrowheads="1"/>
            </p:cNvSpPr>
            <p:nvPr/>
          </p:nvSpPr>
          <p:spPr bwMode="auto">
            <a:xfrm>
              <a:off x="5037907" y="1470402"/>
              <a:ext cx="381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600" b="0">
                  <a:solidFill>
                    <a:srgbClr val="1E4899"/>
                  </a:solidFill>
                  <a:ea typeface="宋体" panose="02010600030101010101" pitchFamily="2" charset="-122"/>
                </a:rPr>
                <a:t>3</a:t>
              </a:r>
            </a:p>
          </p:txBody>
        </p:sp>
        <p:sp>
          <p:nvSpPr>
            <p:cNvPr id="27731" name="TextBox 315">
              <a:extLst>
                <a:ext uri="{FF2B5EF4-FFF2-40B4-BE49-F238E27FC236}">
                  <a16:creationId xmlns:a16="http://schemas.microsoft.com/office/drawing/2014/main" id="{422F9B30-D088-63B2-2E2D-FC2D9001B61E}"/>
                </a:ext>
              </a:extLst>
            </p:cNvPr>
            <p:cNvSpPr txBox="1">
              <a:spLocks noChangeArrowheads="1"/>
            </p:cNvSpPr>
            <p:nvPr/>
          </p:nvSpPr>
          <p:spPr bwMode="auto">
            <a:xfrm>
              <a:off x="5418907" y="1470402"/>
              <a:ext cx="381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600" b="0">
                  <a:solidFill>
                    <a:srgbClr val="1E4899"/>
                  </a:solidFill>
                  <a:ea typeface="宋体" panose="02010600030101010101" pitchFamily="2" charset="-122"/>
                </a:rPr>
                <a:t>4</a:t>
              </a:r>
            </a:p>
          </p:txBody>
        </p:sp>
        <p:sp>
          <p:nvSpPr>
            <p:cNvPr id="27732" name="TextBox 316">
              <a:extLst>
                <a:ext uri="{FF2B5EF4-FFF2-40B4-BE49-F238E27FC236}">
                  <a16:creationId xmlns:a16="http://schemas.microsoft.com/office/drawing/2014/main" id="{FBDE192C-E7AA-FA59-5816-FB455FF13442}"/>
                </a:ext>
              </a:extLst>
            </p:cNvPr>
            <p:cNvSpPr txBox="1">
              <a:spLocks noChangeArrowheads="1"/>
            </p:cNvSpPr>
            <p:nvPr/>
          </p:nvSpPr>
          <p:spPr bwMode="auto">
            <a:xfrm>
              <a:off x="5799907" y="1470402"/>
              <a:ext cx="381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600" b="0">
                  <a:solidFill>
                    <a:srgbClr val="1E4899"/>
                  </a:solidFill>
                  <a:ea typeface="宋体" panose="02010600030101010101" pitchFamily="2" charset="-122"/>
                </a:rPr>
                <a:t>5</a:t>
              </a:r>
            </a:p>
          </p:txBody>
        </p:sp>
        <p:sp>
          <p:nvSpPr>
            <p:cNvPr id="27733" name="TextBox 317">
              <a:extLst>
                <a:ext uri="{FF2B5EF4-FFF2-40B4-BE49-F238E27FC236}">
                  <a16:creationId xmlns:a16="http://schemas.microsoft.com/office/drawing/2014/main" id="{E16DD6B8-8181-3DDE-8CF7-08749F4CDAC4}"/>
                </a:ext>
              </a:extLst>
            </p:cNvPr>
            <p:cNvSpPr txBox="1">
              <a:spLocks noChangeArrowheads="1"/>
            </p:cNvSpPr>
            <p:nvPr/>
          </p:nvSpPr>
          <p:spPr bwMode="auto">
            <a:xfrm>
              <a:off x="6180907" y="1470402"/>
              <a:ext cx="381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600" b="0">
                  <a:solidFill>
                    <a:srgbClr val="1E4899"/>
                  </a:solidFill>
                  <a:ea typeface="宋体" panose="02010600030101010101" pitchFamily="2" charset="-122"/>
                </a:rPr>
                <a:t>6</a:t>
              </a:r>
            </a:p>
          </p:txBody>
        </p:sp>
        <p:sp>
          <p:nvSpPr>
            <p:cNvPr id="27734" name="TextBox 318">
              <a:extLst>
                <a:ext uri="{FF2B5EF4-FFF2-40B4-BE49-F238E27FC236}">
                  <a16:creationId xmlns:a16="http://schemas.microsoft.com/office/drawing/2014/main" id="{5EADEF2A-6C53-1B93-587A-F87975266CAC}"/>
                </a:ext>
              </a:extLst>
            </p:cNvPr>
            <p:cNvSpPr txBox="1">
              <a:spLocks noChangeArrowheads="1"/>
            </p:cNvSpPr>
            <p:nvPr/>
          </p:nvSpPr>
          <p:spPr bwMode="auto">
            <a:xfrm>
              <a:off x="6561907" y="1470402"/>
              <a:ext cx="381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600" b="0">
                  <a:solidFill>
                    <a:srgbClr val="1E4899"/>
                  </a:solidFill>
                  <a:ea typeface="宋体" panose="02010600030101010101" pitchFamily="2" charset="-122"/>
                </a:rPr>
                <a:t>7</a:t>
              </a:r>
            </a:p>
          </p:txBody>
        </p:sp>
        <p:sp>
          <p:nvSpPr>
            <p:cNvPr id="27735" name="TextBox 319">
              <a:extLst>
                <a:ext uri="{FF2B5EF4-FFF2-40B4-BE49-F238E27FC236}">
                  <a16:creationId xmlns:a16="http://schemas.microsoft.com/office/drawing/2014/main" id="{1E38FBA7-5949-CCBB-5793-EF6A64563A84}"/>
                </a:ext>
              </a:extLst>
            </p:cNvPr>
            <p:cNvSpPr txBox="1">
              <a:spLocks noChangeArrowheads="1"/>
            </p:cNvSpPr>
            <p:nvPr/>
          </p:nvSpPr>
          <p:spPr bwMode="auto">
            <a:xfrm>
              <a:off x="6942907" y="1470402"/>
              <a:ext cx="381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600" b="0">
                  <a:solidFill>
                    <a:srgbClr val="1E4899"/>
                  </a:solidFill>
                  <a:ea typeface="宋体" panose="02010600030101010101" pitchFamily="2" charset="-122"/>
                </a:rPr>
                <a:t>8</a:t>
              </a:r>
            </a:p>
          </p:txBody>
        </p:sp>
        <p:sp>
          <p:nvSpPr>
            <p:cNvPr id="27736" name="TextBox 320">
              <a:extLst>
                <a:ext uri="{FF2B5EF4-FFF2-40B4-BE49-F238E27FC236}">
                  <a16:creationId xmlns:a16="http://schemas.microsoft.com/office/drawing/2014/main" id="{8ED19E98-2D59-F310-6D46-F0F87A5B1680}"/>
                </a:ext>
              </a:extLst>
            </p:cNvPr>
            <p:cNvSpPr txBox="1">
              <a:spLocks noChangeArrowheads="1"/>
            </p:cNvSpPr>
            <p:nvPr/>
          </p:nvSpPr>
          <p:spPr bwMode="auto">
            <a:xfrm>
              <a:off x="7323907" y="1470402"/>
              <a:ext cx="381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600" b="0">
                  <a:solidFill>
                    <a:srgbClr val="1E4899"/>
                  </a:solidFill>
                  <a:ea typeface="宋体" panose="02010600030101010101" pitchFamily="2" charset="-122"/>
                </a:rPr>
                <a:t>9</a:t>
              </a:r>
            </a:p>
          </p:txBody>
        </p:sp>
        <p:sp>
          <p:nvSpPr>
            <p:cNvPr id="27737" name="TextBox 321">
              <a:extLst>
                <a:ext uri="{FF2B5EF4-FFF2-40B4-BE49-F238E27FC236}">
                  <a16:creationId xmlns:a16="http://schemas.microsoft.com/office/drawing/2014/main" id="{15E1A836-62B4-769A-23DA-98A7BEA0D2A4}"/>
                </a:ext>
              </a:extLst>
            </p:cNvPr>
            <p:cNvSpPr txBox="1">
              <a:spLocks noChangeArrowheads="1"/>
            </p:cNvSpPr>
            <p:nvPr/>
          </p:nvSpPr>
          <p:spPr bwMode="auto">
            <a:xfrm>
              <a:off x="7628707" y="1470402"/>
              <a:ext cx="5334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600" b="0">
                  <a:solidFill>
                    <a:srgbClr val="1E4899"/>
                  </a:solidFill>
                  <a:ea typeface="宋体" panose="02010600030101010101" pitchFamily="2" charset="-122"/>
                </a:rPr>
                <a:t>10</a:t>
              </a:r>
            </a:p>
          </p:txBody>
        </p:sp>
        <p:sp>
          <p:nvSpPr>
            <p:cNvPr id="27738" name="TextBox 322">
              <a:extLst>
                <a:ext uri="{FF2B5EF4-FFF2-40B4-BE49-F238E27FC236}">
                  <a16:creationId xmlns:a16="http://schemas.microsoft.com/office/drawing/2014/main" id="{BB7D8FE4-5115-5BA5-AC7F-5F22CB755486}"/>
                </a:ext>
              </a:extLst>
            </p:cNvPr>
            <p:cNvSpPr txBox="1">
              <a:spLocks noChangeArrowheads="1"/>
            </p:cNvSpPr>
            <p:nvPr/>
          </p:nvSpPr>
          <p:spPr bwMode="auto">
            <a:xfrm>
              <a:off x="8009707" y="1470402"/>
              <a:ext cx="5334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600" b="0">
                  <a:solidFill>
                    <a:srgbClr val="1E4899"/>
                  </a:solidFill>
                  <a:ea typeface="宋体" panose="02010600030101010101" pitchFamily="2" charset="-122"/>
                </a:rPr>
                <a:t>11</a:t>
              </a:r>
            </a:p>
          </p:txBody>
        </p:sp>
        <p:sp>
          <p:nvSpPr>
            <p:cNvPr id="27739" name="TextBox 323">
              <a:extLst>
                <a:ext uri="{FF2B5EF4-FFF2-40B4-BE49-F238E27FC236}">
                  <a16:creationId xmlns:a16="http://schemas.microsoft.com/office/drawing/2014/main" id="{1EE8A5EA-9055-C302-F3A4-9755EEBE064B}"/>
                </a:ext>
              </a:extLst>
            </p:cNvPr>
            <p:cNvSpPr txBox="1">
              <a:spLocks noChangeArrowheads="1"/>
            </p:cNvSpPr>
            <p:nvPr/>
          </p:nvSpPr>
          <p:spPr bwMode="auto">
            <a:xfrm>
              <a:off x="8390707" y="1470402"/>
              <a:ext cx="5334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600" b="0">
                  <a:solidFill>
                    <a:srgbClr val="1E4899"/>
                  </a:solidFill>
                  <a:ea typeface="宋体" panose="02010600030101010101" pitchFamily="2" charset="-122"/>
                </a:rPr>
                <a:t>12</a:t>
              </a:r>
            </a:p>
          </p:txBody>
        </p:sp>
      </p:grpSp>
      <p:sp>
        <p:nvSpPr>
          <p:cNvPr id="58" name="日期占位符 57">
            <a:extLst>
              <a:ext uri="{FF2B5EF4-FFF2-40B4-BE49-F238E27FC236}">
                <a16:creationId xmlns:a16="http://schemas.microsoft.com/office/drawing/2014/main" id="{37586DB5-4033-ADDC-AD06-5A4869750029}"/>
              </a:ext>
            </a:extLst>
          </p:cNvPr>
          <p:cNvSpPr>
            <a:spLocks noGrp="1"/>
          </p:cNvSpPr>
          <p:nvPr>
            <p:ph type="dt" sz="half" idx="10"/>
          </p:nvPr>
        </p:nvSpPr>
        <p:spPr/>
        <p:txBody>
          <a:bodyPr/>
          <a:lstStyle/>
          <a:p>
            <a:pPr>
              <a:defRPr/>
            </a:pPr>
            <a:fld id="{0E6F4DA8-1ADC-E241-A0A1-0E99D37BF54D}" type="datetime1">
              <a:rPr lang="zh-CN" altLang="en-US" smtClean="0"/>
              <a:t>2022/10/9</a:t>
            </a:fld>
            <a:endParaRPr lang="zh-CN" altLang="en-US"/>
          </a:p>
        </p:txBody>
      </p:sp>
      <p:sp>
        <p:nvSpPr>
          <p:cNvPr id="71" name="页脚占位符 70">
            <a:extLst>
              <a:ext uri="{FF2B5EF4-FFF2-40B4-BE49-F238E27FC236}">
                <a16:creationId xmlns:a16="http://schemas.microsoft.com/office/drawing/2014/main" id="{EC2917F8-92E8-5FFC-1074-F7AE308461BF}"/>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72" name="灯片编号占位符 71">
            <a:extLst>
              <a:ext uri="{FF2B5EF4-FFF2-40B4-BE49-F238E27FC236}">
                <a16:creationId xmlns:a16="http://schemas.microsoft.com/office/drawing/2014/main" id="{8E83E687-199D-89FF-4C74-F65DD48BE3A9}"/>
              </a:ext>
            </a:extLst>
          </p:cNvPr>
          <p:cNvSpPr>
            <a:spLocks noGrp="1"/>
          </p:cNvSpPr>
          <p:nvPr>
            <p:ph type="sldNum" sz="quarter" idx="12"/>
          </p:nvPr>
        </p:nvSpPr>
        <p:spPr/>
        <p:txBody>
          <a:bodyPr/>
          <a:lstStyle/>
          <a:p>
            <a:pPr>
              <a:defRPr/>
            </a:pPr>
            <a:fld id="{F58659B2-D2A8-BA42-BB8D-94882DBFBDBE}" type="slidenum">
              <a:rPr lang="zh-CN" altLang="en-US" smtClean="0"/>
              <a:pPr>
                <a:defRPr/>
              </a:pPr>
              <a:t>139</a:t>
            </a:fld>
            <a:endParaRPr lang="zh-CN" altLang="en-US"/>
          </a:p>
        </p:txBody>
      </p:sp>
    </p:spTree>
    <p:extLst>
      <p:ext uri="{BB962C8B-B14F-4D97-AF65-F5344CB8AC3E}">
        <p14:creationId xmlns:p14="http://schemas.microsoft.com/office/powerpoint/2010/main" val="240094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5">
            <a:extLst>
              <a:ext uri="{FF2B5EF4-FFF2-40B4-BE49-F238E27FC236}">
                <a16:creationId xmlns:a16="http://schemas.microsoft.com/office/drawing/2014/main" id="{EDEE75C6-766F-064A-933F-D7970254C295}"/>
              </a:ext>
            </a:extLst>
          </p:cNvPr>
          <p:cNvSpPr>
            <a:spLocks/>
          </p:cNvSpPr>
          <p:nvPr/>
        </p:nvSpPr>
        <p:spPr bwMode="auto">
          <a:xfrm>
            <a:off x="427038" y="1150938"/>
            <a:ext cx="7780335" cy="4743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FF3300"/>
                </a:solidFill>
                <a:miter lim="800000"/>
                <a:headEnd type="none" w="med" len="med"/>
                <a:tailEnd type="none" w="med" len="med"/>
              </a14:hiddenLine>
            </a:ext>
          </a:extLst>
        </p:spPr>
        <p:txBody>
          <a:bodyPr wrap="none" lIns="0" tIns="0" rIns="40640" bIns="0">
            <a:spAutoFit/>
          </a:bodyPr>
          <a:lstStyle>
            <a:lvl1pPr marL="39688">
              <a:tabLst>
                <a:tab pos="431800" algn="l"/>
                <a:tab pos="800100" algn="l"/>
                <a:tab pos="1181100" algn="l"/>
                <a:tab pos="1562100" algn="l"/>
                <a:tab pos="1866900" algn="l"/>
                <a:tab pos="431800" algn="l"/>
                <a:tab pos="800100" algn="l"/>
                <a:tab pos="1181100" algn="l"/>
                <a:tab pos="1562100" algn="l"/>
                <a:tab pos="1866900" algn="l"/>
                <a:tab pos="431800" algn="l"/>
                <a:tab pos="800100" algn="l"/>
                <a:tab pos="1181100" algn="l"/>
                <a:tab pos="1562100" algn="l"/>
                <a:tab pos="1866900" algn="l"/>
                <a:tab pos="431800" algn="l"/>
                <a:tab pos="800100" algn="l"/>
                <a:tab pos="1181100" algn="l"/>
                <a:tab pos="1562100" algn="l"/>
                <a:tab pos="1866900" algn="l"/>
                <a:tab pos="431800" algn="l"/>
                <a:tab pos="800100" algn="l"/>
                <a:tab pos="1181100" algn="l"/>
                <a:tab pos="1562100" algn="l"/>
                <a:tab pos="1866900" algn="l"/>
                <a:tab pos="431800" algn="l"/>
                <a:tab pos="800100" algn="l"/>
                <a:tab pos="1181100" algn="l"/>
                <a:tab pos="1562100" algn="l"/>
                <a:tab pos="1866900" algn="l"/>
                <a:tab pos="431800" algn="l"/>
                <a:tab pos="800100" algn="l"/>
              </a:tabLst>
              <a:defRPr sz="1200">
                <a:solidFill>
                  <a:schemeClr val="tx1"/>
                </a:solidFill>
                <a:latin typeface="Times" pitchFamily="2" charset="0"/>
              </a:defRPr>
            </a:lvl1pPr>
            <a:lvl2pPr>
              <a:tabLst>
                <a:tab pos="431800" algn="l"/>
                <a:tab pos="800100" algn="l"/>
                <a:tab pos="1181100" algn="l"/>
                <a:tab pos="1562100" algn="l"/>
                <a:tab pos="1866900" algn="l"/>
                <a:tab pos="431800" algn="l"/>
                <a:tab pos="800100" algn="l"/>
                <a:tab pos="1181100" algn="l"/>
                <a:tab pos="1562100" algn="l"/>
                <a:tab pos="1866900" algn="l"/>
                <a:tab pos="431800" algn="l"/>
                <a:tab pos="800100" algn="l"/>
                <a:tab pos="1181100" algn="l"/>
                <a:tab pos="1562100" algn="l"/>
                <a:tab pos="1866900" algn="l"/>
                <a:tab pos="431800" algn="l"/>
                <a:tab pos="800100" algn="l"/>
                <a:tab pos="1181100" algn="l"/>
                <a:tab pos="1562100" algn="l"/>
                <a:tab pos="1866900" algn="l"/>
                <a:tab pos="431800" algn="l"/>
                <a:tab pos="800100" algn="l"/>
                <a:tab pos="1181100" algn="l"/>
                <a:tab pos="1562100" algn="l"/>
                <a:tab pos="1866900" algn="l"/>
                <a:tab pos="431800" algn="l"/>
                <a:tab pos="800100" algn="l"/>
                <a:tab pos="1181100" algn="l"/>
                <a:tab pos="1562100" algn="l"/>
                <a:tab pos="1866900" algn="l"/>
                <a:tab pos="431800" algn="l"/>
                <a:tab pos="800100" algn="l"/>
              </a:tabLst>
              <a:defRPr sz="1200">
                <a:solidFill>
                  <a:schemeClr val="tx1"/>
                </a:solidFill>
                <a:latin typeface="Times" pitchFamily="2" charset="0"/>
              </a:defRPr>
            </a:lvl2pPr>
            <a:lvl3pPr>
              <a:tabLst>
                <a:tab pos="431800" algn="l"/>
                <a:tab pos="800100" algn="l"/>
                <a:tab pos="1181100" algn="l"/>
                <a:tab pos="1562100" algn="l"/>
                <a:tab pos="1866900" algn="l"/>
                <a:tab pos="431800" algn="l"/>
                <a:tab pos="800100" algn="l"/>
                <a:tab pos="1181100" algn="l"/>
                <a:tab pos="1562100" algn="l"/>
                <a:tab pos="1866900" algn="l"/>
                <a:tab pos="431800" algn="l"/>
                <a:tab pos="800100" algn="l"/>
                <a:tab pos="1181100" algn="l"/>
                <a:tab pos="1562100" algn="l"/>
                <a:tab pos="1866900" algn="l"/>
                <a:tab pos="431800" algn="l"/>
                <a:tab pos="800100" algn="l"/>
                <a:tab pos="1181100" algn="l"/>
                <a:tab pos="1562100" algn="l"/>
                <a:tab pos="1866900" algn="l"/>
                <a:tab pos="431800" algn="l"/>
                <a:tab pos="800100" algn="l"/>
                <a:tab pos="1181100" algn="l"/>
                <a:tab pos="1562100" algn="l"/>
                <a:tab pos="1866900" algn="l"/>
                <a:tab pos="431800" algn="l"/>
                <a:tab pos="800100" algn="l"/>
                <a:tab pos="1181100" algn="l"/>
                <a:tab pos="1562100" algn="l"/>
                <a:tab pos="1866900" algn="l"/>
                <a:tab pos="431800" algn="l"/>
                <a:tab pos="800100" algn="l"/>
              </a:tabLst>
              <a:defRPr sz="1200">
                <a:solidFill>
                  <a:schemeClr val="tx1"/>
                </a:solidFill>
                <a:latin typeface="Times" pitchFamily="2" charset="0"/>
              </a:defRPr>
            </a:lvl3pPr>
            <a:lvl4pPr>
              <a:tabLst>
                <a:tab pos="431800" algn="l"/>
                <a:tab pos="800100" algn="l"/>
                <a:tab pos="1181100" algn="l"/>
                <a:tab pos="1562100" algn="l"/>
                <a:tab pos="1866900" algn="l"/>
                <a:tab pos="431800" algn="l"/>
                <a:tab pos="800100" algn="l"/>
                <a:tab pos="1181100" algn="l"/>
                <a:tab pos="1562100" algn="l"/>
                <a:tab pos="1866900" algn="l"/>
                <a:tab pos="431800" algn="l"/>
                <a:tab pos="800100" algn="l"/>
                <a:tab pos="1181100" algn="l"/>
                <a:tab pos="1562100" algn="l"/>
                <a:tab pos="1866900" algn="l"/>
                <a:tab pos="431800" algn="l"/>
                <a:tab pos="800100" algn="l"/>
                <a:tab pos="1181100" algn="l"/>
                <a:tab pos="1562100" algn="l"/>
                <a:tab pos="1866900" algn="l"/>
                <a:tab pos="431800" algn="l"/>
                <a:tab pos="800100" algn="l"/>
                <a:tab pos="1181100" algn="l"/>
                <a:tab pos="1562100" algn="l"/>
                <a:tab pos="1866900" algn="l"/>
                <a:tab pos="431800" algn="l"/>
                <a:tab pos="800100" algn="l"/>
                <a:tab pos="1181100" algn="l"/>
                <a:tab pos="1562100" algn="l"/>
                <a:tab pos="1866900" algn="l"/>
                <a:tab pos="431800" algn="l"/>
                <a:tab pos="800100" algn="l"/>
              </a:tabLst>
              <a:defRPr sz="1200">
                <a:solidFill>
                  <a:schemeClr val="tx1"/>
                </a:solidFill>
                <a:latin typeface="Times" pitchFamily="2" charset="0"/>
              </a:defRPr>
            </a:lvl4pPr>
            <a:lvl5pPr>
              <a:tabLst>
                <a:tab pos="431800" algn="l"/>
                <a:tab pos="800100" algn="l"/>
                <a:tab pos="1181100" algn="l"/>
                <a:tab pos="1562100" algn="l"/>
                <a:tab pos="1866900" algn="l"/>
                <a:tab pos="431800" algn="l"/>
                <a:tab pos="800100" algn="l"/>
                <a:tab pos="1181100" algn="l"/>
                <a:tab pos="1562100" algn="l"/>
                <a:tab pos="1866900" algn="l"/>
                <a:tab pos="431800" algn="l"/>
                <a:tab pos="800100" algn="l"/>
                <a:tab pos="1181100" algn="l"/>
                <a:tab pos="1562100" algn="l"/>
                <a:tab pos="1866900" algn="l"/>
                <a:tab pos="431800" algn="l"/>
                <a:tab pos="800100" algn="l"/>
                <a:tab pos="1181100" algn="l"/>
                <a:tab pos="1562100" algn="l"/>
                <a:tab pos="1866900" algn="l"/>
                <a:tab pos="431800" algn="l"/>
                <a:tab pos="800100" algn="l"/>
                <a:tab pos="1181100" algn="l"/>
                <a:tab pos="1562100" algn="l"/>
                <a:tab pos="1866900" algn="l"/>
                <a:tab pos="431800" algn="l"/>
                <a:tab pos="800100" algn="l"/>
                <a:tab pos="1181100" algn="l"/>
                <a:tab pos="1562100" algn="l"/>
                <a:tab pos="1866900" algn="l"/>
                <a:tab pos="431800" algn="l"/>
                <a:tab pos="800100" algn="l"/>
              </a:tabLst>
              <a:defRPr sz="1200">
                <a:solidFill>
                  <a:schemeClr val="tx1"/>
                </a:solidFill>
                <a:latin typeface="Times" pitchFamily="2" charset="0"/>
              </a:defRPr>
            </a:lvl5pPr>
            <a:lvl6pPr fontAlgn="base">
              <a:spcBef>
                <a:spcPct val="0"/>
              </a:spcBef>
              <a:spcAft>
                <a:spcPct val="0"/>
              </a:spcAft>
              <a:tabLst>
                <a:tab pos="431800" algn="l"/>
                <a:tab pos="800100" algn="l"/>
                <a:tab pos="1181100" algn="l"/>
                <a:tab pos="1562100" algn="l"/>
                <a:tab pos="1866900" algn="l"/>
                <a:tab pos="431800" algn="l"/>
                <a:tab pos="800100" algn="l"/>
                <a:tab pos="1181100" algn="l"/>
                <a:tab pos="1562100" algn="l"/>
                <a:tab pos="1866900" algn="l"/>
                <a:tab pos="431800" algn="l"/>
                <a:tab pos="800100" algn="l"/>
                <a:tab pos="1181100" algn="l"/>
                <a:tab pos="1562100" algn="l"/>
                <a:tab pos="1866900" algn="l"/>
                <a:tab pos="431800" algn="l"/>
                <a:tab pos="800100" algn="l"/>
                <a:tab pos="1181100" algn="l"/>
                <a:tab pos="1562100" algn="l"/>
                <a:tab pos="1866900" algn="l"/>
                <a:tab pos="431800" algn="l"/>
                <a:tab pos="800100" algn="l"/>
                <a:tab pos="1181100" algn="l"/>
                <a:tab pos="1562100" algn="l"/>
                <a:tab pos="1866900" algn="l"/>
                <a:tab pos="431800" algn="l"/>
                <a:tab pos="800100" algn="l"/>
                <a:tab pos="1181100" algn="l"/>
                <a:tab pos="1562100" algn="l"/>
                <a:tab pos="1866900" algn="l"/>
                <a:tab pos="431800" algn="l"/>
                <a:tab pos="800100" algn="l"/>
              </a:tabLst>
              <a:defRPr sz="1200">
                <a:solidFill>
                  <a:schemeClr val="tx1"/>
                </a:solidFill>
                <a:latin typeface="Times" pitchFamily="2" charset="0"/>
              </a:defRPr>
            </a:lvl6pPr>
            <a:lvl7pPr fontAlgn="base">
              <a:spcBef>
                <a:spcPct val="0"/>
              </a:spcBef>
              <a:spcAft>
                <a:spcPct val="0"/>
              </a:spcAft>
              <a:tabLst>
                <a:tab pos="431800" algn="l"/>
                <a:tab pos="800100" algn="l"/>
                <a:tab pos="1181100" algn="l"/>
                <a:tab pos="1562100" algn="l"/>
                <a:tab pos="1866900" algn="l"/>
                <a:tab pos="431800" algn="l"/>
                <a:tab pos="800100" algn="l"/>
                <a:tab pos="1181100" algn="l"/>
                <a:tab pos="1562100" algn="l"/>
                <a:tab pos="1866900" algn="l"/>
                <a:tab pos="431800" algn="l"/>
                <a:tab pos="800100" algn="l"/>
                <a:tab pos="1181100" algn="l"/>
                <a:tab pos="1562100" algn="l"/>
                <a:tab pos="1866900" algn="l"/>
                <a:tab pos="431800" algn="l"/>
                <a:tab pos="800100" algn="l"/>
                <a:tab pos="1181100" algn="l"/>
                <a:tab pos="1562100" algn="l"/>
                <a:tab pos="1866900" algn="l"/>
                <a:tab pos="431800" algn="l"/>
                <a:tab pos="800100" algn="l"/>
                <a:tab pos="1181100" algn="l"/>
                <a:tab pos="1562100" algn="l"/>
                <a:tab pos="1866900" algn="l"/>
                <a:tab pos="431800" algn="l"/>
                <a:tab pos="800100" algn="l"/>
                <a:tab pos="1181100" algn="l"/>
                <a:tab pos="1562100" algn="l"/>
                <a:tab pos="1866900" algn="l"/>
                <a:tab pos="431800" algn="l"/>
                <a:tab pos="800100" algn="l"/>
              </a:tabLst>
              <a:defRPr sz="1200">
                <a:solidFill>
                  <a:schemeClr val="tx1"/>
                </a:solidFill>
                <a:latin typeface="Times" pitchFamily="2" charset="0"/>
              </a:defRPr>
            </a:lvl7pPr>
            <a:lvl8pPr fontAlgn="base">
              <a:spcBef>
                <a:spcPct val="0"/>
              </a:spcBef>
              <a:spcAft>
                <a:spcPct val="0"/>
              </a:spcAft>
              <a:tabLst>
                <a:tab pos="431800" algn="l"/>
                <a:tab pos="800100" algn="l"/>
                <a:tab pos="1181100" algn="l"/>
                <a:tab pos="1562100" algn="l"/>
                <a:tab pos="1866900" algn="l"/>
                <a:tab pos="431800" algn="l"/>
                <a:tab pos="800100" algn="l"/>
                <a:tab pos="1181100" algn="l"/>
                <a:tab pos="1562100" algn="l"/>
                <a:tab pos="1866900" algn="l"/>
                <a:tab pos="431800" algn="l"/>
                <a:tab pos="800100" algn="l"/>
                <a:tab pos="1181100" algn="l"/>
                <a:tab pos="1562100" algn="l"/>
                <a:tab pos="1866900" algn="l"/>
                <a:tab pos="431800" algn="l"/>
                <a:tab pos="800100" algn="l"/>
                <a:tab pos="1181100" algn="l"/>
                <a:tab pos="1562100" algn="l"/>
                <a:tab pos="1866900" algn="l"/>
                <a:tab pos="431800" algn="l"/>
                <a:tab pos="800100" algn="l"/>
                <a:tab pos="1181100" algn="l"/>
                <a:tab pos="1562100" algn="l"/>
                <a:tab pos="1866900" algn="l"/>
                <a:tab pos="431800" algn="l"/>
                <a:tab pos="800100" algn="l"/>
                <a:tab pos="1181100" algn="l"/>
                <a:tab pos="1562100" algn="l"/>
                <a:tab pos="1866900" algn="l"/>
                <a:tab pos="431800" algn="l"/>
                <a:tab pos="800100" algn="l"/>
              </a:tabLst>
              <a:defRPr sz="1200">
                <a:solidFill>
                  <a:schemeClr val="tx1"/>
                </a:solidFill>
                <a:latin typeface="Times" pitchFamily="2" charset="0"/>
              </a:defRPr>
            </a:lvl8pPr>
            <a:lvl9pPr fontAlgn="base">
              <a:spcBef>
                <a:spcPct val="0"/>
              </a:spcBef>
              <a:spcAft>
                <a:spcPct val="0"/>
              </a:spcAft>
              <a:tabLst>
                <a:tab pos="431800" algn="l"/>
                <a:tab pos="800100" algn="l"/>
                <a:tab pos="1181100" algn="l"/>
                <a:tab pos="1562100" algn="l"/>
                <a:tab pos="1866900" algn="l"/>
                <a:tab pos="431800" algn="l"/>
                <a:tab pos="800100" algn="l"/>
                <a:tab pos="1181100" algn="l"/>
                <a:tab pos="1562100" algn="l"/>
                <a:tab pos="1866900" algn="l"/>
                <a:tab pos="431800" algn="l"/>
                <a:tab pos="800100" algn="l"/>
                <a:tab pos="1181100" algn="l"/>
                <a:tab pos="1562100" algn="l"/>
                <a:tab pos="1866900" algn="l"/>
                <a:tab pos="431800" algn="l"/>
                <a:tab pos="800100" algn="l"/>
                <a:tab pos="1181100" algn="l"/>
                <a:tab pos="1562100" algn="l"/>
                <a:tab pos="1866900" algn="l"/>
                <a:tab pos="431800" algn="l"/>
                <a:tab pos="800100" algn="l"/>
                <a:tab pos="1181100" algn="l"/>
                <a:tab pos="1562100" algn="l"/>
                <a:tab pos="1866900" algn="l"/>
                <a:tab pos="431800" algn="l"/>
                <a:tab pos="800100" algn="l"/>
                <a:tab pos="1181100" algn="l"/>
                <a:tab pos="1562100" algn="l"/>
                <a:tab pos="1866900" algn="l"/>
                <a:tab pos="431800" algn="l"/>
                <a:tab pos="800100" algn="l"/>
              </a:tabLst>
              <a:defRPr sz="1200">
                <a:solidFill>
                  <a:schemeClr val="tx1"/>
                </a:solidFill>
                <a:latin typeface="Times" pitchFamily="2" charset="0"/>
              </a:defRPr>
            </a:lvl9pPr>
          </a:lstStyle>
          <a:p>
            <a:pPr>
              <a:lnSpc>
                <a:spcPct val="90000"/>
              </a:lnSpc>
            </a:pPr>
            <a:r>
              <a:rPr lang="en-US" altLang="zh-CN" sz="1800" b="0" i="1" dirty="0">
                <a:ea typeface="宋体" panose="02010600030101010101" pitchFamily="2" charset="-122"/>
              </a:rPr>
              <a:t>On initialization</a:t>
            </a:r>
          </a:p>
          <a:p>
            <a:pPr>
              <a:lnSpc>
                <a:spcPct val="90000"/>
              </a:lnSpc>
            </a:pPr>
            <a:r>
              <a:rPr lang="en-US" altLang="zh-CN" sz="1800" b="0" dirty="0">
                <a:ea typeface="宋体" panose="02010600030101010101" pitchFamily="2" charset="-122"/>
              </a:rPr>
              <a:t>	</a:t>
            </a:r>
            <a:r>
              <a:rPr lang="en-US" altLang="zh-CN" sz="1800" b="0" i="1" dirty="0">
                <a:ea typeface="宋体" panose="02010600030101010101" pitchFamily="2" charset="-122"/>
              </a:rPr>
              <a:t>state</a:t>
            </a:r>
            <a:r>
              <a:rPr lang="en-US" altLang="zh-CN" sz="1800" b="0" dirty="0">
                <a:ea typeface="宋体" panose="02010600030101010101" pitchFamily="2" charset="-122"/>
              </a:rPr>
              <a:t> := RELEASED; </a:t>
            </a:r>
          </a:p>
          <a:p>
            <a:pPr>
              <a:lnSpc>
                <a:spcPct val="90000"/>
              </a:lnSpc>
            </a:pPr>
            <a:r>
              <a:rPr lang="en-US" altLang="zh-CN" sz="1800" b="0" i="1" dirty="0">
                <a:ea typeface="宋体" panose="02010600030101010101" pitchFamily="2" charset="-122"/>
              </a:rPr>
              <a:t>To enter the section</a:t>
            </a:r>
          </a:p>
          <a:p>
            <a:pPr>
              <a:lnSpc>
                <a:spcPct val="90000"/>
              </a:lnSpc>
            </a:pPr>
            <a:r>
              <a:rPr lang="en-US" altLang="zh-CN" sz="1800" b="0" dirty="0">
                <a:ea typeface="宋体" panose="02010600030101010101" pitchFamily="2" charset="-122"/>
              </a:rPr>
              <a:t>	</a:t>
            </a:r>
            <a:r>
              <a:rPr lang="en-US" altLang="zh-CN" sz="1800" b="0" i="1" dirty="0">
                <a:ea typeface="宋体" panose="02010600030101010101" pitchFamily="2" charset="-122"/>
              </a:rPr>
              <a:t>state</a:t>
            </a:r>
            <a:r>
              <a:rPr lang="en-US" altLang="zh-CN" sz="1800" b="0" dirty="0">
                <a:ea typeface="宋体" panose="02010600030101010101" pitchFamily="2" charset="-122"/>
              </a:rPr>
              <a:t> := WANTED;</a:t>
            </a:r>
          </a:p>
          <a:p>
            <a:pPr>
              <a:lnSpc>
                <a:spcPct val="90000"/>
              </a:lnSpc>
            </a:pPr>
            <a:r>
              <a:rPr lang="en-US" altLang="zh-CN" sz="1800" b="0" dirty="0">
                <a:ea typeface="宋体" panose="02010600030101010101" pitchFamily="2" charset="-122"/>
              </a:rPr>
              <a:t>	Multicast </a:t>
            </a:r>
            <a:r>
              <a:rPr lang="en-US" altLang="zh-CN" sz="1800" b="0" i="1" dirty="0">
                <a:ea typeface="宋体" panose="02010600030101010101" pitchFamily="2" charset="-122"/>
              </a:rPr>
              <a:t>request</a:t>
            </a:r>
            <a:r>
              <a:rPr lang="en-US" altLang="zh-CN" sz="1800" b="0" dirty="0">
                <a:ea typeface="宋体" panose="02010600030101010101" pitchFamily="2" charset="-122"/>
              </a:rPr>
              <a:t> to all processes;		</a:t>
            </a:r>
            <a:r>
              <a:rPr lang="en-US" altLang="zh-CN" sz="1800" b="0" dirty="0">
                <a:solidFill>
                  <a:srgbClr val="FF3300"/>
                </a:solidFill>
                <a:ea typeface="宋体" panose="02010600030101010101" pitchFamily="2" charset="-122"/>
              </a:rPr>
              <a:t>request processing deferred here</a:t>
            </a:r>
          </a:p>
          <a:p>
            <a:pPr>
              <a:lnSpc>
                <a:spcPct val="90000"/>
              </a:lnSpc>
            </a:pPr>
            <a:r>
              <a:rPr lang="en-US" altLang="zh-CN" sz="1800" b="0" dirty="0">
                <a:ea typeface="宋体" panose="02010600030101010101" pitchFamily="2" charset="-122"/>
              </a:rPr>
              <a:t>	</a:t>
            </a:r>
            <a:r>
              <a:rPr lang="en-US" altLang="zh-CN" sz="1800" b="0" i="1" dirty="0">
                <a:ea typeface="宋体" panose="02010600030101010101" pitchFamily="2" charset="-122"/>
              </a:rPr>
              <a:t>T</a:t>
            </a:r>
            <a:r>
              <a:rPr lang="en-US" altLang="zh-CN" sz="1800" b="0" dirty="0">
                <a:ea typeface="宋体" panose="02010600030101010101" pitchFamily="2" charset="-122"/>
              </a:rPr>
              <a:t> := request’s timestamp;</a:t>
            </a:r>
          </a:p>
          <a:p>
            <a:pPr>
              <a:lnSpc>
                <a:spcPct val="90000"/>
              </a:lnSpc>
            </a:pPr>
            <a:r>
              <a:rPr lang="en-US" altLang="zh-CN" sz="1800" b="0" dirty="0">
                <a:ea typeface="宋体" panose="02010600030101010101" pitchFamily="2" charset="-122"/>
              </a:rPr>
              <a:t>	</a:t>
            </a:r>
            <a:r>
              <a:rPr lang="en-US" altLang="zh-CN" sz="1800" b="0" i="1" dirty="0">
                <a:ea typeface="宋体" panose="02010600030101010101" pitchFamily="2" charset="-122"/>
              </a:rPr>
              <a:t>Wait until</a:t>
            </a:r>
            <a:r>
              <a:rPr lang="en-US" altLang="zh-CN" sz="1800" b="0" dirty="0">
                <a:ea typeface="宋体" panose="02010600030101010101" pitchFamily="2" charset="-122"/>
              </a:rPr>
              <a:t> (number of replies received = (</a:t>
            </a:r>
            <a:r>
              <a:rPr lang="en-US" altLang="zh-CN" sz="1800" b="0" i="1" dirty="0">
                <a:ea typeface="宋体" panose="02010600030101010101" pitchFamily="2" charset="-122"/>
              </a:rPr>
              <a:t>N</a:t>
            </a:r>
            <a:r>
              <a:rPr lang="en-US" altLang="zh-CN" sz="1800" b="0" dirty="0">
                <a:ea typeface="宋体" panose="02010600030101010101" pitchFamily="2" charset="-122"/>
              </a:rPr>
              <a:t> – 1));</a:t>
            </a:r>
          </a:p>
          <a:p>
            <a:pPr>
              <a:lnSpc>
                <a:spcPct val="90000"/>
              </a:lnSpc>
            </a:pPr>
            <a:r>
              <a:rPr lang="en-US" altLang="zh-CN" sz="1800" b="0" dirty="0">
                <a:ea typeface="宋体" panose="02010600030101010101" pitchFamily="2" charset="-122"/>
              </a:rPr>
              <a:t>	</a:t>
            </a:r>
            <a:r>
              <a:rPr lang="en-US" altLang="zh-CN" sz="1800" b="0" i="1" dirty="0">
                <a:ea typeface="宋体" panose="02010600030101010101" pitchFamily="2" charset="-122"/>
              </a:rPr>
              <a:t>state</a:t>
            </a:r>
            <a:r>
              <a:rPr lang="en-US" altLang="zh-CN" sz="1800" b="0" dirty="0">
                <a:ea typeface="宋体" panose="02010600030101010101" pitchFamily="2" charset="-122"/>
              </a:rPr>
              <a:t> := HELD;</a:t>
            </a:r>
          </a:p>
          <a:p>
            <a:pPr>
              <a:lnSpc>
                <a:spcPct val="90000"/>
              </a:lnSpc>
            </a:pPr>
            <a:endParaRPr lang="en-US" altLang="zh-CN" sz="1800" b="0" dirty="0">
              <a:ea typeface="宋体" panose="02010600030101010101" pitchFamily="2" charset="-122"/>
            </a:endParaRPr>
          </a:p>
          <a:p>
            <a:pPr>
              <a:lnSpc>
                <a:spcPct val="90000"/>
              </a:lnSpc>
            </a:pPr>
            <a:r>
              <a:rPr lang="en-US" altLang="zh-CN" sz="1800" b="0" i="1" dirty="0">
                <a:ea typeface="宋体" panose="02010600030101010101" pitchFamily="2" charset="-122"/>
              </a:rPr>
              <a:t>On receipt of a request &lt;</a:t>
            </a:r>
            <a:r>
              <a:rPr lang="en-US" altLang="zh-CN" sz="1800" b="0" i="1" dirty="0" err="1">
                <a:ea typeface="宋体" panose="02010600030101010101" pitchFamily="2" charset="-122"/>
              </a:rPr>
              <a:t>T</a:t>
            </a:r>
            <a:r>
              <a:rPr lang="en-US" altLang="zh-CN" sz="1800" b="0" i="1" baseline="-25000" dirty="0" err="1">
                <a:ea typeface="宋体" panose="02010600030101010101" pitchFamily="2" charset="-122"/>
              </a:rPr>
              <a:t>i</a:t>
            </a:r>
            <a:r>
              <a:rPr lang="en-US" altLang="zh-CN" sz="1800" b="0" i="1" dirty="0">
                <a:ea typeface="宋体" panose="02010600030101010101" pitchFamily="2" charset="-122"/>
              </a:rPr>
              <a:t>, p</a:t>
            </a:r>
            <a:r>
              <a:rPr lang="en-US" altLang="zh-CN" sz="1800" b="0" i="1" baseline="-25000" dirty="0">
                <a:ea typeface="宋体" panose="02010600030101010101" pitchFamily="2" charset="-122"/>
              </a:rPr>
              <a:t>i</a:t>
            </a:r>
            <a:r>
              <a:rPr lang="en-US" altLang="zh-CN" sz="1800" b="0" i="1" dirty="0">
                <a:ea typeface="宋体" panose="02010600030101010101" pitchFamily="2" charset="-122"/>
              </a:rPr>
              <a:t>&gt; at </a:t>
            </a:r>
            <a:r>
              <a:rPr lang="en-US" altLang="zh-CN" sz="1800" b="0" i="1" dirty="0" err="1">
                <a:ea typeface="宋体" panose="02010600030101010101" pitchFamily="2" charset="-122"/>
              </a:rPr>
              <a:t>p</a:t>
            </a:r>
            <a:r>
              <a:rPr lang="en-US" altLang="zh-CN" sz="1800" b="0" i="1" baseline="-25000" dirty="0" err="1">
                <a:ea typeface="宋体" panose="02010600030101010101" pitchFamily="2" charset="-122"/>
              </a:rPr>
              <a:t>j</a:t>
            </a:r>
            <a:r>
              <a:rPr lang="en-US" altLang="zh-CN" sz="1800" b="0" i="1" dirty="0">
                <a:ea typeface="宋体" panose="02010600030101010101" pitchFamily="2" charset="-122"/>
              </a:rPr>
              <a:t> (</a:t>
            </a:r>
            <a:r>
              <a:rPr lang="en-US" altLang="zh-CN" sz="1800" b="0" i="1" dirty="0" err="1">
                <a:ea typeface="宋体" panose="02010600030101010101" pitchFamily="2" charset="-122"/>
              </a:rPr>
              <a:t>i</a:t>
            </a:r>
            <a:r>
              <a:rPr lang="en-US" altLang="zh-CN" sz="1800" b="0" i="1" dirty="0">
                <a:ea typeface="宋体" panose="02010600030101010101" pitchFamily="2" charset="-122"/>
              </a:rPr>
              <a:t> ≠ j)</a:t>
            </a:r>
          </a:p>
          <a:p>
            <a:pPr>
              <a:lnSpc>
                <a:spcPct val="90000"/>
              </a:lnSpc>
            </a:pPr>
            <a:r>
              <a:rPr lang="en-US" altLang="zh-CN" sz="1800" b="0" dirty="0">
                <a:ea typeface="宋体" panose="02010600030101010101" pitchFamily="2" charset="-122"/>
              </a:rPr>
              <a:t>	</a:t>
            </a:r>
            <a:r>
              <a:rPr lang="en-US" altLang="zh-CN" sz="1800" b="0" i="1" dirty="0">
                <a:ea typeface="宋体" panose="02010600030101010101" pitchFamily="2" charset="-122"/>
              </a:rPr>
              <a:t>if</a:t>
            </a:r>
            <a:r>
              <a:rPr lang="en-US" altLang="zh-CN" sz="1800" b="0" dirty="0">
                <a:ea typeface="宋体" panose="02010600030101010101" pitchFamily="2" charset="-122"/>
              </a:rPr>
              <a:t>  (</a:t>
            </a:r>
            <a:r>
              <a:rPr lang="en-US" altLang="zh-CN" sz="1800" b="0" i="1" dirty="0">
                <a:ea typeface="宋体" panose="02010600030101010101" pitchFamily="2" charset="-122"/>
              </a:rPr>
              <a:t>state</a:t>
            </a:r>
            <a:r>
              <a:rPr lang="en-US" altLang="zh-CN" sz="1800" b="0" dirty="0">
                <a:ea typeface="宋体" panose="02010600030101010101" pitchFamily="2" charset="-122"/>
              </a:rPr>
              <a:t> = HELD or (</a:t>
            </a:r>
            <a:r>
              <a:rPr lang="en-US" altLang="zh-CN" sz="1800" b="0" i="1" dirty="0">
                <a:ea typeface="宋体" panose="02010600030101010101" pitchFamily="2" charset="-122"/>
              </a:rPr>
              <a:t>state</a:t>
            </a:r>
            <a:r>
              <a:rPr lang="en-US" altLang="zh-CN" sz="1800" b="0" dirty="0">
                <a:ea typeface="宋体" panose="02010600030101010101" pitchFamily="2" charset="-122"/>
              </a:rPr>
              <a:t> = WANTED </a:t>
            </a:r>
            <a:r>
              <a:rPr lang="en-US" altLang="zh-CN" sz="1800" b="0" i="1" dirty="0">
                <a:ea typeface="宋体" panose="02010600030101010101" pitchFamily="2" charset="-122"/>
              </a:rPr>
              <a:t>and</a:t>
            </a:r>
            <a:r>
              <a:rPr lang="en-US" altLang="zh-CN" sz="1800" b="0" dirty="0">
                <a:ea typeface="宋体" panose="02010600030101010101" pitchFamily="2" charset="-122"/>
              </a:rPr>
              <a:t> (</a:t>
            </a:r>
            <a:r>
              <a:rPr lang="en-US" altLang="zh-CN" sz="1800" b="0" i="1" dirty="0">
                <a:ea typeface="宋体" panose="02010600030101010101" pitchFamily="2" charset="-122"/>
              </a:rPr>
              <a:t>T</a:t>
            </a:r>
            <a:r>
              <a:rPr lang="en-US" altLang="zh-CN" sz="1800" b="0" dirty="0">
                <a:ea typeface="宋体" panose="02010600030101010101" pitchFamily="2" charset="-122"/>
              </a:rPr>
              <a:t>, </a:t>
            </a:r>
            <a:r>
              <a:rPr lang="en-US" altLang="zh-CN" sz="1800" b="0" i="1" dirty="0" err="1">
                <a:ea typeface="宋体" panose="02010600030101010101" pitchFamily="2" charset="-122"/>
              </a:rPr>
              <a:t>p</a:t>
            </a:r>
            <a:r>
              <a:rPr lang="en-US" altLang="zh-CN" sz="1800" b="0" i="1" baseline="-25000" dirty="0" err="1">
                <a:ea typeface="宋体" panose="02010600030101010101" pitchFamily="2" charset="-122"/>
              </a:rPr>
              <a:t>j</a:t>
            </a:r>
            <a:r>
              <a:rPr lang="en-US" altLang="zh-CN" sz="1800" b="0" dirty="0">
                <a:ea typeface="宋体" panose="02010600030101010101" pitchFamily="2" charset="-122"/>
              </a:rPr>
              <a:t>) &lt; (</a:t>
            </a:r>
            <a:r>
              <a:rPr lang="en-US" altLang="zh-CN" sz="1800" b="0" i="1" dirty="0" err="1">
                <a:ea typeface="宋体" panose="02010600030101010101" pitchFamily="2" charset="-122"/>
              </a:rPr>
              <a:t>T</a:t>
            </a:r>
            <a:r>
              <a:rPr lang="en-US" altLang="zh-CN" sz="1800" b="0" i="1" baseline="-25000" dirty="0" err="1">
                <a:ea typeface="宋体" panose="02010600030101010101" pitchFamily="2" charset="-122"/>
              </a:rPr>
              <a:t>i</a:t>
            </a:r>
            <a:r>
              <a:rPr lang="en-US" altLang="zh-CN" sz="1800" b="0" dirty="0">
                <a:ea typeface="宋体" panose="02010600030101010101" pitchFamily="2" charset="-122"/>
              </a:rPr>
              <a:t>, </a:t>
            </a:r>
            <a:r>
              <a:rPr lang="en-US" altLang="zh-CN" sz="1800" b="0" i="1" dirty="0">
                <a:ea typeface="宋体" panose="02010600030101010101" pitchFamily="2" charset="-122"/>
              </a:rPr>
              <a:t>p</a:t>
            </a:r>
            <a:r>
              <a:rPr lang="en-US" altLang="zh-CN" sz="1800" b="0" i="1" baseline="-25000" dirty="0">
                <a:ea typeface="宋体" panose="02010600030101010101" pitchFamily="2" charset="-122"/>
              </a:rPr>
              <a:t>i</a:t>
            </a:r>
            <a:r>
              <a:rPr lang="en-US" altLang="zh-CN" sz="1800" b="0" dirty="0">
                <a:ea typeface="宋体" panose="02010600030101010101" pitchFamily="2" charset="-122"/>
              </a:rPr>
              <a:t>)))</a:t>
            </a:r>
          </a:p>
          <a:p>
            <a:pPr>
              <a:lnSpc>
                <a:spcPct val="90000"/>
              </a:lnSpc>
            </a:pPr>
            <a:r>
              <a:rPr lang="en-US" altLang="zh-CN" sz="1800" b="0" dirty="0">
                <a:ea typeface="宋体" panose="02010600030101010101" pitchFamily="2" charset="-122"/>
              </a:rPr>
              <a:t>	</a:t>
            </a:r>
            <a:r>
              <a:rPr lang="en-US" altLang="zh-CN" sz="1800" b="0" i="1" dirty="0">
                <a:ea typeface="宋体" panose="02010600030101010101" pitchFamily="2" charset="-122"/>
              </a:rPr>
              <a:t>then</a:t>
            </a:r>
            <a:r>
              <a:rPr lang="en-US" altLang="zh-CN" sz="1800" b="0" dirty="0">
                <a:ea typeface="宋体" panose="02010600030101010101" pitchFamily="2" charset="-122"/>
              </a:rPr>
              <a:t> </a:t>
            </a:r>
          </a:p>
          <a:p>
            <a:pPr>
              <a:lnSpc>
                <a:spcPct val="90000"/>
              </a:lnSpc>
            </a:pPr>
            <a:r>
              <a:rPr lang="en-US" altLang="zh-CN" sz="1800" b="0" dirty="0">
                <a:ea typeface="宋体" panose="02010600030101010101" pitchFamily="2" charset="-122"/>
              </a:rPr>
              <a:t>		queue </a:t>
            </a:r>
            <a:r>
              <a:rPr lang="en-US" altLang="zh-CN" sz="1800" b="0" i="1" dirty="0">
                <a:ea typeface="宋体" panose="02010600030101010101" pitchFamily="2" charset="-122"/>
              </a:rPr>
              <a:t>request</a:t>
            </a:r>
            <a:r>
              <a:rPr lang="en-US" altLang="zh-CN" sz="1800" b="0" dirty="0">
                <a:ea typeface="宋体" panose="02010600030101010101" pitchFamily="2" charset="-122"/>
              </a:rPr>
              <a:t> from </a:t>
            </a:r>
            <a:r>
              <a:rPr lang="en-US" altLang="zh-CN" sz="1800" b="0" i="1" dirty="0">
                <a:ea typeface="宋体" panose="02010600030101010101" pitchFamily="2" charset="-122"/>
              </a:rPr>
              <a:t>p</a:t>
            </a:r>
            <a:r>
              <a:rPr lang="en-US" altLang="zh-CN" sz="1800" b="0" i="1" baseline="-25000" dirty="0">
                <a:ea typeface="宋体" panose="02010600030101010101" pitchFamily="2" charset="-122"/>
              </a:rPr>
              <a:t>i</a:t>
            </a:r>
            <a:r>
              <a:rPr lang="en-US" altLang="zh-CN" sz="1800" b="0" dirty="0">
                <a:ea typeface="宋体" panose="02010600030101010101" pitchFamily="2" charset="-122"/>
              </a:rPr>
              <a:t> without replying; </a:t>
            </a:r>
          </a:p>
          <a:p>
            <a:pPr>
              <a:lnSpc>
                <a:spcPct val="90000"/>
              </a:lnSpc>
            </a:pPr>
            <a:r>
              <a:rPr lang="en-US" altLang="zh-CN" sz="1800" b="0" dirty="0">
                <a:ea typeface="宋体" panose="02010600030101010101" pitchFamily="2" charset="-122"/>
              </a:rPr>
              <a:t>	</a:t>
            </a:r>
            <a:r>
              <a:rPr lang="en-US" altLang="zh-CN" sz="1800" b="0" i="1" dirty="0">
                <a:ea typeface="宋体" panose="02010600030101010101" pitchFamily="2" charset="-122"/>
              </a:rPr>
              <a:t>else</a:t>
            </a:r>
            <a:r>
              <a:rPr lang="en-US" altLang="zh-CN" sz="1800" b="0" dirty="0">
                <a:ea typeface="宋体" panose="02010600030101010101" pitchFamily="2" charset="-122"/>
              </a:rPr>
              <a:t> </a:t>
            </a:r>
          </a:p>
          <a:p>
            <a:pPr>
              <a:lnSpc>
                <a:spcPct val="90000"/>
              </a:lnSpc>
            </a:pPr>
            <a:r>
              <a:rPr lang="en-US" altLang="zh-CN" sz="1800" b="0" dirty="0">
                <a:ea typeface="宋体" panose="02010600030101010101" pitchFamily="2" charset="-122"/>
              </a:rPr>
              <a:t>		reply immediately to </a:t>
            </a:r>
            <a:r>
              <a:rPr lang="en-US" altLang="zh-CN" sz="1800" b="0" i="1" dirty="0">
                <a:ea typeface="宋体" panose="02010600030101010101" pitchFamily="2" charset="-122"/>
              </a:rPr>
              <a:t>p</a:t>
            </a:r>
            <a:r>
              <a:rPr lang="en-US" altLang="zh-CN" sz="1800" b="0" i="1" baseline="-25000" dirty="0">
                <a:ea typeface="宋体" panose="02010600030101010101" pitchFamily="2" charset="-122"/>
              </a:rPr>
              <a:t>i</a:t>
            </a:r>
            <a:r>
              <a:rPr lang="en-US" altLang="zh-CN" sz="1800" b="0" dirty="0">
                <a:ea typeface="宋体" panose="02010600030101010101" pitchFamily="2" charset="-122"/>
              </a:rPr>
              <a:t>;</a:t>
            </a:r>
          </a:p>
          <a:p>
            <a:pPr>
              <a:lnSpc>
                <a:spcPct val="90000"/>
              </a:lnSpc>
            </a:pPr>
            <a:r>
              <a:rPr lang="en-US" altLang="zh-CN" sz="1800" b="0" dirty="0">
                <a:ea typeface="宋体" panose="02010600030101010101" pitchFamily="2" charset="-122"/>
              </a:rPr>
              <a:t>	end if</a:t>
            </a:r>
          </a:p>
          <a:p>
            <a:pPr>
              <a:lnSpc>
                <a:spcPct val="90000"/>
              </a:lnSpc>
            </a:pPr>
            <a:r>
              <a:rPr lang="en-US" altLang="zh-CN" sz="1800" b="0" i="1" dirty="0">
                <a:ea typeface="宋体" panose="02010600030101010101" pitchFamily="2" charset="-122"/>
              </a:rPr>
              <a:t>To exit the critical section</a:t>
            </a:r>
          </a:p>
          <a:p>
            <a:pPr>
              <a:lnSpc>
                <a:spcPct val="90000"/>
              </a:lnSpc>
            </a:pPr>
            <a:r>
              <a:rPr lang="en-US" altLang="zh-CN" sz="1800" b="0" dirty="0">
                <a:ea typeface="宋体" panose="02010600030101010101" pitchFamily="2" charset="-122"/>
              </a:rPr>
              <a:t>	</a:t>
            </a:r>
            <a:r>
              <a:rPr lang="en-US" altLang="zh-CN" sz="1800" b="0" i="1" dirty="0">
                <a:ea typeface="宋体" panose="02010600030101010101" pitchFamily="2" charset="-122"/>
              </a:rPr>
              <a:t>state</a:t>
            </a:r>
            <a:r>
              <a:rPr lang="en-US" altLang="zh-CN" sz="1800" b="0" dirty="0">
                <a:ea typeface="宋体" panose="02010600030101010101" pitchFamily="2" charset="-122"/>
              </a:rPr>
              <a:t> := RELEASED;</a:t>
            </a:r>
          </a:p>
          <a:p>
            <a:pPr>
              <a:lnSpc>
                <a:spcPct val="90000"/>
              </a:lnSpc>
            </a:pPr>
            <a:r>
              <a:rPr lang="en-US" altLang="zh-CN" sz="1800" b="0" dirty="0">
                <a:ea typeface="宋体" panose="02010600030101010101" pitchFamily="2" charset="-122"/>
              </a:rPr>
              <a:t>	reply to any queued requests;</a:t>
            </a:r>
          </a:p>
        </p:txBody>
      </p:sp>
      <p:sp>
        <p:nvSpPr>
          <p:cNvPr id="26626" name="Rectangle 2">
            <a:extLst>
              <a:ext uri="{FF2B5EF4-FFF2-40B4-BE49-F238E27FC236}">
                <a16:creationId xmlns:a16="http://schemas.microsoft.com/office/drawing/2014/main" id="{456BDA3F-3E52-BF49-AACE-A41647B3DC74}"/>
              </a:ext>
            </a:extLst>
          </p:cNvPr>
          <p:cNvSpPr>
            <a:spLocks noGrp="1" noChangeArrowheads="1"/>
          </p:cNvSpPr>
          <p:nvPr>
            <p:ph type="title"/>
          </p:nvPr>
        </p:nvSpPr>
        <p:spPr/>
        <p:txBody>
          <a:bodyPr/>
          <a:lstStyle/>
          <a:p>
            <a:r>
              <a:rPr lang="zh-CN" altLang="en-US" dirty="0"/>
              <a:t>分布式互斥：</a:t>
            </a:r>
            <a:r>
              <a:rPr lang="en-US" altLang="zh-CN" dirty="0"/>
              <a:t>Multicast</a:t>
            </a:r>
            <a:r>
              <a:rPr lang="zh-CN" altLang="en-US" dirty="0"/>
              <a:t> </a:t>
            </a:r>
            <a:r>
              <a:rPr lang="en-US" altLang="zh-CN" dirty="0"/>
              <a:t>&amp;</a:t>
            </a:r>
            <a:r>
              <a:rPr lang="zh-CN" altLang="en-US" dirty="0"/>
              <a:t> </a:t>
            </a:r>
            <a:r>
              <a:rPr lang="en-US" altLang="zh-CN" dirty="0"/>
              <a:t>LC</a:t>
            </a:r>
            <a:endParaRPr lang="zh-CN" altLang="en-US" dirty="0"/>
          </a:p>
        </p:txBody>
      </p:sp>
      <p:sp>
        <p:nvSpPr>
          <p:cNvPr id="2" name="日期占位符 1">
            <a:extLst>
              <a:ext uri="{FF2B5EF4-FFF2-40B4-BE49-F238E27FC236}">
                <a16:creationId xmlns:a16="http://schemas.microsoft.com/office/drawing/2014/main" id="{00D3F9C2-86E9-9242-B656-814766AB2D29}"/>
              </a:ext>
            </a:extLst>
          </p:cNvPr>
          <p:cNvSpPr>
            <a:spLocks noGrp="1"/>
          </p:cNvSpPr>
          <p:nvPr>
            <p:ph type="dt" sz="half" idx="10"/>
          </p:nvPr>
        </p:nvSpPr>
        <p:spPr/>
        <p:txBody>
          <a:bodyPr/>
          <a:lstStyle/>
          <a:p>
            <a:pPr>
              <a:defRPr/>
            </a:pPr>
            <a:fld id="{84C25E52-1937-6948-9F73-CF14AABD45D2}" type="datetime1">
              <a:rPr lang="zh-CN" altLang="en-US" smtClean="0"/>
              <a:t>2022/10/9</a:t>
            </a:fld>
            <a:endParaRPr lang="zh-CN" altLang="en-US"/>
          </a:p>
        </p:txBody>
      </p:sp>
      <p:sp>
        <p:nvSpPr>
          <p:cNvPr id="3" name="页脚占位符 2">
            <a:extLst>
              <a:ext uri="{FF2B5EF4-FFF2-40B4-BE49-F238E27FC236}">
                <a16:creationId xmlns:a16="http://schemas.microsoft.com/office/drawing/2014/main" id="{DF8F4CDA-6D21-3843-AF21-D6656BBB8E15}"/>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45D073B8-61FA-8443-8A1E-1B83FB0482DA}"/>
              </a:ext>
            </a:extLst>
          </p:cNvPr>
          <p:cNvSpPr>
            <a:spLocks noGrp="1"/>
          </p:cNvSpPr>
          <p:nvPr>
            <p:ph type="sldNum" sz="quarter" idx="12"/>
          </p:nvPr>
        </p:nvSpPr>
        <p:spPr/>
        <p:txBody>
          <a:bodyPr/>
          <a:lstStyle/>
          <a:p>
            <a:pPr>
              <a:defRPr/>
            </a:pPr>
            <a:fld id="{F58659B2-D2A8-BA42-BB8D-94882DBFBDBE}" type="slidenum">
              <a:rPr lang="zh-CN" altLang="en-US" smtClean="0"/>
              <a:pPr>
                <a:defRPr/>
              </a:pPr>
              <a:t>14</a:t>
            </a:fld>
            <a:endParaRPr lang="zh-CN" altLang="en-US"/>
          </a:p>
        </p:txBody>
      </p:sp>
      <p:grpSp>
        <p:nvGrpSpPr>
          <p:cNvPr id="13" name="组合 12">
            <a:extLst>
              <a:ext uri="{FF2B5EF4-FFF2-40B4-BE49-F238E27FC236}">
                <a16:creationId xmlns:a16="http://schemas.microsoft.com/office/drawing/2014/main" id="{703C7B1D-AD33-AE43-BA65-24DCE781CD84}"/>
              </a:ext>
            </a:extLst>
          </p:cNvPr>
          <p:cNvGrpSpPr/>
          <p:nvPr/>
        </p:nvGrpSpPr>
        <p:grpSpPr>
          <a:xfrm>
            <a:off x="4904221" y="3522741"/>
            <a:ext cx="3295278" cy="1089412"/>
            <a:chOff x="5220072" y="3933056"/>
            <a:chExt cx="3295278" cy="1089412"/>
          </a:xfrm>
        </p:grpSpPr>
        <p:sp>
          <p:nvSpPr>
            <p:cNvPr id="7" name="圆角矩形 6">
              <a:extLst>
                <a:ext uri="{FF2B5EF4-FFF2-40B4-BE49-F238E27FC236}">
                  <a16:creationId xmlns:a16="http://schemas.microsoft.com/office/drawing/2014/main" id="{6EB21EA3-A7C9-F64B-A7E6-6A2E19B1517A}"/>
                </a:ext>
              </a:extLst>
            </p:cNvPr>
            <p:cNvSpPr/>
            <p:nvPr/>
          </p:nvSpPr>
          <p:spPr>
            <a:xfrm>
              <a:off x="5220072" y="3933056"/>
              <a:ext cx="1512168" cy="432048"/>
            </a:xfrm>
            <a:prstGeom prst="roundRect">
              <a:avLst/>
            </a:prstGeom>
            <a:solidFill>
              <a:schemeClr val="accent2">
                <a:lumMod val="40000"/>
                <a:lumOff val="60000"/>
                <a:alpha val="71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CN" altLang="en-US" dirty="0"/>
            </a:p>
          </p:txBody>
        </p:sp>
        <p:sp>
          <p:nvSpPr>
            <p:cNvPr id="8" name="文本框 7">
              <a:extLst>
                <a:ext uri="{FF2B5EF4-FFF2-40B4-BE49-F238E27FC236}">
                  <a16:creationId xmlns:a16="http://schemas.microsoft.com/office/drawing/2014/main" id="{9F0069C0-65D5-464E-BA3B-82D529C3E397}"/>
                </a:ext>
              </a:extLst>
            </p:cNvPr>
            <p:cNvSpPr txBox="1"/>
            <p:nvPr/>
          </p:nvSpPr>
          <p:spPr>
            <a:xfrm>
              <a:off x="6817449" y="4653136"/>
              <a:ext cx="1697901" cy="369332"/>
            </a:xfrm>
            <a:prstGeom prst="rect">
              <a:avLst/>
            </a:prstGeom>
            <a:noFill/>
          </p:spPr>
          <p:txBody>
            <a:bodyPr wrap="none" rtlCol="0">
              <a:spAutoFit/>
            </a:bodyPr>
            <a:lstStyle/>
            <a:p>
              <a:r>
                <a:rPr kumimoji="1" lang="en-US" altLang="zh-CN" b="0" dirty="0">
                  <a:solidFill>
                    <a:srgbClr val="C00000"/>
                  </a:solidFill>
                  <a:latin typeface="+mn-lt"/>
                </a:rPr>
                <a:t>LC</a:t>
              </a:r>
              <a:r>
                <a:rPr kumimoji="1" lang="zh-CN" altLang="en-US" b="0" dirty="0">
                  <a:solidFill>
                    <a:srgbClr val="C00000"/>
                  </a:solidFill>
                  <a:latin typeface="+mn-lt"/>
                </a:rPr>
                <a:t> </a:t>
              </a:r>
              <a:r>
                <a:rPr kumimoji="1" lang="en-US" altLang="zh-CN" b="0" dirty="0">
                  <a:solidFill>
                    <a:srgbClr val="C00000"/>
                  </a:solidFill>
                  <a:latin typeface="+mn-lt"/>
                </a:rPr>
                <a:t>total</a:t>
              </a:r>
              <a:r>
                <a:rPr kumimoji="1" lang="zh-CN" altLang="en-US" b="0" dirty="0">
                  <a:solidFill>
                    <a:srgbClr val="C00000"/>
                  </a:solidFill>
                  <a:latin typeface="+mn-lt"/>
                </a:rPr>
                <a:t> </a:t>
              </a:r>
              <a:r>
                <a:rPr kumimoji="1" lang="en-US" altLang="zh-CN" b="0" dirty="0">
                  <a:solidFill>
                    <a:srgbClr val="C00000"/>
                  </a:solidFill>
                  <a:latin typeface="+mn-lt"/>
                </a:rPr>
                <a:t>order</a:t>
              </a:r>
              <a:endParaRPr kumimoji="1" lang="zh-CN" altLang="en-US" b="0" dirty="0">
                <a:solidFill>
                  <a:srgbClr val="C00000"/>
                </a:solidFill>
                <a:latin typeface="+mn-lt"/>
              </a:endParaRPr>
            </a:p>
          </p:txBody>
        </p:sp>
        <p:cxnSp>
          <p:nvCxnSpPr>
            <p:cNvPr id="10" name="直线箭头连接符 9">
              <a:extLst>
                <a:ext uri="{FF2B5EF4-FFF2-40B4-BE49-F238E27FC236}">
                  <a16:creationId xmlns:a16="http://schemas.microsoft.com/office/drawing/2014/main" id="{36000CF7-658F-7949-AE37-41D1409F4ACC}"/>
                </a:ext>
              </a:extLst>
            </p:cNvPr>
            <p:cNvCxnSpPr>
              <a:cxnSpLocks/>
              <a:stCxn id="8" idx="0"/>
              <a:endCxn id="7" idx="3"/>
            </p:cNvCxnSpPr>
            <p:nvPr/>
          </p:nvCxnSpPr>
          <p:spPr>
            <a:xfrm flipH="1" flipV="1">
              <a:off x="6732240" y="4149080"/>
              <a:ext cx="934160" cy="50405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组合 13">
            <a:extLst>
              <a:ext uri="{FF2B5EF4-FFF2-40B4-BE49-F238E27FC236}">
                <a16:creationId xmlns:a16="http://schemas.microsoft.com/office/drawing/2014/main" id="{117A62D8-C3D9-5643-8E91-580CD3CFC7AA}"/>
              </a:ext>
            </a:extLst>
          </p:cNvPr>
          <p:cNvGrpSpPr/>
          <p:nvPr/>
        </p:nvGrpSpPr>
        <p:grpSpPr>
          <a:xfrm>
            <a:off x="1569658" y="5088584"/>
            <a:ext cx="2949693" cy="805960"/>
            <a:chOff x="5162965" y="3560130"/>
            <a:chExt cx="2949693" cy="805960"/>
          </a:xfrm>
        </p:grpSpPr>
        <p:sp>
          <p:nvSpPr>
            <p:cNvPr id="15" name="圆角矩形 14">
              <a:extLst>
                <a:ext uri="{FF2B5EF4-FFF2-40B4-BE49-F238E27FC236}">
                  <a16:creationId xmlns:a16="http://schemas.microsoft.com/office/drawing/2014/main" id="{E0EAF45F-6EB3-E24F-8705-37D7E545B572}"/>
                </a:ext>
              </a:extLst>
            </p:cNvPr>
            <p:cNvSpPr/>
            <p:nvPr/>
          </p:nvSpPr>
          <p:spPr>
            <a:xfrm>
              <a:off x="5162965" y="3934042"/>
              <a:ext cx="1898649" cy="432048"/>
            </a:xfrm>
            <a:prstGeom prst="roundRect">
              <a:avLst/>
            </a:prstGeom>
            <a:solidFill>
              <a:schemeClr val="accent2">
                <a:lumMod val="40000"/>
                <a:lumOff val="60000"/>
                <a:alpha val="71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CN" altLang="en-US" dirty="0"/>
            </a:p>
          </p:txBody>
        </p:sp>
        <p:sp>
          <p:nvSpPr>
            <p:cNvPr id="16" name="文本框 15">
              <a:extLst>
                <a:ext uri="{FF2B5EF4-FFF2-40B4-BE49-F238E27FC236}">
                  <a16:creationId xmlns:a16="http://schemas.microsoft.com/office/drawing/2014/main" id="{1EF20DAE-80F9-654B-B20D-C384FDC78670}"/>
                </a:ext>
              </a:extLst>
            </p:cNvPr>
            <p:cNvSpPr txBox="1"/>
            <p:nvPr/>
          </p:nvSpPr>
          <p:spPr>
            <a:xfrm>
              <a:off x="7655482" y="3560130"/>
              <a:ext cx="457176" cy="369332"/>
            </a:xfrm>
            <a:prstGeom prst="rect">
              <a:avLst/>
            </a:prstGeom>
            <a:noFill/>
          </p:spPr>
          <p:txBody>
            <a:bodyPr wrap="none" rtlCol="0">
              <a:spAutoFit/>
            </a:bodyPr>
            <a:lstStyle/>
            <a:p>
              <a:r>
                <a:rPr kumimoji="1" lang="en-US" altLang="zh-CN" b="0" dirty="0">
                  <a:solidFill>
                    <a:srgbClr val="C00000"/>
                  </a:solidFill>
                  <a:latin typeface="+mn-lt"/>
                </a:rPr>
                <a:t>all</a:t>
              </a:r>
              <a:endParaRPr kumimoji="1" lang="zh-CN" altLang="en-US" b="0" dirty="0">
                <a:solidFill>
                  <a:srgbClr val="C00000"/>
                </a:solidFill>
                <a:latin typeface="+mn-lt"/>
              </a:endParaRPr>
            </a:p>
          </p:txBody>
        </p:sp>
        <p:cxnSp>
          <p:nvCxnSpPr>
            <p:cNvPr id="17" name="直线箭头连接符 16">
              <a:extLst>
                <a:ext uri="{FF2B5EF4-FFF2-40B4-BE49-F238E27FC236}">
                  <a16:creationId xmlns:a16="http://schemas.microsoft.com/office/drawing/2014/main" id="{D45236EC-E64B-554A-8F29-35C0C663B8F5}"/>
                </a:ext>
              </a:extLst>
            </p:cNvPr>
            <p:cNvCxnSpPr>
              <a:cxnSpLocks/>
              <a:stCxn id="16" idx="1"/>
              <a:endCxn id="15" idx="3"/>
            </p:cNvCxnSpPr>
            <p:nvPr/>
          </p:nvCxnSpPr>
          <p:spPr>
            <a:xfrm flipH="1">
              <a:off x="7061614" y="3744796"/>
              <a:ext cx="593868" cy="40527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5" name="右大括号 4">
            <a:extLst>
              <a:ext uri="{FF2B5EF4-FFF2-40B4-BE49-F238E27FC236}">
                <a16:creationId xmlns:a16="http://schemas.microsoft.com/office/drawing/2014/main" id="{72BACE08-652C-B347-88FA-DC120E39AF6F}"/>
              </a:ext>
            </a:extLst>
          </p:cNvPr>
          <p:cNvSpPr/>
          <p:nvPr/>
        </p:nvSpPr>
        <p:spPr>
          <a:xfrm>
            <a:off x="4519351" y="1844824"/>
            <a:ext cx="384870" cy="72008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53ED52-071B-4421-8A7F-AB1EDC440DE1}"/>
              </a:ext>
            </a:extLst>
          </p:cNvPr>
          <p:cNvSpPr>
            <a:spLocks noGrp="1"/>
          </p:cNvSpPr>
          <p:nvPr>
            <p:ph type="title"/>
          </p:nvPr>
        </p:nvSpPr>
        <p:spPr/>
        <p:txBody>
          <a:bodyPr/>
          <a:lstStyle/>
          <a:p>
            <a:r>
              <a:rPr lang="en-US" altLang="zh-CN"/>
              <a:t>3.</a:t>
            </a:r>
            <a:r>
              <a:rPr lang="zh-CN" altLang="en-US"/>
              <a:t>安全性</a:t>
            </a:r>
            <a:r>
              <a:rPr lang="en-US" altLang="zh-CN"/>
              <a:t>-</a:t>
            </a:r>
            <a:r>
              <a:rPr lang="zh-CN" altLang="en-US"/>
              <a:t>修复跟随者日志</a:t>
            </a:r>
          </a:p>
        </p:txBody>
      </p:sp>
      <p:sp>
        <p:nvSpPr>
          <p:cNvPr id="28675" name="内容占位符 2">
            <a:extLst>
              <a:ext uri="{FF2B5EF4-FFF2-40B4-BE49-F238E27FC236}">
                <a16:creationId xmlns:a16="http://schemas.microsoft.com/office/drawing/2014/main" id="{0D607C56-2D2D-910D-CB5A-46ADAD6D9A2C}"/>
              </a:ext>
            </a:extLst>
          </p:cNvPr>
          <p:cNvSpPr>
            <a:spLocks noGrp="1" noChangeArrowheads="1"/>
          </p:cNvSpPr>
          <p:nvPr>
            <p:ph idx="1"/>
          </p:nvPr>
        </p:nvSpPr>
        <p:spPr/>
        <p:txBody>
          <a:bodyPr/>
          <a:lstStyle/>
          <a:p>
            <a:r>
              <a:rPr lang="zh-CN" altLang="en-US" sz="1800" dirty="0"/>
              <a:t>新领导人必须使跟随者的日志与自己的一致</a:t>
            </a:r>
          </a:p>
          <a:p>
            <a:pPr lvl="1"/>
            <a:r>
              <a:rPr lang="zh-CN" altLang="en-US" sz="1600" dirty="0"/>
              <a:t>删除不相干的条目</a:t>
            </a:r>
          </a:p>
          <a:p>
            <a:pPr lvl="1"/>
            <a:r>
              <a:rPr lang="zh-CN" altLang="en-US" sz="1600" dirty="0"/>
              <a:t>填补缺失的条目</a:t>
            </a:r>
          </a:p>
          <a:p>
            <a:r>
              <a:rPr lang="zh-CN" altLang="en-US" sz="1800" dirty="0"/>
              <a:t>领导为每个跟随者保留 </a:t>
            </a:r>
            <a:r>
              <a:rPr lang="en-US" altLang="zh-CN" sz="1800" dirty="0" err="1"/>
              <a:t>nextIndex</a:t>
            </a:r>
            <a:r>
              <a:rPr lang="zh-CN" altLang="en-US" sz="1800" dirty="0"/>
              <a:t>。</a:t>
            </a:r>
          </a:p>
          <a:p>
            <a:pPr lvl="1"/>
            <a:r>
              <a:rPr lang="zh-CN" altLang="en-US" sz="1600" dirty="0"/>
              <a:t>发送给该跟随者的下一个日志条目的索引</a:t>
            </a:r>
          </a:p>
          <a:p>
            <a:pPr lvl="1"/>
            <a:r>
              <a:rPr lang="zh-CN" altLang="en-US" sz="1600" dirty="0"/>
              <a:t>初始化为：领导人的最后一个索引</a:t>
            </a:r>
            <a:r>
              <a:rPr lang="en-US" altLang="zh-CN" sz="1600" dirty="0"/>
              <a:t>+1</a:t>
            </a:r>
            <a:r>
              <a:rPr lang="zh-CN" altLang="en-US" sz="1600" dirty="0"/>
              <a:t>。</a:t>
            </a:r>
          </a:p>
          <a:p>
            <a:r>
              <a:rPr lang="zh-CN" altLang="en-US" sz="1800" dirty="0"/>
              <a:t>如果</a:t>
            </a:r>
            <a:r>
              <a:rPr lang="en-US" altLang="zh-CN" sz="1800" dirty="0" err="1"/>
              <a:t>AppendEntries</a:t>
            </a:r>
            <a:r>
              <a:rPr lang="en-US" altLang="zh-CN" sz="1800" dirty="0"/>
              <a:t> RPCs</a:t>
            </a:r>
            <a:r>
              <a:rPr lang="zh-CN" altLang="en-US" sz="1800" dirty="0"/>
              <a:t>一致性检查失败，递减</a:t>
            </a:r>
            <a:r>
              <a:rPr lang="en-US" altLang="zh-CN" sz="1800" dirty="0" err="1"/>
              <a:t>NextIndex</a:t>
            </a:r>
            <a:r>
              <a:rPr lang="zh-CN" altLang="en-US" sz="1800" dirty="0"/>
              <a:t>，再试一次</a:t>
            </a:r>
          </a:p>
        </p:txBody>
      </p:sp>
      <p:pic>
        <p:nvPicPr>
          <p:cNvPr id="28676" name="图片 64">
            <a:extLst>
              <a:ext uri="{FF2B5EF4-FFF2-40B4-BE49-F238E27FC236}">
                <a16:creationId xmlns:a16="http://schemas.microsoft.com/office/drawing/2014/main" id="{6E825864-A52E-9089-BEFE-8986DFB555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575" y="3453562"/>
            <a:ext cx="7772400" cy="296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日期占位符 6">
            <a:extLst>
              <a:ext uri="{FF2B5EF4-FFF2-40B4-BE49-F238E27FC236}">
                <a16:creationId xmlns:a16="http://schemas.microsoft.com/office/drawing/2014/main" id="{7445DBB3-624C-9C57-70FA-BD73032070C3}"/>
              </a:ext>
            </a:extLst>
          </p:cNvPr>
          <p:cNvSpPr>
            <a:spLocks noGrp="1"/>
          </p:cNvSpPr>
          <p:nvPr>
            <p:ph type="dt" sz="half" idx="10"/>
          </p:nvPr>
        </p:nvSpPr>
        <p:spPr/>
        <p:txBody>
          <a:bodyPr/>
          <a:lstStyle/>
          <a:p>
            <a:pPr>
              <a:defRPr/>
            </a:pPr>
            <a:fld id="{CB82A437-537F-0643-8F74-2499A8766E2A}" type="datetime1">
              <a:rPr lang="zh-CN" altLang="en-US" smtClean="0"/>
              <a:t>2022/10/9</a:t>
            </a:fld>
            <a:endParaRPr lang="zh-CN" altLang="en-US"/>
          </a:p>
        </p:txBody>
      </p:sp>
      <p:sp>
        <p:nvSpPr>
          <p:cNvPr id="8" name="页脚占位符 7">
            <a:extLst>
              <a:ext uri="{FF2B5EF4-FFF2-40B4-BE49-F238E27FC236}">
                <a16:creationId xmlns:a16="http://schemas.microsoft.com/office/drawing/2014/main" id="{C8447659-54F0-880F-F075-66649336544F}"/>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9" name="灯片编号占位符 8">
            <a:extLst>
              <a:ext uri="{FF2B5EF4-FFF2-40B4-BE49-F238E27FC236}">
                <a16:creationId xmlns:a16="http://schemas.microsoft.com/office/drawing/2014/main" id="{27B8A95D-B959-8E7B-99A3-6F31C632E761}"/>
              </a:ext>
            </a:extLst>
          </p:cNvPr>
          <p:cNvSpPr>
            <a:spLocks noGrp="1"/>
          </p:cNvSpPr>
          <p:nvPr>
            <p:ph type="sldNum" sz="quarter" idx="12"/>
          </p:nvPr>
        </p:nvSpPr>
        <p:spPr/>
        <p:txBody>
          <a:bodyPr/>
          <a:lstStyle/>
          <a:p>
            <a:pPr>
              <a:defRPr/>
            </a:pPr>
            <a:fld id="{F58659B2-D2A8-BA42-BB8D-94882DBFBDBE}" type="slidenum">
              <a:rPr lang="zh-CN" altLang="en-US" smtClean="0"/>
              <a:pPr>
                <a:defRPr/>
              </a:pPr>
              <a:t>140</a:t>
            </a:fld>
            <a:endParaRPr lang="zh-CN" altLang="en-US"/>
          </a:p>
        </p:txBody>
      </p:sp>
    </p:spTree>
    <p:extLst>
      <p:ext uri="{BB962C8B-B14F-4D97-AF65-F5344CB8AC3E}">
        <p14:creationId xmlns:p14="http://schemas.microsoft.com/office/powerpoint/2010/main" val="32198507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B8EB1-9908-40C1-9ED2-6AF4295F7ECB}"/>
              </a:ext>
            </a:extLst>
          </p:cNvPr>
          <p:cNvSpPr>
            <a:spLocks noGrp="1"/>
          </p:cNvSpPr>
          <p:nvPr>
            <p:ph type="title"/>
          </p:nvPr>
        </p:nvSpPr>
        <p:spPr/>
        <p:txBody>
          <a:bodyPr/>
          <a:lstStyle/>
          <a:p>
            <a:r>
              <a:rPr lang="en-US" altLang="zh-CN"/>
              <a:t>3.</a:t>
            </a:r>
            <a:r>
              <a:rPr lang="zh-CN" altLang="en-US"/>
              <a:t>安全性</a:t>
            </a:r>
            <a:r>
              <a:rPr lang="en-US" altLang="zh-CN"/>
              <a:t>-</a:t>
            </a:r>
            <a:r>
              <a:rPr lang="zh-CN" altLang="en-US"/>
              <a:t>修复跟随者日志</a:t>
            </a:r>
          </a:p>
        </p:txBody>
      </p:sp>
      <p:sp>
        <p:nvSpPr>
          <p:cNvPr id="4" name="内容占位符 3">
            <a:extLst>
              <a:ext uri="{FF2B5EF4-FFF2-40B4-BE49-F238E27FC236}">
                <a16:creationId xmlns:a16="http://schemas.microsoft.com/office/drawing/2014/main" id="{7E73D4E6-F4B0-19C4-C3F3-FABB3E2D108E}"/>
              </a:ext>
            </a:extLst>
          </p:cNvPr>
          <p:cNvSpPr>
            <a:spLocks noGrp="1"/>
          </p:cNvSpPr>
          <p:nvPr>
            <p:ph idx="1"/>
          </p:nvPr>
        </p:nvSpPr>
        <p:spPr/>
        <p:txBody>
          <a:bodyPr/>
          <a:lstStyle/>
          <a:p>
            <a:endParaRPr kumimoji="1" lang="zh-CN" altLang="en-US"/>
          </a:p>
        </p:txBody>
      </p:sp>
      <p:pic>
        <p:nvPicPr>
          <p:cNvPr id="29699" name="图片 55">
            <a:extLst>
              <a:ext uri="{FF2B5EF4-FFF2-40B4-BE49-F238E27FC236}">
                <a16:creationId xmlns:a16="http://schemas.microsoft.com/office/drawing/2014/main" id="{B3AA5E0B-04AE-8DCD-8ACC-820FB248C9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2087563"/>
            <a:ext cx="7480300"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日期占位符 4">
            <a:extLst>
              <a:ext uri="{FF2B5EF4-FFF2-40B4-BE49-F238E27FC236}">
                <a16:creationId xmlns:a16="http://schemas.microsoft.com/office/drawing/2014/main" id="{C53DD8F3-D259-029A-8885-39C394992971}"/>
              </a:ext>
            </a:extLst>
          </p:cNvPr>
          <p:cNvSpPr>
            <a:spLocks noGrp="1"/>
          </p:cNvSpPr>
          <p:nvPr>
            <p:ph type="dt" sz="half" idx="10"/>
          </p:nvPr>
        </p:nvSpPr>
        <p:spPr/>
        <p:txBody>
          <a:bodyPr/>
          <a:lstStyle/>
          <a:p>
            <a:pPr>
              <a:defRPr/>
            </a:pPr>
            <a:fld id="{C1DD7E9B-F88C-374D-9C27-76D42B576E2B}" type="datetime1">
              <a:rPr lang="zh-CN" altLang="en-US" smtClean="0"/>
              <a:t>2022/10/9</a:t>
            </a:fld>
            <a:endParaRPr lang="zh-CN" altLang="en-US"/>
          </a:p>
        </p:txBody>
      </p:sp>
      <p:sp>
        <p:nvSpPr>
          <p:cNvPr id="6" name="页脚占位符 5">
            <a:extLst>
              <a:ext uri="{FF2B5EF4-FFF2-40B4-BE49-F238E27FC236}">
                <a16:creationId xmlns:a16="http://schemas.microsoft.com/office/drawing/2014/main" id="{05346F14-AC15-98BF-1CE0-8414574119B5}"/>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7" name="灯片编号占位符 6">
            <a:extLst>
              <a:ext uri="{FF2B5EF4-FFF2-40B4-BE49-F238E27FC236}">
                <a16:creationId xmlns:a16="http://schemas.microsoft.com/office/drawing/2014/main" id="{696568D2-71BA-1483-B623-F204CF1F7DE5}"/>
              </a:ext>
            </a:extLst>
          </p:cNvPr>
          <p:cNvSpPr>
            <a:spLocks noGrp="1"/>
          </p:cNvSpPr>
          <p:nvPr>
            <p:ph type="sldNum" sz="quarter" idx="12"/>
          </p:nvPr>
        </p:nvSpPr>
        <p:spPr/>
        <p:txBody>
          <a:bodyPr/>
          <a:lstStyle/>
          <a:p>
            <a:pPr>
              <a:defRPr/>
            </a:pPr>
            <a:fld id="{F58659B2-D2A8-BA42-BB8D-94882DBFBDBE}" type="slidenum">
              <a:rPr lang="zh-CN" altLang="en-US" smtClean="0"/>
              <a:pPr>
                <a:defRPr/>
              </a:pPr>
              <a:t>141</a:t>
            </a:fld>
            <a:endParaRPr lang="zh-CN" altLang="en-US"/>
          </a:p>
        </p:txBody>
      </p:sp>
    </p:spTree>
    <p:extLst>
      <p:ext uri="{BB962C8B-B14F-4D97-AF65-F5344CB8AC3E}">
        <p14:creationId xmlns:p14="http://schemas.microsoft.com/office/powerpoint/2010/main" val="152753884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B308AF7-1EF8-40B7-8DD0-944F4E1E4267}"/>
              </a:ext>
            </a:extLst>
          </p:cNvPr>
          <p:cNvSpPr>
            <a:spLocks noGrp="1" noChangeArrowheads="1"/>
          </p:cNvSpPr>
          <p:nvPr>
            <p:ph type="title"/>
          </p:nvPr>
        </p:nvSpPr>
        <p:spPr/>
        <p:txBody>
          <a:bodyPr/>
          <a:lstStyle/>
          <a:p>
            <a:r>
              <a:rPr lang="en-US" altLang="zh-CN" dirty="0"/>
              <a:t>4.</a:t>
            </a:r>
            <a:r>
              <a:rPr lang="zh-CN" altLang="en-US" dirty="0"/>
              <a:t>平衡旧领导人</a:t>
            </a:r>
            <a:r>
              <a:rPr lang="en-US" altLang="zh-CN" dirty="0"/>
              <a:t>(Neutralizing Old Leaders)</a:t>
            </a:r>
            <a:endParaRPr lang="zh-CN" altLang="en-US" dirty="0"/>
          </a:p>
        </p:txBody>
      </p:sp>
      <p:sp>
        <p:nvSpPr>
          <p:cNvPr id="59396" name="Rectangle 3">
            <a:extLst>
              <a:ext uri="{FF2B5EF4-FFF2-40B4-BE49-F238E27FC236}">
                <a16:creationId xmlns:a16="http://schemas.microsoft.com/office/drawing/2014/main" id="{3A9FE14A-9F4D-42BD-91AC-A887461A2BEA}"/>
              </a:ext>
            </a:extLst>
          </p:cNvPr>
          <p:cNvSpPr>
            <a:spLocks noGrp="1" noChangeArrowheads="1"/>
          </p:cNvSpPr>
          <p:nvPr>
            <p:ph idx="1"/>
          </p:nvPr>
        </p:nvSpPr>
        <p:spPr/>
        <p:txBody>
          <a:bodyPr/>
          <a:lstStyle/>
          <a:p>
            <a:r>
              <a:rPr lang="zh-CN" altLang="en-US" dirty="0"/>
              <a:t>领导人暂时中断联系  </a:t>
            </a:r>
          </a:p>
          <a:p>
            <a:pPr lvl="1"/>
            <a:r>
              <a:rPr lang="zh-CN" altLang="en-US" dirty="0"/>
              <a:t>其他服务器选出新的领导人</a:t>
            </a:r>
          </a:p>
          <a:p>
            <a:pPr lvl="1"/>
            <a:r>
              <a:rPr lang="zh-CN" altLang="en-US" dirty="0"/>
              <a:t>旧领导人重新连接</a:t>
            </a:r>
          </a:p>
          <a:p>
            <a:pPr lvl="1"/>
            <a:r>
              <a:rPr lang="zh-CN" altLang="en-US" dirty="0"/>
              <a:t>旧领导人试图提交日志条目</a:t>
            </a:r>
          </a:p>
          <a:p>
            <a:r>
              <a:rPr lang="zh-CN" altLang="en-US" dirty="0"/>
              <a:t>任期用来识别旧领导人（和候选者）</a:t>
            </a:r>
          </a:p>
          <a:p>
            <a:pPr lvl="1"/>
            <a:r>
              <a:rPr lang="zh-CN" altLang="en-US" dirty="0"/>
              <a:t>每个</a:t>
            </a:r>
            <a:r>
              <a:rPr lang="en-US" altLang="zh-CN" dirty="0"/>
              <a:t>RPC</a:t>
            </a:r>
            <a:r>
              <a:rPr lang="zh-CN" altLang="en-US" dirty="0"/>
              <a:t>都包含发送方的任期</a:t>
            </a:r>
          </a:p>
          <a:p>
            <a:pPr lvl="1"/>
            <a:r>
              <a:rPr lang="zh-CN" altLang="en-US" dirty="0"/>
              <a:t>发送方的任期 </a:t>
            </a:r>
            <a:r>
              <a:rPr lang="en-US" altLang="zh-CN" dirty="0"/>
              <a:t>&lt; </a:t>
            </a:r>
            <a:r>
              <a:rPr lang="zh-CN" altLang="en-US" dirty="0"/>
              <a:t>接收方，则接收方拒绝</a:t>
            </a:r>
            <a:r>
              <a:rPr lang="en-US" altLang="zh-CN" dirty="0"/>
              <a:t>RPC</a:t>
            </a:r>
            <a:r>
              <a:rPr lang="zh-CN" altLang="en-US" dirty="0"/>
              <a:t>（通过发送方处理的</a:t>
            </a:r>
            <a:r>
              <a:rPr lang="en-US" altLang="zh-CN" dirty="0"/>
              <a:t>ACK...</a:t>
            </a:r>
            <a:r>
              <a:rPr lang="zh-CN" altLang="en-US" dirty="0"/>
              <a:t>）。</a:t>
            </a:r>
          </a:p>
          <a:p>
            <a:pPr lvl="1"/>
            <a:r>
              <a:rPr lang="zh-CN" altLang="en-US" dirty="0"/>
              <a:t>接收方的任期 </a:t>
            </a:r>
            <a:r>
              <a:rPr lang="en-US" altLang="zh-CN" dirty="0"/>
              <a:t>&lt; </a:t>
            </a:r>
            <a:r>
              <a:rPr lang="zh-CN" altLang="en-US" dirty="0"/>
              <a:t>发送方，则接收方恢复为跟随者，更新任期，处理</a:t>
            </a:r>
            <a:r>
              <a:rPr lang="en-US" altLang="zh-CN" dirty="0"/>
              <a:t>RPC</a:t>
            </a:r>
          </a:p>
          <a:p>
            <a:r>
              <a:rPr lang="zh-CN" altLang="en-US" dirty="0"/>
              <a:t>选举更新大多数服务器的任期</a:t>
            </a:r>
          </a:p>
          <a:p>
            <a:pPr lvl="1"/>
            <a:r>
              <a:rPr lang="zh-CN" altLang="en-US" dirty="0"/>
              <a:t>被废黜的服务器不能提交新的日志条目</a:t>
            </a:r>
            <a:endParaRPr lang="en-US" altLang="zh-CN" dirty="0"/>
          </a:p>
        </p:txBody>
      </p:sp>
      <p:sp>
        <p:nvSpPr>
          <p:cNvPr id="8" name="日期占位符 7">
            <a:extLst>
              <a:ext uri="{FF2B5EF4-FFF2-40B4-BE49-F238E27FC236}">
                <a16:creationId xmlns:a16="http://schemas.microsoft.com/office/drawing/2014/main" id="{5F54FBBB-7604-FD71-9E13-D0780CE709FF}"/>
              </a:ext>
            </a:extLst>
          </p:cNvPr>
          <p:cNvSpPr>
            <a:spLocks noGrp="1"/>
          </p:cNvSpPr>
          <p:nvPr>
            <p:ph type="dt" sz="half" idx="10"/>
          </p:nvPr>
        </p:nvSpPr>
        <p:spPr/>
        <p:txBody>
          <a:bodyPr/>
          <a:lstStyle/>
          <a:p>
            <a:pPr>
              <a:defRPr/>
            </a:pPr>
            <a:fld id="{8BB55009-2264-4544-A1FB-4CF4EFEA07DE}" type="datetime1">
              <a:rPr lang="zh-CN" altLang="en-US" smtClean="0"/>
              <a:t>2022/10/9</a:t>
            </a:fld>
            <a:endParaRPr lang="zh-CN" altLang="en-US"/>
          </a:p>
        </p:txBody>
      </p:sp>
      <p:sp>
        <p:nvSpPr>
          <p:cNvPr id="9" name="页脚占位符 8">
            <a:extLst>
              <a:ext uri="{FF2B5EF4-FFF2-40B4-BE49-F238E27FC236}">
                <a16:creationId xmlns:a16="http://schemas.microsoft.com/office/drawing/2014/main" id="{09B163D8-1FF3-7AF8-C5BB-70B3CB6552E7}"/>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10" name="灯片编号占位符 9">
            <a:extLst>
              <a:ext uri="{FF2B5EF4-FFF2-40B4-BE49-F238E27FC236}">
                <a16:creationId xmlns:a16="http://schemas.microsoft.com/office/drawing/2014/main" id="{53F83BA4-CFA4-BD77-1D5D-F1397C2052E6}"/>
              </a:ext>
            </a:extLst>
          </p:cNvPr>
          <p:cNvSpPr>
            <a:spLocks noGrp="1"/>
          </p:cNvSpPr>
          <p:nvPr>
            <p:ph type="sldNum" sz="quarter" idx="12"/>
          </p:nvPr>
        </p:nvSpPr>
        <p:spPr/>
        <p:txBody>
          <a:bodyPr/>
          <a:lstStyle/>
          <a:p>
            <a:pPr>
              <a:defRPr/>
            </a:pPr>
            <a:fld id="{F58659B2-D2A8-BA42-BB8D-94882DBFBDBE}" type="slidenum">
              <a:rPr lang="zh-CN" altLang="en-US" smtClean="0"/>
              <a:pPr>
                <a:defRPr/>
              </a:pPr>
              <a:t>142</a:t>
            </a:fld>
            <a:endParaRPr lang="zh-CN" altLang="en-US"/>
          </a:p>
        </p:txBody>
      </p:sp>
    </p:spTree>
    <p:extLst>
      <p:ext uri="{BB962C8B-B14F-4D97-AF65-F5344CB8AC3E}">
        <p14:creationId xmlns:p14="http://schemas.microsoft.com/office/powerpoint/2010/main" val="413381628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C59CD0-ACCC-40EB-AA04-2C1A09CE4739}"/>
              </a:ext>
            </a:extLst>
          </p:cNvPr>
          <p:cNvSpPr>
            <a:spLocks noGrp="1"/>
          </p:cNvSpPr>
          <p:nvPr>
            <p:ph type="title"/>
          </p:nvPr>
        </p:nvSpPr>
        <p:spPr/>
        <p:txBody>
          <a:bodyPr/>
          <a:lstStyle/>
          <a:p>
            <a:r>
              <a:rPr lang="en-US" altLang="zh-CN"/>
              <a:t>5.</a:t>
            </a:r>
            <a:r>
              <a:rPr lang="zh-CN" altLang="en-US"/>
              <a:t>客户端协议</a:t>
            </a:r>
          </a:p>
        </p:txBody>
      </p:sp>
      <p:sp>
        <p:nvSpPr>
          <p:cNvPr id="31747" name="内容占位符 2">
            <a:extLst>
              <a:ext uri="{FF2B5EF4-FFF2-40B4-BE49-F238E27FC236}">
                <a16:creationId xmlns:a16="http://schemas.microsoft.com/office/drawing/2014/main" id="{EA682F87-292C-12CD-CDF6-33A98F6A44CA}"/>
              </a:ext>
            </a:extLst>
          </p:cNvPr>
          <p:cNvSpPr>
            <a:spLocks noGrp="1" noChangeArrowheads="1"/>
          </p:cNvSpPr>
          <p:nvPr>
            <p:ph idx="1"/>
          </p:nvPr>
        </p:nvSpPr>
        <p:spPr/>
        <p:txBody>
          <a:bodyPr>
            <a:normAutofit fontScale="92500" lnSpcReduction="10000"/>
          </a:bodyPr>
          <a:lstStyle/>
          <a:p>
            <a:r>
              <a:rPr lang="zh-CN" altLang="en-US" dirty="0"/>
              <a:t>向领导人发送命令</a:t>
            </a:r>
          </a:p>
          <a:p>
            <a:pPr lvl="1"/>
            <a:r>
              <a:rPr lang="zh-CN" altLang="en-US" dirty="0"/>
              <a:t>如果客户端不知道领导人，则可以联系任一服务器，服务器将客户端重定向到领导人。</a:t>
            </a:r>
          </a:p>
          <a:p>
            <a:r>
              <a:rPr lang="zh-CN" altLang="en-US" dirty="0"/>
              <a:t>领导人只在命令写入日志、提交并由领导人执行（在状态机上执行）后做出响应</a:t>
            </a:r>
          </a:p>
          <a:p>
            <a:r>
              <a:rPr lang="zh-CN" altLang="en-US" dirty="0"/>
              <a:t>如果请求超时（例如，领导人崩溃）。</a:t>
            </a:r>
          </a:p>
          <a:p>
            <a:pPr lvl="1"/>
            <a:r>
              <a:rPr lang="zh-CN" altLang="en-US" dirty="0"/>
              <a:t>客户端向新的领导人重新发出命令（在可能的重定向之后）</a:t>
            </a:r>
          </a:p>
          <a:p>
            <a:r>
              <a:rPr lang="zh-CN" altLang="en-US" dirty="0"/>
              <a:t>即使在领导人崩溃的情况下，也要确保仅完成一次的语义（</a:t>
            </a:r>
            <a:r>
              <a:rPr lang="en-US" altLang="zh-CN" dirty="0"/>
              <a:t>exactly-once semantics </a:t>
            </a:r>
            <a:r>
              <a:rPr lang="zh-CN" altLang="en-US" dirty="0"/>
              <a:t>）</a:t>
            </a:r>
          </a:p>
          <a:p>
            <a:pPr lvl="1"/>
            <a:r>
              <a:rPr lang="zh-CN" altLang="en-US" dirty="0"/>
              <a:t>例如，领导人可以执行命令，然后在响应之前崩溃。</a:t>
            </a:r>
          </a:p>
          <a:p>
            <a:pPr lvl="1"/>
            <a:r>
              <a:rPr lang="zh-CN" altLang="en-US" dirty="0"/>
              <a:t>客户端应该在每个命令中嵌入唯一的请求</a:t>
            </a:r>
            <a:r>
              <a:rPr lang="en-US" altLang="zh-CN" dirty="0"/>
              <a:t>ID</a:t>
            </a:r>
          </a:p>
          <a:p>
            <a:pPr lvl="1"/>
            <a:r>
              <a:rPr lang="zh-CN" altLang="en-US" dirty="0"/>
              <a:t>这个唯一的请求</a:t>
            </a:r>
            <a:r>
              <a:rPr lang="en-US" altLang="zh-CN" dirty="0"/>
              <a:t>ID</a:t>
            </a:r>
            <a:r>
              <a:rPr lang="zh-CN" altLang="en-US" dirty="0"/>
              <a:t>包括在日志条目中</a:t>
            </a:r>
          </a:p>
          <a:p>
            <a:pPr lvl="1"/>
            <a:r>
              <a:rPr lang="zh-CN" altLang="en-US" dirty="0"/>
              <a:t>在接受请求之前，领导人会检查日志中是否有相同</a:t>
            </a:r>
            <a:r>
              <a:rPr lang="en-US" altLang="zh-CN" dirty="0"/>
              <a:t>ID</a:t>
            </a:r>
            <a:r>
              <a:rPr lang="zh-CN" altLang="en-US" dirty="0"/>
              <a:t>的条目</a:t>
            </a:r>
          </a:p>
          <a:p>
            <a:endParaRPr lang="zh-CN" altLang="en-US" dirty="0"/>
          </a:p>
        </p:txBody>
      </p:sp>
      <p:sp>
        <p:nvSpPr>
          <p:cNvPr id="5" name="日期占位符 4">
            <a:extLst>
              <a:ext uri="{FF2B5EF4-FFF2-40B4-BE49-F238E27FC236}">
                <a16:creationId xmlns:a16="http://schemas.microsoft.com/office/drawing/2014/main" id="{E161294D-51CB-8E93-7872-2F4E07FB530F}"/>
              </a:ext>
            </a:extLst>
          </p:cNvPr>
          <p:cNvSpPr>
            <a:spLocks noGrp="1"/>
          </p:cNvSpPr>
          <p:nvPr>
            <p:ph type="dt" sz="half" idx="10"/>
          </p:nvPr>
        </p:nvSpPr>
        <p:spPr/>
        <p:txBody>
          <a:bodyPr/>
          <a:lstStyle/>
          <a:p>
            <a:pPr>
              <a:defRPr/>
            </a:pPr>
            <a:fld id="{9A27E250-9F99-9B41-897B-192E0FC36706}" type="datetime1">
              <a:rPr lang="zh-CN" altLang="en-US" smtClean="0"/>
              <a:t>2022/10/9</a:t>
            </a:fld>
            <a:endParaRPr lang="zh-CN" altLang="en-US"/>
          </a:p>
        </p:txBody>
      </p:sp>
      <p:sp>
        <p:nvSpPr>
          <p:cNvPr id="6" name="页脚占位符 5">
            <a:extLst>
              <a:ext uri="{FF2B5EF4-FFF2-40B4-BE49-F238E27FC236}">
                <a16:creationId xmlns:a16="http://schemas.microsoft.com/office/drawing/2014/main" id="{906B2688-7016-D38E-DE0C-89E75551D0F6}"/>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7" name="灯片编号占位符 6">
            <a:extLst>
              <a:ext uri="{FF2B5EF4-FFF2-40B4-BE49-F238E27FC236}">
                <a16:creationId xmlns:a16="http://schemas.microsoft.com/office/drawing/2014/main" id="{1B8AE5F9-6997-C979-12A2-A6219BA2E2B9}"/>
              </a:ext>
            </a:extLst>
          </p:cNvPr>
          <p:cNvSpPr>
            <a:spLocks noGrp="1"/>
          </p:cNvSpPr>
          <p:nvPr>
            <p:ph type="sldNum" sz="quarter" idx="12"/>
          </p:nvPr>
        </p:nvSpPr>
        <p:spPr/>
        <p:txBody>
          <a:bodyPr/>
          <a:lstStyle/>
          <a:p>
            <a:pPr>
              <a:defRPr/>
            </a:pPr>
            <a:fld id="{F58659B2-D2A8-BA42-BB8D-94882DBFBDBE}" type="slidenum">
              <a:rPr lang="zh-CN" altLang="en-US" smtClean="0"/>
              <a:pPr>
                <a:defRPr/>
              </a:pPr>
              <a:t>143</a:t>
            </a:fld>
            <a:endParaRPr lang="zh-CN" altLang="en-US"/>
          </a:p>
        </p:txBody>
      </p:sp>
    </p:spTree>
    <p:extLst>
      <p:ext uri="{BB962C8B-B14F-4D97-AF65-F5344CB8AC3E}">
        <p14:creationId xmlns:p14="http://schemas.microsoft.com/office/powerpoint/2010/main" val="420725744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B308AF7-1EF8-40B7-8DD0-944F4E1E4267}"/>
              </a:ext>
            </a:extLst>
          </p:cNvPr>
          <p:cNvSpPr>
            <a:spLocks noGrp="1" noChangeArrowheads="1"/>
          </p:cNvSpPr>
          <p:nvPr>
            <p:ph type="title"/>
          </p:nvPr>
        </p:nvSpPr>
        <p:spPr/>
        <p:txBody>
          <a:bodyPr/>
          <a:lstStyle/>
          <a:p>
            <a:r>
              <a:rPr lang="en-US" altLang="zh-CN"/>
              <a:t>6. </a:t>
            </a:r>
            <a:r>
              <a:rPr lang="zh-CN" altLang="en-US"/>
              <a:t>配置变更</a:t>
            </a:r>
          </a:p>
        </p:txBody>
      </p:sp>
      <p:sp>
        <p:nvSpPr>
          <p:cNvPr id="63492" name="Rectangle 3">
            <a:extLst>
              <a:ext uri="{FF2B5EF4-FFF2-40B4-BE49-F238E27FC236}">
                <a16:creationId xmlns:a16="http://schemas.microsoft.com/office/drawing/2014/main" id="{CC5AF415-88B3-440F-91C5-BC3220A4EBE7}"/>
              </a:ext>
            </a:extLst>
          </p:cNvPr>
          <p:cNvSpPr>
            <a:spLocks noGrp="1" noChangeArrowheads="1"/>
          </p:cNvSpPr>
          <p:nvPr>
            <p:ph idx="1"/>
          </p:nvPr>
        </p:nvSpPr>
        <p:spPr/>
        <p:txBody>
          <a:bodyPr/>
          <a:lstStyle/>
          <a:p>
            <a:r>
              <a:rPr lang="zh-CN" altLang="en-US"/>
              <a:t>查看配置。 </a:t>
            </a:r>
            <a:r>
              <a:rPr lang="en-US" altLang="zh-CN"/>
              <a:t>{</a:t>
            </a:r>
            <a:r>
              <a:rPr lang="zh-CN" altLang="en-US"/>
              <a:t>领导，</a:t>
            </a:r>
            <a:r>
              <a:rPr lang="en-US" altLang="zh-CN"/>
              <a:t>{</a:t>
            </a:r>
            <a:r>
              <a:rPr lang="zh-CN" altLang="en-US"/>
              <a:t>成员</a:t>
            </a:r>
            <a:r>
              <a:rPr lang="en-US" altLang="zh-CN"/>
              <a:t>}</a:t>
            </a:r>
            <a:r>
              <a:rPr lang="zh-CN" altLang="en-US"/>
              <a:t>，设置</a:t>
            </a:r>
            <a:r>
              <a:rPr lang="en-US" altLang="zh-CN"/>
              <a:t>}</a:t>
            </a:r>
          </a:p>
          <a:p>
            <a:r>
              <a:rPr lang="zh-CN" altLang="en-US"/>
              <a:t>共识必须支持对配置的更改</a:t>
            </a:r>
          </a:p>
          <a:p>
            <a:pPr lvl="1"/>
            <a:r>
              <a:rPr lang="zh-CN" altLang="en-US"/>
              <a:t>替换故障机器</a:t>
            </a:r>
          </a:p>
          <a:p>
            <a:pPr lvl="1"/>
            <a:r>
              <a:rPr lang="zh-CN" altLang="en-US"/>
              <a:t>改变副本的数量</a:t>
            </a:r>
          </a:p>
          <a:p>
            <a:r>
              <a:rPr lang="zh-CN" altLang="en-US"/>
              <a:t>不能直接从一个配置切换到另一个配置：可能会出现相互冲突的大多数（</a:t>
            </a:r>
            <a:r>
              <a:rPr lang="en-US" altLang="zh-CN"/>
              <a:t> conflicting majorities </a:t>
            </a:r>
            <a:r>
              <a:rPr lang="zh-CN" altLang="en-US"/>
              <a:t>）</a:t>
            </a:r>
          </a:p>
        </p:txBody>
      </p:sp>
      <p:pic>
        <p:nvPicPr>
          <p:cNvPr id="32773" name="图片 2">
            <a:extLst>
              <a:ext uri="{FF2B5EF4-FFF2-40B4-BE49-F238E27FC236}">
                <a16:creationId xmlns:a16="http://schemas.microsoft.com/office/drawing/2014/main" id="{F2E8AF6F-B9AA-9D23-3FE4-E3CEB86473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3888654"/>
            <a:ext cx="7204075" cy="244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日期占位符 5">
            <a:extLst>
              <a:ext uri="{FF2B5EF4-FFF2-40B4-BE49-F238E27FC236}">
                <a16:creationId xmlns:a16="http://schemas.microsoft.com/office/drawing/2014/main" id="{FADBF699-95EB-A753-0DC2-7DCEE019AB93}"/>
              </a:ext>
            </a:extLst>
          </p:cNvPr>
          <p:cNvSpPr>
            <a:spLocks noGrp="1"/>
          </p:cNvSpPr>
          <p:nvPr>
            <p:ph type="dt" sz="half" idx="10"/>
          </p:nvPr>
        </p:nvSpPr>
        <p:spPr/>
        <p:txBody>
          <a:bodyPr/>
          <a:lstStyle/>
          <a:p>
            <a:pPr>
              <a:defRPr/>
            </a:pPr>
            <a:fld id="{39F47B62-997E-ED4F-AFF4-05A95A08A4C7}" type="datetime1">
              <a:rPr lang="zh-CN" altLang="en-US" smtClean="0"/>
              <a:t>2022/10/9</a:t>
            </a:fld>
            <a:endParaRPr lang="zh-CN" altLang="en-US"/>
          </a:p>
        </p:txBody>
      </p:sp>
      <p:sp>
        <p:nvSpPr>
          <p:cNvPr id="7" name="页脚占位符 6">
            <a:extLst>
              <a:ext uri="{FF2B5EF4-FFF2-40B4-BE49-F238E27FC236}">
                <a16:creationId xmlns:a16="http://schemas.microsoft.com/office/drawing/2014/main" id="{FAA098E6-7772-F2A5-B2DA-714C8BB62282}"/>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8" name="灯片编号占位符 7">
            <a:extLst>
              <a:ext uri="{FF2B5EF4-FFF2-40B4-BE49-F238E27FC236}">
                <a16:creationId xmlns:a16="http://schemas.microsoft.com/office/drawing/2014/main" id="{A5982EFB-ABCD-F281-256C-4EE57C7F35DC}"/>
              </a:ext>
            </a:extLst>
          </p:cNvPr>
          <p:cNvSpPr>
            <a:spLocks noGrp="1"/>
          </p:cNvSpPr>
          <p:nvPr>
            <p:ph type="sldNum" sz="quarter" idx="12"/>
          </p:nvPr>
        </p:nvSpPr>
        <p:spPr/>
        <p:txBody>
          <a:bodyPr/>
          <a:lstStyle/>
          <a:p>
            <a:pPr>
              <a:defRPr/>
            </a:pPr>
            <a:fld id="{F58659B2-D2A8-BA42-BB8D-94882DBFBDBE}" type="slidenum">
              <a:rPr lang="zh-CN" altLang="en-US" smtClean="0"/>
              <a:pPr>
                <a:defRPr/>
              </a:pPr>
              <a:t>144</a:t>
            </a:fld>
            <a:endParaRPr lang="zh-CN" altLang="en-US"/>
          </a:p>
        </p:txBody>
      </p:sp>
    </p:spTree>
    <p:extLst>
      <p:ext uri="{BB962C8B-B14F-4D97-AF65-F5344CB8AC3E}">
        <p14:creationId xmlns:p14="http://schemas.microsoft.com/office/powerpoint/2010/main" val="403584731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88BCD8-6201-40D3-8CF4-A6CDAF3782C7}"/>
              </a:ext>
            </a:extLst>
          </p:cNvPr>
          <p:cNvSpPr>
            <a:spLocks noGrp="1"/>
          </p:cNvSpPr>
          <p:nvPr>
            <p:ph type="title"/>
          </p:nvPr>
        </p:nvSpPr>
        <p:spPr/>
        <p:txBody>
          <a:bodyPr/>
          <a:lstStyle/>
          <a:p>
            <a:r>
              <a:rPr lang="en-US" altLang="zh-CN"/>
              <a:t>6. </a:t>
            </a:r>
            <a:r>
              <a:rPr lang="zh-CN" altLang="en-US"/>
              <a:t>配置变更</a:t>
            </a:r>
          </a:p>
        </p:txBody>
      </p:sp>
      <p:sp>
        <p:nvSpPr>
          <p:cNvPr id="3" name="内容占位符 2">
            <a:extLst>
              <a:ext uri="{FF2B5EF4-FFF2-40B4-BE49-F238E27FC236}">
                <a16:creationId xmlns:a16="http://schemas.microsoft.com/office/drawing/2014/main" id="{8D3499C6-28A9-44FB-ACCC-AA1295BD6361}"/>
              </a:ext>
            </a:extLst>
          </p:cNvPr>
          <p:cNvSpPr>
            <a:spLocks noGrp="1"/>
          </p:cNvSpPr>
          <p:nvPr>
            <p:ph idx="1"/>
          </p:nvPr>
        </p:nvSpPr>
        <p:spPr/>
        <p:txBody>
          <a:bodyPr/>
          <a:lstStyle/>
          <a:p>
            <a:r>
              <a:rPr lang="en-US" altLang="zh-CN" sz="2000" dirty="0"/>
              <a:t>Raft</a:t>
            </a:r>
            <a:r>
              <a:rPr lang="zh-CN" altLang="en-US" sz="2000" dirty="0"/>
              <a:t>中集群切换的过渡配置，称为联合共识（</a:t>
            </a:r>
            <a:r>
              <a:rPr lang="en-US" altLang="zh-CN" sz="2000" dirty="0"/>
              <a:t> Joint Consensus </a:t>
            </a:r>
            <a:r>
              <a:rPr lang="zh-CN" altLang="en-US" sz="2000" dirty="0"/>
              <a:t>），需要新、旧配置中的大多数服务器来选举、提交。</a:t>
            </a:r>
          </a:p>
          <a:p>
            <a:r>
              <a:rPr lang="zh-CN" altLang="en-US" sz="2000" dirty="0"/>
              <a:t>配置变更只是一个日志条目；收到后立即应用（无论提交与否）</a:t>
            </a:r>
          </a:p>
          <a:p>
            <a:r>
              <a:rPr lang="zh-CN" altLang="en-US" sz="2000" dirty="0"/>
              <a:t>一旦联合共识得到提交，就开始复制最终配置的日志条目</a:t>
            </a:r>
          </a:p>
        </p:txBody>
      </p:sp>
      <p:pic>
        <p:nvPicPr>
          <p:cNvPr id="33796" name="图片 26">
            <a:extLst>
              <a:ext uri="{FF2B5EF4-FFF2-40B4-BE49-F238E27FC236}">
                <a16:creationId xmlns:a16="http://schemas.microsoft.com/office/drawing/2014/main" id="{9C147AF3-DBB8-1151-02FC-43F4208E24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006" y="2947987"/>
            <a:ext cx="8535987" cy="280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日期占位符 5">
            <a:extLst>
              <a:ext uri="{FF2B5EF4-FFF2-40B4-BE49-F238E27FC236}">
                <a16:creationId xmlns:a16="http://schemas.microsoft.com/office/drawing/2014/main" id="{E730A2EA-AE60-D07E-F672-0B1CF7630CA8}"/>
              </a:ext>
            </a:extLst>
          </p:cNvPr>
          <p:cNvSpPr>
            <a:spLocks noGrp="1"/>
          </p:cNvSpPr>
          <p:nvPr>
            <p:ph type="dt" sz="half" idx="10"/>
          </p:nvPr>
        </p:nvSpPr>
        <p:spPr/>
        <p:txBody>
          <a:bodyPr/>
          <a:lstStyle/>
          <a:p>
            <a:pPr>
              <a:defRPr/>
            </a:pPr>
            <a:fld id="{42C21E43-9C4A-894B-9AFC-95ED1ED0BE26}" type="datetime1">
              <a:rPr lang="zh-CN" altLang="en-US" smtClean="0"/>
              <a:t>2022/10/9</a:t>
            </a:fld>
            <a:endParaRPr lang="zh-CN" altLang="en-US"/>
          </a:p>
        </p:txBody>
      </p:sp>
      <p:sp>
        <p:nvSpPr>
          <p:cNvPr id="7" name="页脚占位符 6">
            <a:extLst>
              <a:ext uri="{FF2B5EF4-FFF2-40B4-BE49-F238E27FC236}">
                <a16:creationId xmlns:a16="http://schemas.microsoft.com/office/drawing/2014/main" id="{28D64509-EF11-4B60-B72D-830F691FC482}"/>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8" name="灯片编号占位符 7">
            <a:extLst>
              <a:ext uri="{FF2B5EF4-FFF2-40B4-BE49-F238E27FC236}">
                <a16:creationId xmlns:a16="http://schemas.microsoft.com/office/drawing/2014/main" id="{1EB42298-4FEF-2349-9BAE-103F8391C296}"/>
              </a:ext>
            </a:extLst>
          </p:cNvPr>
          <p:cNvSpPr>
            <a:spLocks noGrp="1"/>
          </p:cNvSpPr>
          <p:nvPr>
            <p:ph type="sldNum" sz="quarter" idx="12"/>
          </p:nvPr>
        </p:nvSpPr>
        <p:spPr/>
        <p:txBody>
          <a:bodyPr/>
          <a:lstStyle/>
          <a:p>
            <a:pPr>
              <a:defRPr/>
            </a:pPr>
            <a:fld id="{F58659B2-D2A8-BA42-BB8D-94882DBFBDBE}" type="slidenum">
              <a:rPr lang="zh-CN" altLang="en-US" smtClean="0"/>
              <a:pPr>
                <a:defRPr/>
              </a:pPr>
              <a:t>145</a:t>
            </a:fld>
            <a:endParaRPr lang="zh-CN" altLang="en-US"/>
          </a:p>
        </p:txBody>
      </p:sp>
    </p:spTree>
    <p:extLst>
      <p:ext uri="{BB962C8B-B14F-4D97-AF65-F5344CB8AC3E}">
        <p14:creationId xmlns:p14="http://schemas.microsoft.com/office/powerpoint/2010/main" val="399770202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1AD1F3-EBBD-4EDC-B6B5-CAAA720180B7}"/>
              </a:ext>
            </a:extLst>
          </p:cNvPr>
          <p:cNvSpPr>
            <a:spLocks noGrp="1"/>
          </p:cNvSpPr>
          <p:nvPr>
            <p:ph type="title"/>
          </p:nvPr>
        </p:nvSpPr>
        <p:spPr/>
        <p:txBody>
          <a:bodyPr/>
          <a:lstStyle/>
          <a:p>
            <a:r>
              <a:rPr lang="en-US" altLang="zh-CN"/>
              <a:t>6. </a:t>
            </a:r>
            <a:r>
              <a:rPr lang="zh-CN" altLang="en-US"/>
              <a:t>配置变更</a:t>
            </a:r>
          </a:p>
        </p:txBody>
      </p:sp>
      <p:sp>
        <p:nvSpPr>
          <p:cNvPr id="34819" name="内容占位符 2">
            <a:extLst>
              <a:ext uri="{FF2B5EF4-FFF2-40B4-BE49-F238E27FC236}">
                <a16:creationId xmlns:a16="http://schemas.microsoft.com/office/drawing/2014/main" id="{594824FC-4D13-90C6-32B5-CAED2019E647}"/>
              </a:ext>
            </a:extLst>
          </p:cNvPr>
          <p:cNvSpPr>
            <a:spLocks noGrp="1" noChangeArrowheads="1"/>
          </p:cNvSpPr>
          <p:nvPr>
            <p:ph idx="1"/>
          </p:nvPr>
        </p:nvSpPr>
        <p:spPr/>
        <p:txBody>
          <a:bodyPr/>
          <a:lstStyle/>
          <a:p>
            <a:r>
              <a:rPr lang="zh-CN" altLang="en-US"/>
              <a:t>任何配置中的任何服务器都可以作为</a:t>
            </a:r>
            <a:r>
              <a:rPr lang="en-US" altLang="zh-CN"/>
              <a:t>leader</a:t>
            </a:r>
          </a:p>
          <a:p>
            <a:r>
              <a:rPr lang="zh-CN" altLang="en-US"/>
              <a:t>如果领导人不在</a:t>
            </a:r>
            <a:r>
              <a:rPr lang="en-US" altLang="zh-CN"/>
              <a:t>Cnew</a:t>
            </a:r>
            <a:r>
              <a:rPr lang="zh-CN" altLang="en-US"/>
              <a:t>配置中，一旦</a:t>
            </a:r>
            <a:r>
              <a:rPr lang="en-US" altLang="zh-CN"/>
              <a:t>Cnew</a:t>
            </a:r>
            <a:r>
              <a:rPr lang="zh-CN" altLang="en-US"/>
              <a:t>配置提交，旧领导人就必须退出</a:t>
            </a:r>
          </a:p>
          <a:p>
            <a:endParaRPr lang="zh-CN" altLang="en-US"/>
          </a:p>
        </p:txBody>
      </p:sp>
      <p:grpSp>
        <p:nvGrpSpPr>
          <p:cNvPr id="34820" name="组合 3">
            <a:extLst>
              <a:ext uri="{FF2B5EF4-FFF2-40B4-BE49-F238E27FC236}">
                <a16:creationId xmlns:a16="http://schemas.microsoft.com/office/drawing/2014/main" id="{F239C358-97F0-CB8B-53CD-B2BE23B98AAC}"/>
              </a:ext>
            </a:extLst>
          </p:cNvPr>
          <p:cNvGrpSpPr>
            <a:grpSpLocks/>
          </p:cNvGrpSpPr>
          <p:nvPr/>
        </p:nvGrpSpPr>
        <p:grpSpPr bwMode="auto">
          <a:xfrm>
            <a:off x="304800" y="2852936"/>
            <a:ext cx="8534400" cy="2597150"/>
            <a:chOff x="1827212" y="4186061"/>
            <a:chExt cx="8534400" cy="2597076"/>
          </a:xfrm>
        </p:grpSpPr>
        <p:sp>
          <p:nvSpPr>
            <p:cNvPr id="5" name="Rectangle 43">
              <a:extLst>
                <a:ext uri="{FF2B5EF4-FFF2-40B4-BE49-F238E27FC236}">
                  <a16:creationId xmlns:a16="http://schemas.microsoft.com/office/drawing/2014/main" id="{45235412-D637-4C80-873B-71E3C0BE5D34}"/>
                </a:ext>
              </a:extLst>
            </p:cNvPr>
            <p:cNvSpPr/>
            <p:nvPr/>
          </p:nvSpPr>
          <p:spPr>
            <a:xfrm>
              <a:off x="1827212" y="6173554"/>
              <a:ext cx="8534400" cy="609583"/>
            </a:xfrm>
            <a:prstGeom prst="rect">
              <a:avLst/>
            </a:prstGeom>
            <a:ln>
              <a:noFill/>
            </a:ln>
          </p:spPr>
          <p:style>
            <a:lnRef idx="2">
              <a:schemeClr val="dk1"/>
            </a:lnRef>
            <a:fillRef idx="1">
              <a:schemeClr val="lt1"/>
            </a:fillRef>
            <a:effectRef idx="0">
              <a:schemeClr val="dk1"/>
            </a:effectRef>
            <a:fontRef idx="minor">
              <a:schemeClr val="dk1"/>
            </a:fontRef>
          </p:style>
          <p:txBody>
            <a:bodyPr anchor="ctr"/>
            <a:lstStyle/>
            <a:p>
              <a:pPr>
                <a:defRPr/>
              </a:pPr>
              <a:endParaRPr lang="en-US" b="0">
                <a:solidFill>
                  <a:srgbClr val="000000"/>
                </a:solidFill>
              </a:endParaRPr>
            </a:p>
          </p:txBody>
        </p:sp>
        <p:cxnSp>
          <p:nvCxnSpPr>
            <p:cNvPr id="6" name="Straight Connector 7">
              <a:extLst>
                <a:ext uri="{FF2B5EF4-FFF2-40B4-BE49-F238E27FC236}">
                  <a16:creationId xmlns:a16="http://schemas.microsoft.com/office/drawing/2014/main" id="{CEE760BD-9C34-4314-86BC-52995ABA6341}"/>
                </a:ext>
              </a:extLst>
            </p:cNvPr>
            <p:cNvCxnSpPr/>
            <p:nvPr/>
          </p:nvCxnSpPr>
          <p:spPr>
            <a:xfrm>
              <a:off x="2695575" y="6208478"/>
              <a:ext cx="6934200" cy="0"/>
            </a:xfrm>
            <a:prstGeom prst="line">
              <a:avLst/>
            </a:prstGeom>
            <a:ln w="31750" cap="rnd">
              <a:tailEnd type="stealth" w="lg" len="lg"/>
            </a:ln>
            <a:effectLst/>
          </p:spPr>
          <p:style>
            <a:lnRef idx="2">
              <a:schemeClr val="dk1"/>
            </a:lnRef>
            <a:fillRef idx="0">
              <a:schemeClr val="dk1"/>
            </a:fillRef>
            <a:effectRef idx="1">
              <a:schemeClr val="dk1"/>
            </a:effectRef>
            <a:fontRef idx="minor">
              <a:schemeClr val="tx1"/>
            </a:fontRef>
          </p:style>
        </p:cxnSp>
        <p:sp>
          <p:nvSpPr>
            <p:cNvPr id="34823" name="TextBox 9">
              <a:extLst>
                <a:ext uri="{FF2B5EF4-FFF2-40B4-BE49-F238E27FC236}">
                  <a16:creationId xmlns:a16="http://schemas.microsoft.com/office/drawing/2014/main" id="{8F125EC1-E4E4-58A6-87AB-688492F22D0F}"/>
                </a:ext>
              </a:extLst>
            </p:cNvPr>
            <p:cNvSpPr txBox="1">
              <a:spLocks noChangeArrowheads="1"/>
            </p:cNvSpPr>
            <p:nvPr/>
          </p:nvSpPr>
          <p:spPr bwMode="auto">
            <a:xfrm>
              <a:off x="9095781" y="6235606"/>
              <a:ext cx="436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800" b="0">
                  <a:solidFill>
                    <a:srgbClr val="000000"/>
                  </a:solidFill>
                  <a:ea typeface="宋体" panose="02010600030101010101" pitchFamily="2" charset="-122"/>
                </a:rPr>
                <a:t>time</a:t>
              </a:r>
            </a:p>
          </p:txBody>
        </p:sp>
        <p:sp>
          <p:nvSpPr>
            <p:cNvPr id="34824" name="TextBox 10">
              <a:extLst>
                <a:ext uri="{FF2B5EF4-FFF2-40B4-BE49-F238E27FC236}">
                  <a16:creationId xmlns:a16="http://schemas.microsoft.com/office/drawing/2014/main" id="{FE67CF5B-FF06-8FDF-A536-F6C1EE84E40F}"/>
                </a:ext>
              </a:extLst>
            </p:cNvPr>
            <p:cNvSpPr txBox="1">
              <a:spLocks noChangeArrowheads="1"/>
            </p:cNvSpPr>
            <p:nvPr/>
          </p:nvSpPr>
          <p:spPr bwMode="auto">
            <a:xfrm>
              <a:off x="4752380" y="6219970"/>
              <a:ext cx="131766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800" b="0">
                  <a:solidFill>
                    <a:srgbClr val="000000"/>
                  </a:solidFill>
                  <a:ea typeface="宋体" panose="02010600030101010101" pitchFamily="2" charset="-122"/>
                </a:rPr>
                <a:t>C</a:t>
              </a:r>
              <a:r>
                <a:rPr lang="en-US" altLang="zh-CN" sz="1800" b="0" baseline="-25000">
                  <a:solidFill>
                    <a:srgbClr val="000000"/>
                  </a:solidFill>
                  <a:ea typeface="宋体" panose="02010600030101010101" pitchFamily="2" charset="-122"/>
                </a:rPr>
                <a:t>old+new</a:t>
              </a:r>
              <a:r>
                <a:rPr lang="en-US" altLang="zh-CN" sz="1800" b="0">
                  <a:solidFill>
                    <a:srgbClr val="000000"/>
                  </a:solidFill>
                  <a:ea typeface="宋体" panose="02010600030101010101" pitchFamily="2" charset="-122"/>
                </a:rPr>
                <a:t> entry</a:t>
              </a:r>
              <a:br>
                <a:rPr lang="en-US" altLang="zh-CN" sz="1800" b="0">
                  <a:solidFill>
                    <a:srgbClr val="000000"/>
                  </a:solidFill>
                  <a:ea typeface="宋体" panose="02010600030101010101" pitchFamily="2" charset="-122"/>
                </a:rPr>
              </a:br>
              <a:r>
                <a:rPr lang="en-US" altLang="zh-CN" sz="1800" b="0">
                  <a:solidFill>
                    <a:srgbClr val="000000"/>
                  </a:solidFill>
                  <a:ea typeface="宋体" panose="02010600030101010101" pitchFamily="2" charset="-122"/>
                </a:rPr>
                <a:t>committed</a:t>
              </a:r>
            </a:p>
          </p:txBody>
        </p:sp>
        <p:sp>
          <p:nvSpPr>
            <p:cNvPr id="34825" name="TextBox 11">
              <a:extLst>
                <a:ext uri="{FF2B5EF4-FFF2-40B4-BE49-F238E27FC236}">
                  <a16:creationId xmlns:a16="http://schemas.microsoft.com/office/drawing/2014/main" id="{7335126E-5D71-B095-8FA5-E2300E532B55}"/>
                </a:ext>
              </a:extLst>
            </p:cNvPr>
            <p:cNvSpPr txBox="1">
              <a:spLocks noChangeArrowheads="1"/>
            </p:cNvSpPr>
            <p:nvPr/>
          </p:nvSpPr>
          <p:spPr bwMode="auto">
            <a:xfrm>
              <a:off x="6812186" y="6219970"/>
              <a:ext cx="106439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800" b="0">
                  <a:solidFill>
                    <a:srgbClr val="000000"/>
                  </a:solidFill>
                  <a:ea typeface="宋体" panose="02010600030101010101" pitchFamily="2" charset="-122"/>
                </a:rPr>
                <a:t>C</a:t>
              </a:r>
              <a:r>
                <a:rPr lang="en-US" altLang="zh-CN" sz="1800" b="0" baseline="-25000">
                  <a:solidFill>
                    <a:srgbClr val="000000"/>
                  </a:solidFill>
                  <a:ea typeface="宋体" panose="02010600030101010101" pitchFamily="2" charset="-122"/>
                </a:rPr>
                <a:t>new</a:t>
              </a:r>
              <a:r>
                <a:rPr lang="en-US" altLang="zh-CN" sz="1800" b="0">
                  <a:solidFill>
                    <a:srgbClr val="000000"/>
                  </a:solidFill>
                  <a:ea typeface="宋体" panose="02010600030101010101" pitchFamily="2" charset="-122"/>
                </a:rPr>
                <a:t> entry</a:t>
              </a:r>
              <a:br>
                <a:rPr lang="en-US" altLang="zh-CN" sz="1800" b="0">
                  <a:solidFill>
                    <a:srgbClr val="000000"/>
                  </a:solidFill>
                  <a:ea typeface="宋体" panose="02010600030101010101" pitchFamily="2" charset="-122"/>
                </a:rPr>
              </a:br>
              <a:r>
                <a:rPr lang="en-US" altLang="zh-CN" sz="1800" b="0">
                  <a:solidFill>
                    <a:srgbClr val="000000"/>
                  </a:solidFill>
                  <a:ea typeface="宋体" panose="02010600030101010101" pitchFamily="2" charset="-122"/>
                </a:rPr>
                <a:t>committed</a:t>
              </a:r>
            </a:p>
          </p:txBody>
        </p:sp>
        <p:cxnSp>
          <p:nvCxnSpPr>
            <p:cNvPr id="10" name="Straight Connector 13">
              <a:extLst>
                <a:ext uri="{FF2B5EF4-FFF2-40B4-BE49-F238E27FC236}">
                  <a16:creationId xmlns:a16="http://schemas.microsoft.com/office/drawing/2014/main" id="{A2C986D4-8C0B-4C95-B26A-3761FB845B1E}"/>
                </a:ext>
              </a:extLst>
            </p:cNvPr>
            <p:cNvCxnSpPr/>
            <p:nvPr/>
          </p:nvCxnSpPr>
          <p:spPr>
            <a:xfrm>
              <a:off x="5362575" y="5508410"/>
              <a:ext cx="0" cy="700068"/>
            </a:xfrm>
            <a:prstGeom prst="line">
              <a:avLst/>
            </a:prstGeom>
            <a:ln w="31750" cap="rnd">
              <a:prstDash val="sysDot"/>
            </a:ln>
            <a:effectLst/>
          </p:spPr>
          <p:style>
            <a:lnRef idx="2">
              <a:schemeClr val="dk1"/>
            </a:lnRef>
            <a:fillRef idx="0">
              <a:schemeClr val="dk1"/>
            </a:fillRef>
            <a:effectRef idx="1">
              <a:schemeClr val="dk1"/>
            </a:effectRef>
            <a:fontRef idx="minor">
              <a:schemeClr val="tx1"/>
            </a:fontRef>
          </p:style>
        </p:cxnSp>
        <p:cxnSp>
          <p:nvCxnSpPr>
            <p:cNvPr id="11" name="Straight Connector 14">
              <a:extLst>
                <a:ext uri="{FF2B5EF4-FFF2-40B4-BE49-F238E27FC236}">
                  <a16:creationId xmlns:a16="http://schemas.microsoft.com/office/drawing/2014/main" id="{6548E302-C2F2-4A96-A70D-27B551A2BA8F}"/>
                </a:ext>
              </a:extLst>
            </p:cNvPr>
            <p:cNvCxnSpPr/>
            <p:nvPr/>
          </p:nvCxnSpPr>
          <p:spPr>
            <a:xfrm>
              <a:off x="7343775" y="5146471"/>
              <a:ext cx="0" cy="1062008"/>
            </a:xfrm>
            <a:prstGeom prst="line">
              <a:avLst/>
            </a:prstGeom>
            <a:ln w="31750" cap="rnd">
              <a:prstDash val="sysDot"/>
            </a:ln>
            <a:effectLst/>
          </p:spPr>
          <p:style>
            <a:lnRef idx="2">
              <a:schemeClr val="dk1"/>
            </a:lnRef>
            <a:fillRef idx="0">
              <a:schemeClr val="dk1"/>
            </a:fillRef>
            <a:effectRef idx="1">
              <a:schemeClr val="dk1"/>
            </a:effectRef>
            <a:fontRef idx="minor">
              <a:schemeClr val="tx1"/>
            </a:fontRef>
          </p:style>
        </p:cxnSp>
        <p:sp>
          <p:nvSpPr>
            <p:cNvPr id="34828" name="TextBox 15">
              <a:extLst>
                <a:ext uri="{FF2B5EF4-FFF2-40B4-BE49-F238E27FC236}">
                  <a16:creationId xmlns:a16="http://schemas.microsoft.com/office/drawing/2014/main" id="{3BADA647-0CE9-3288-8147-2428B2273C59}"/>
                </a:ext>
              </a:extLst>
            </p:cNvPr>
            <p:cNvSpPr txBox="1">
              <a:spLocks noChangeArrowheads="1"/>
            </p:cNvSpPr>
            <p:nvPr/>
          </p:nvSpPr>
          <p:spPr bwMode="auto">
            <a:xfrm>
              <a:off x="2694980" y="5712554"/>
              <a:ext cx="3702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800" b="0">
                  <a:solidFill>
                    <a:srgbClr val="A5001E"/>
                  </a:solidFill>
                  <a:ea typeface="宋体" panose="02010600030101010101" pitchFamily="2" charset="-122"/>
                </a:rPr>
                <a:t>C</a:t>
              </a:r>
              <a:r>
                <a:rPr lang="en-US" altLang="zh-CN" sz="1800" b="0" baseline="-25000">
                  <a:solidFill>
                    <a:srgbClr val="A5001E"/>
                  </a:solidFill>
                  <a:ea typeface="宋体" panose="02010600030101010101" pitchFamily="2" charset="-122"/>
                </a:rPr>
                <a:t>old</a:t>
              </a:r>
              <a:endParaRPr lang="en-US" altLang="zh-CN" sz="1800" b="0">
                <a:solidFill>
                  <a:srgbClr val="A5001E"/>
                </a:solidFill>
                <a:ea typeface="宋体" panose="02010600030101010101" pitchFamily="2" charset="-122"/>
              </a:endParaRPr>
            </a:p>
          </p:txBody>
        </p:sp>
        <p:sp>
          <p:nvSpPr>
            <p:cNvPr id="34829" name="TextBox 16">
              <a:extLst>
                <a:ext uri="{FF2B5EF4-FFF2-40B4-BE49-F238E27FC236}">
                  <a16:creationId xmlns:a16="http://schemas.microsoft.com/office/drawing/2014/main" id="{4DDC256E-3404-8E24-5E08-F5371AECA37C}"/>
                </a:ext>
              </a:extLst>
            </p:cNvPr>
            <p:cNvSpPr txBox="1">
              <a:spLocks noChangeArrowheads="1"/>
            </p:cNvSpPr>
            <p:nvPr/>
          </p:nvSpPr>
          <p:spPr bwMode="auto">
            <a:xfrm>
              <a:off x="3609381" y="5369450"/>
              <a:ext cx="7405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800" b="0">
                  <a:ea typeface="宋体" panose="02010600030101010101" pitchFamily="2" charset="-122"/>
                </a:rPr>
                <a:t>C</a:t>
              </a:r>
              <a:r>
                <a:rPr lang="en-US" altLang="zh-CN" sz="1800" b="0" baseline="-25000">
                  <a:ea typeface="宋体" panose="02010600030101010101" pitchFamily="2" charset="-122"/>
                </a:rPr>
                <a:t>old+new</a:t>
              </a:r>
              <a:endParaRPr lang="en-US" altLang="zh-CN" sz="1800" b="0">
                <a:ea typeface="宋体" panose="02010600030101010101" pitchFamily="2" charset="-122"/>
              </a:endParaRPr>
            </a:p>
          </p:txBody>
        </p:sp>
        <p:sp>
          <p:nvSpPr>
            <p:cNvPr id="34830" name="TextBox 17">
              <a:extLst>
                <a:ext uri="{FF2B5EF4-FFF2-40B4-BE49-F238E27FC236}">
                  <a16:creationId xmlns:a16="http://schemas.microsoft.com/office/drawing/2014/main" id="{B9BA30DF-6E6C-3126-62F5-03E4CDF7DEE4}"/>
                </a:ext>
              </a:extLst>
            </p:cNvPr>
            <p:cNvSpPr txBox="1">
              <a:spLocks noChangeArrowheads="1"/>
            </p:cNvSpPr>
            <p:nvPr/>
          </p:nvSpPr>
          <p:spPr bwMode="auto">
            <a:xfrm>
              <a:off x="5905342" y="5008058"/>
              <a:ext cx="4472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800" b="0">
                  <a:ea typeface="宋体" panose="02010600030101010101" pitchFamily="2" charset="-122"/>
                </a:rPr>
                <a:t>C</a:t>
              </a:r>
              <a:r>
                <a:rPr lang="en-US" altLang="zh-CN" sz="1800" b="0" baseline="-25000">
                  <a:ea typeface="宋体" panose="02010600030101010101" pitchFamily="2" charset="-122"/>
                </a:rPr>
                <a:t>new</a:t>
              </a:r>
              <a:endParaRPr lang="en-US" altLang="zh-CN" sz="1800" b="0">
                <a:ea typeface="宋体" panose="02010600030101010101" pitchFamily="2" charset="-122"/>
              </a:endParaRPr>
            </a:p>
          </p:txBody>
        </p:sp>
        <p:cxnSp>
          <p:nvCxnSpPr>
            <p:cNvPr id="15" name="Straight Connector 23">
              <a:extLst>
                <a:ext uri="{FF2B5EF4-FFF2-40B4-BE49-F238E27FC236}">
                  <a16:creationId xmlns:a16="http://schemas.microsoft.com/office/drawing/2014/main" id="{BE7FF0D7-F9FD-4E5F-A8C9-CA9EB3B407C0}"/>
                </a:ext>
              </a:extLst>
            </p:cNvPr>
            <p:cNvCxnSpPr/>
            <p:nvPr/>
          </p:nvCxnSpPr>
          <p:spPr>
            <a:xfrm>
              <a:off x="3152775" y="5851301"/>
              <a:ext cx="1295400" cy="0"/>
            </a:xfrm>
            <a:prstGeom prst="line">
              <a:avLst/>
            </a:prstGeom>
            <a:ln w="63500" cap="rnd">
              <a:solidFill>
                <a:schemeClr val="accent4"/>
              </a:solidFill>
            </a:ln>
            <a:effectLst/>
          </p:spPr>
          <p:style>
            <a:lnRef idx="2">
              <a:schemeClr val="dk1"/>
            </a:lnRef>
            <a:fillRef idx="0">
              <a:schemeClr val="dk1"/>
            </a:fillRef>
            <a:effectRef idx="1">
              <a:schemeClr val="dk1"/>
            </a:effectRef>
            <a:fontRef idx="minor">
              <a:schemeClr val="tx1"/>
            </a:fontRef>
          </p:style>
        </p:cxnSp>
        <p:cxnSp>
          <p:nvCxnSpPr>
            <p:cNvPr id="16" name="Straight Connector 24">
              <a:extLst>
                <a:ext uri="{FF2B5EF4-FFF2-40B4-BE49-F238E27FC236}">
                  <a16:creationId xmlns:a16="http://schemas.microsoft.com/office/drawing/2014/main" id="{17B08EA4-855C-4D4C-8B2E-5E42F3FC1FFC}"/>
                </a:ext>
              </a:extLst>
            </p:cNvPr>
            <p:cNvCxnSpPr/>
            <p:nvPr/>
          </p:nvCxnSpPr>
          <p:spPr>
            <a:xfrm>
              <a:off x="5362575" y="5508410"/>
              <a:ext cx="1066800" cy="0"/>
            </a:xfrm>
            <a:prstGeom prst="line">
              <a:avLst/>
            </a:prstGeom>
            <a:ln w="63500" cap="rnd">
              <a:solidFill>
                <a:schemeClr val="tx1"/>
              </a:solidFill>
            </a:ln>
            <a:effectLst/>
          </p:spPr>
          <p:style>
            <a:lnRef idx="2">
              <a:schemeClr val="dk1"/>
            </a:lnRef>
            <a:fillRef idx="0">
              <a:schemeClr val="dk1"/>
            </a:fillRef>
            <a:effectRef idx="1">
              <a:schemeClr val="dk1"/>
            </a:effectRef>
            <a:fontRef idx="minor">
              <a:schemeClr val="tx1"/>
            </a:fontRef>
          </p:style>
        </p:cxnSp>
        <p:cxnSp>
          <p:nvCxnSpPr>
            <p:cNvPr id="17" name="Straight Connector 26">
              <a:extLst>
                <a:ext uri="{FF2B5EF4-FFF2-40B4-BE49-F238E27FC236}">
                  <a16:creationId xmlns:a16="http://schemas.microsoft.com/office/drawing/2014/main" id="{B994BE7E-0EEE-4EF4-AF70-EAB4E9727545}"/>
                </a:ext>
              </a:extLst>
            </p:cNvPr>
            <p:cNvCxnSpPr/>
            <p:nvPr/>
          </p:nvCxnSpPr>
          <p:spPr>
            <a:xfrm>
              <a:off x="4448175" y="5508410"/>
              <a:ext cx="914400" cy="0"/>
            </a:xfrm>
            <a:prstGeom prst="line">
              <a:avLst/>
            </a:prstGeom>
            <a:ln w="63500" cap="rnd">
              <a:solidFill>
                <a:schemeClr val="tx1"/>
              </a:solidFill>
              <a:prstDash val="sysDot"/>
            </a:ln>
            <a:effectLst/>
          </p:spPr>
          <p:style>
            <a:lnRef idx="2">
              <a:schemeClr val="dk1"/>
            </a:lnRef>
            <a:fillRef idx="0">
              <a:schemeClr val="dk1"/>
            </a:fillRef>
            <a:effectRef idx="1">
              <a:schemeClr val="dk1"/>
            </a:effectRef>
            <a:fontRef idx="minor">
              <a:schemeClr val="tx1"/>
            </a:fontRef>
          </p:style>
        </p:cxnSp>
        <p:cxnSp>
          <p:nvCxnSpPr>
            <p:cNvPr id="18" name="Straight Connector 28">
              <a:extLst>
                <a:ext uri="{FF2B5EF4-FFF2-40B4-BE49-F238E27FC236}">
                  <a16:creationId xmlns:a16="http://schemas.microsoft.com/office/drawing/2014/main" id="{1AC985AE-87CB-4A84-952A-56B4A7C5D09A}"/>
                </a:ext>
              </a:extLst>
            </p:cNvPr>
            <p:cNvCxnSpPr/>
            <p:nvPr/>
          </p:nvCxnSpPr>
          <p:spPr>
            <a:xfrm>
              <a:off x="6429375" y="5146471"/>
              <a:ext cx="914400" cy="0"/>
            </a:xfrm>
            <a:prstGeom prst="line">
              <a:avLst/>
            </a:prstGeom>
            <a:ln w="63500" cap="rnd">
              <a:solidFill>
                <a:schemeClr val="tx1"/>
              </a:solidFill>
              <a:prstDash val="sysDot"/>
            </a:ln>
            <a:effectLst/>
          </p:spPr>
          <p:style>
            <a:lnRef idx="2">
              <a:schemeClr val="dk1"/>
            </a:lnRef>
            <a:fillRef idx="0">
              <a:schemeClr val="dk1"/>
            </a:fillRef>
            <a:effectRef idx="1">
              <a:schemeClr val="dk1"/>
            </a:effectRef>
            <a:fontRef idx="minor">
              <a:schemeClr val="tx1"/>
            </a:fontRef>
          </p:style>
        </p:cxnSp>
        <p:cxnSp>
          <p:nvCxnSpPr>
            <p:cNvPr id="19" name="Straight Connector 29">
              <a:extLst>
                <a:ext uri="{FF2B5EF4-FFF2-40B4-BE49-F238E27FC236}">
                  <a16:creationId xmlns:a16="http://schemas.microsoft.com/office/drawing/2014/main" id="{8819D0DC-F3A6-4578-85CE-9F91EFADA9DD}"/>
                </a:ext>
              </a:extLst>
            </p:cNvPr>
            <p:cNvCxnSpPr/>
            <p:nvPr/>
          </p:nvCxnSpPr>
          <p:spPr>
            <a:xfrm>
              <a:off x="7343775" y="5146471"/>
              <a:ext cx="1981200" cy="0"/>
            </a:xfrm>
            <a:prstGeom prst="line">
              <a:avLst/>
            </a:prstGeom>
            <a:ln w="63500" cap="rnd">
              <a:solidFill>
                <a:schemeClr val="tx1"/>
              </a:solidFill>
            </a:ln>
            <a:effectLst/>
          </p:spPr>
          <p:style>
            <a:lnRef idx="2">
              <a:schemeClr val="dk1"/>
            </a:lnRef>
            <a:fillRef idx="0">
              <a:schemeClr val="dk1"/>
            </a:fillRef>
            <a:effectRef idx="1">
              <a:schemeClr val="dk1"/>
            </a:effectRef>
            <a:fontRef idx="minor">
              <a:schemeClr val="tx1"/>
            </a:fontRef>
          </p:style>
        </p:cxnSp>
        <p:cxnSp>
          <p:nvCxnSpPr>
            <p:cNvPr id="20" name="Straight Connector 35">
              <a:extLst>
                <a:ext uri="{FF2B5EF4-FFF2-40B4-BE49-F238E27FC236}">
                  <a16:creationId xmlns:a16="http://schemas.microsoft.com/office/drawing/2014/main" id="{FC181585-567F-4AAF-861C-4505127D9FA8}"/>
                </a:ext>
              </a:extLst>
            </p:cNvPr>
            <p:cNvCxnSpPr/>
            <p:nvPr/>
          </p:nvCxnSpPr>
          <p:spPr>
            <a:xfrm>
              <a:off x="3152775" y="4792469"/>
              <a:ext cx="2209800" cy="0"/>
            </a:xfrm>
            <a:prstGeom prst="line">
              <a:avLst/>
            </a:prstGeom>
            <a:ln w="31750" cap="rnd">
              <a:solidFill>
                <a:schemeClr val="accent4"/>
              </a:solidFill>
              <a:tailEnd type="triangle" w="med" len="lg"/>
            </a:ln>
            <a:effectLst/>
          </p:spPr>
          <p:style>
            <a:lnRef idx="2">
              <a:schemeClr val="dk1"/>
            </a:lnRef>
            <a:fillRef idx="0">
              <a:schemeClr val="dk1"/>
            </a:fillRef>
            <a:effectRef idx="1">
              <a:schemeClr val="dk1"/>
            </a:effectRef>
            <a:fontRef idx="minor">
              <a:schemeClr val="tx1"/>
            </a:fontRef>
          </p:style>
        </p:cxnSp>
        <p:sp>
          <p:nvSpPr>
            <p:cNvPr id="34837" name="TextBox 36">
              <a:extLst>
                <a:ext uri="{FF2B5EF4-FFF2-40B4-BE49-F238E27FC236}">
                  <a16:creationId xmlns:a16="http://schemas.microsoft.com/office/drawing/2014/main" id="{25005BBD-1414-D5D8-C839-8E8C74008265}"/>
                </a:ext>
              </a:extLst>
            </p:cNvPr>
            <p:cNvSpPr txBox="1">
              <a:spLocks noChangeArrowheads="1"/>
            </p:cNvSpPr>
            <p:nvPr/>
          </p:nvSpPr>
          <p:spPr bwMode="auto">
            <a:xfrm>
              <a:off x="3228380" y="4186061"/>
              <a:ext cx="196207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800" b="0">
                  <a:solidFill>
                    <a:srgbClr val="A5001E"/>
                  </a:solidFill>
                  <a:ea typeface="宋体" panose="02010600030101010101" pitchFamily="2" charset="-122"/>
                </a:rPr>
                <a:t>C</a:t>
              </a:r>
              <a:r>
                <a:rPr lang="en-US" altLang="zh-CN" sz="1800" b="0" baseline="-25000">
                  <a:solidFill>
                    <a:srgbClr val="A5001E"/>
                  </a:solidFill>
                  <a:ea typeface="宋体" panose="02010600030101010101" pitchFamily="2" charset="-122"/>
                </a:rPr>
                <a:t>old</a:t>
              </a:r>
              <a:r>
                <a:rPr lang="en-US" altLang="zh-CN" sz="1800" b="0">
                  <a:solidFill>
                    <a:srgbClr val="A5001E"/>
                  </a:solidFill>
                  <a:ea typeface="宋体" panose="02010600030101010101" pitchFamily="2" charset="-122"/>
                </a:rPr>
                <a:t> can make</a:t>
              </a:r>
            </a:p>
            <a:p>
              <a:pPr>
                <a:spcBef>
                  <a:spcPct val="0"/>
                </a:spcBef>
                <a:buClrTx/>
                <a:buSzTx/>
                <a:buFontTx/>
                <a:buNone/>
              </a:pPr>
              <a:r>
                <a:rPr lang="en-US" altLang="zh-CN" sz="1800" b="0">
                  <a:solidFill>
                    <a:srgbClr val="A5001E"/>
                  </a:solidFill>
                  <a:ea typeface="宋体" panose="02010600030101010101" pitchFamily="2" charset="-122"/>
                </a:rPr>
                <a:t>unilateral decisions</a:t>
              </a:r>
            </a:p>
          </p:txBody>
        </p:sp>
        <p:cxnSp>
          <p:nvCxnSpPr>
            <p:cNvPr id="22" name="Straight Connector 38">
              <a:extLst>
                <a:ext uri="{FF2B5EF4-FFF2-40B4-BE49-F238E27FC236}">
                  <a16:creationId xmlns:a16="http://schemas.microsoft.com/office/drawing/2014/main" id="{BDFC3BD0-2623-41B9-9AC7-A41E7A6EB8A2}"/>
                </a:ext>
              </a:extLst>
            </p:cNvPr>
            <p:cNvCxnSpPr/>
            <p:nvPr/>
          </p:nvCxnSpPr>
          <p:spPr>
            <a:xfrm>
              <a:off x="5362575" y="4716271"/>
              <a:ext cx="0" cy="152396"/>
            </a:xfrm>
            <a:prstGeom prst="line">
              <a:avLst/>
            </a:prstGeom>
            <a:ln w="31750" cap="rnd">
              <a:solidFill>
                <a:schemeClr val="accent4"/>
              </a:solidFill>
            </a:ln>
            <a:effectLst/>
          </p:spPr>
          <p:style>
            <a:lnRef idx="2">
              <a:schemeClr val="dk1"/>
            </a:lnRef>
            <a:fillRef idx="0">
              <a:schemeClr val="dk1"/>
            </a:fillRef>
            <a:effectRef idx="1">
              <a:schemeClr val="dk1"/>
            </a:effectRef>
            <a:fontRef idx="minor">
              <a:schemeClr val="tx1"/>
            </a:fontRef>
          </p:style>
        </p:cxnSp>
        <p:cxnSp>
          <p:nvCxnSpPr>
            <p:cNvPr id="23" name="Straight Connector 40">
              <a:extLst>
                <a:ext uri="{FF2B5EF4-FFF2-40B4-BE49-F238E27FC236}">
                  <a16:creationId xmlns:a16="http://schemas.microsoft.com/office/drawing/2014/main" id="{F4EA5C71-7513-47C9-98FC-98C47EF80EAC}"/>
                </a:ext>
              </a:extLst>
            </p:cNvPr>
            <p:cNvCxnSpPr/>
            <p:nvPr/>
          </p:nvCxnSpPr>
          <p:spPr>
            <a:xfrm>
              <a:off x="6429375" y="4792469"/>
              <a:ext cx="2971800" cy="0"/>
            </a:xfrm>
            <a:prstGeom prst="line">
              <a:avLst/>
            </a:prstGeom>
            <a:ln w="31750" cap="rnd">
              <a:solidFill>
                <a:schemeClr val="tx1"/>
              </a:solidFill>
              <a:tailEnd type="triangle" w="med" len="lg"/>
            </a:ln>
            <a:effectLst/>
          </p:spPr>
          <p:style>
            <a:lnRef idx="2">
              <a:schemeClr val="dk1"/>
            </a:lnRef>
            <a:fillRef idx="0">
              <a:schemeClr val="dk1"/>
            </a:fillRef>
            <a:effectRef idx="1">
              <a:schemeClr val="dk1"/>
            </a:effectRef>
            <a:fontRef idx="minor">
              <a:schemeClr val="tx1"/>
            </a:fontRef>
          </p:style>
        </p:cxnSp>
        <p:sp>
          <p:nvSpPr>
            <p:cNvPr id="34840" name="TextBox 41">
              <a:extLst>
                <a:ext uri="{FF2B5EF4-FFF2-40B4-BE49-F238E27FC236}">
                  <a16:creationId xmlns:a16="http://schemas.microsoft.com/office/drawing/2014/main" id="{D5B60D15-2770-6CDF-4551-A09FBCD8777A}"/>
                </a:ext>
              </a:extLst>
            </p:cNvPr>
            <p:cNvSpPr txBox="1">
              <a:spLocks noChangeArrowheads="1"/>
            </p:cNvSpPr>
            <p:nvPr/>
          </p:nvSpPr>
          <p:spPr bwMode="auto">
            <a:xfrm>
              <a:off x="6981304" y="4186061"/>
              <a:ext cx="196207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800" b="0">
                  <a:ea typeface="宋体" panose="02010600030101010101" pitchFamily="2" charset="-122"/>
                </a:rPr>
                <a:t>C</a:t>
              </a:r>
              <a:r>
                <a:rPr lang="en-US" altLang="zh-CN" sz="1800" b="0" baseline="-25000">
                  <a:ea typeface="宋体" panose="02010600030101010101" pitchFamily="2" charset="-122"/>
                </a:rPr>
                <a:t>new</a:t>
              </a:r>
              <a:r>
                <a:rPr lang="en-US" altLang="zh-CN" sz="1800" b="0">
                  <a:ea typeface="宋体" panose="02010600030101010101" pitchFamily="2" charset="-122"/>
                </a:rPr>
                <a:t> can make</a:t>
              </a:r>
            </a:p>
            <a:p>
              <a:pPr>
                <a:spcBef>
                  <a:spcPct val="0"/>
                </a:spcBef>
                <a:buClrTx/>
                <a:buSzTx/>
                <a:buFontTx/>
                <a:buNone/>
              </a:pPr>
              <a:r>
                <a:rPr lang="en-US" altLang="zh-CN" sz="1800" b="0">
                  <a:ea typeface="宋体" panose="02010600030101010101" pitchFamily="2" charset="-122"/>
                </a:rPr>
                <a:t>unilateral decisions</a:t>
              </a:r>
            </a:p>
          </p:txBody>
        </p:sp>
        <p:cxnSp>
          <p:nvCxnSpPr>
            <p:cNvPr id="25" name="Straight Connector 49">
              <a:extLst>
                <a:ext uri="{FF2B5EF4-FFF2-40B4-BE49-F238E27FC236}">
                  <a16:creationId xmlns:a16="http://schemas.microsoft.com/office/drawing/2014/main" id="{98BFF553-A4D6-4164-91FB-B26A68EC3745}"/>
                </a:ext>
              </a:extLst>
            </p:cNvPr>
            <p:cNvCxnSpPr/>
            <p:nvPr/>
          </p:nvCxnSpPr>
          <p:spPr>
            <a:xfrm>
              <a:off x="6429375" y="4716271"/>
              <a:ext cx="0" cy="152396"/>
            </a:xfrm>
            <a:prstGeom prst="line">
              <a:avLst/>
            </a:prstGeom>
            <a:ln w="31750" cap="rnd">
              <a:solidFill>
                <a:schemeClr val="tx1"/>
              </a:solidFill>
            </a:ln>
            <a:effectLst/>
          </p:spPr>
          <p:style>
            <a:lnRef idx="2">
              <a:schemeClr val="dk1"/>
            </a:lnRef>
            <a:fillRef idx="0">
              <a:schemeClr val="dk1"/>
            </a:fillRef>
            <a:effectRef idx="1">
              <a:schemeClr val="dk1"/>
            </a:effectRef>
            <a:fontRef idx="minor">
              <a:schemeClr val="tx1"/>
            </a:fontRef>
          </p:style>
        </p:cxnSp>
        <p:cxnSp>
          <p:nvCxnSpPr>
            <p:cNvPr id="26" name="Straight Connector 30">
              <a:extLst>
                <a:ext uri="{FF2B5EF4-FFF2-40B4-BE49-F238E27FC236}">
                  <a16:creationId xmlns:a16="http://schemas.microsoft.com/office/drawing/2014/main" id="{A9949FEB-A04F-4603-AE6A-4A75FAC36A1C}"/>
                </a:ext>
              </a:extLst>
            </p:cNvPr>
            <p:cNvCxnSpPr/>
            <p:nvPr/>
          </p:nvCxnSpPr>
          <p:spPr>
            <a:xfrm>
              <a:off x="4448175" y="5851301"/>
              <a:ext cx="914400" cy="0"/>
            </a:xfrm>
            <a:prstGeom prst="line">
              <a:avLst/>
            </a:prstGeom>
            <a:ln w="63500" cap="rnd">
              <a:solidFill>
                <a:schemeClr val="accent4"/>
              </a:solidFill>
              <a:prstDash val="sysDot"/>
            </a:ln>
            <a:effectLst/>
          </p:spPr>
          <p:style>
            <a:lnRef idx="2">
              <a:schemeClr val="dk1"/>
            </a:lnRef>
            <a:fillRef idx="0">
              <a:schemeClr val="dk1"/>
            </a:fillRef>
            <a:effectRef idx="1">
              <a:schemeClr val="dk1"/>
            </a:effectRef>
            <a:fontRef idx="minor">
              <a:schemeClr val="tx1"/>
            </a:fontRef>
          </p:style>
        </p:cxnSp>
        <p:cxnSp>
          <p:nvCxnSpPr>
            <p:cNvPr id="27" name="Straight Connector 31">
              <a:extLst>
                <a:ext uri="{FF2B5EF4-FFF2-40B4-BE49-F238E27FC236}">
                  <a16:creationId xmlns:a16="http://schemas.microsoft.com/office/drawing/2014/main" id="{AB2351FA-2F7E-43CA-B5DC-3C4B1E4C3D4A}"/>
                </a:ext>
              </a:extLst>
            </p:cNvPr>
            <p:cNvCxnSpPr/>
            <p:nvPr/>
          </p:nvCxnSpPr>
          <p:spPr>
            <a:xfrm>
              <a:off x="6429375" y="5508410"/>
              <a:ext cx="914400" cy="0"/>
            </a:xfrm>
            <a:prstGeom prst="line">
              <a:avLst/>
            </a:prstGeom>
            <a:ln w="63500" cap="rnd">
              <a:solidFill>
                <a:schemeClr val="tx1"/>
              </a:solidFill>
              <a:prstDash val="sysDot"/>
            </a:ln>
            <a:effectLst/>
          </p:spPr>
          <p:style>
            <a:lnRef idx="2">
              <a:schemeClr val="dk1"/>
            </a:lnRef>
            <a:fillRef idx="0">
              <a:schemeClr val="dk1"/>
            </a:fillRef>
            <a:effectRef idx="1">
              <a:schemeClr val="dk1"/>
            </a:effectRef>
            <a:fontRef idx="minor">
              <a:schemeClr val="tx1"/>
            </a:fontRef>
          </p:style>
        </p:cxnSp>
        <p:sp>
          <p:nvSpPr>
            <p:cNvPr id="34844" name="TextBox 27">
              <a:extLst>
                <a:ext uri="{FF2B5EF4-FFF2-40B4-BE49-F238E27FC236}">
                  <a16:creationId xmlns:a16="http://schemas.microsoft.com/office/drawing/2014/main" id="{91A399B1-51FA-1CB9-36BA-AE088A60C377}"/>
                </a:ext>
              </a:extLst>
            </p:cNvPr>
            <p:cNvSpPr txBox="1">
              <a:spLocks noChangeArrowheads="1"/>
            </p:cNvSpPr>
            <p:nvPr/>
          </p:nvSpPr>
          <p:spPr bwMode="auto">
            <a:xfrm>
              <a:off x="8433629" y="5390046"/>
              <a:ext cx="190276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en-US" altLang="zh-CN" sz="1800">
                  <a:solidFill>
                    <a:srgbClr val="A5001E"/>
                  </a:solidFill>
                  <a:ea typeface="宋体" panose="02010600030101010101" pitchFamily="2" charset="-122"/>
                </a:rPr>
                <a:t>leader not in C</a:t>
              </a:r>
              <a:r>
                <a:rPr lang="en-US" altLang="zh-CN" sz="1800" baseline="-25000">
                  <a:solidFill>
                    <a:srgbClr val="A5001E"/>
                  </a:solidFill>
                  <a:ea typeface="宋体" panose="02010600030101010101" pitchFamily="2" charset="-122"/>
                </a:rPr>
                <a:t>new</a:t>
              </a:r>
              <a:br>
                <a:rPr lang="en-US" altLang="zh-CN" sz="1800">
                  <a:solidFill>
                    <a:srgbClr val="A5001E"/>
                  </a:solidFill>
                  <a:ea typeface="宋体" panose="02010600030101010101" pitchFamily="2" charset="-122"/>
                </a:rPr>
              </a:br>
              <a:r>
                <a:rPr lang="en-US" altLang="zh-CN" sz="1800">
                  <a:solidFill>
                    <a:srgbClr val="A5001E"/>
                  </a:solidFill>
                  <a:ea typeface="宋体" panose="02010600030101010101" pitchFamily="2" charset="-122"/>
                </a:rPr>
                <a:t>steps down here</a:t>
              </a:r>
            </a:p>
          </p:txBody>
        </p:sp>
        <p:sp>
          <p:nvSpPr>
            <p:cNvPr id="29" name="Freeform 33">
              <a:extLst>
                <a:ext uri="{FF2B5EF4-FFF2-40B4-BE49-F238E27FC236}">
                  <a16:creationId xmlns:a16="http://schemas.microsoft.com/office/drawing/2014/main" id="{E5C1DF6A-D418-46BA-9936-08627A984FA8}"/>
                </a:ext>
              </a:extLst>
            </p:cNvPr>
            <p:cNvSpPr/>
            <p:nvPr/>
          </p:nvSpPr>
          <p:spPr>
            <a:xfrm>
              <a:off x="7418387" y="5225843"/>
              <a:ext cx="885825" cy="442900"/>
            </a:xfrm>
            <a:custGeom>
              <a:avLst/>
              <a:gdLst>
                <a:gd name="connsiteX0" fmla="*/ 885524 w 885524"/>
                <a:gd name="connsiteY0" fmla="*/ 789272 h 789272"/>
                <a:gd name="connsiteX1" fmla="*/ 0 w 885524"/>
                <a:gd name="connsiteY1" fmla="*/ 0 h 789272"/>
                <a:gd name="connsiteX0" fmla="*/ 885524 w 885524"/>
                <a:gd name="connsiteY0" fmla="*/ 789272 h 789272"/>
                <a:gd name="connsiteX1" fmla="*/ 0 w 885524"/>
                <a:gd name="connsiteY1" fmla="*/ 0 h 789272"/>
                <a:gd name="connsiteX0" fmla="*/ 885524 w 885524"/>
                <a:gd name="connsiteY0" fmla="*/ 789272 h 789340"/>
                <a:gd name="connsiteX1" fmla="*/ 0 w 885524"/>
                <a:gd name="connsiteY1" fmla="*/ 0 h 789340"/>
                <a:gd name="connsiteX0" fmla="*/ 885524 w 885524"/>
                <a:gd name="connsiteY0" fmla="*/ 789272 h 789348"/>
                <a:gd name="connsiteX1" fmla="*/ 0 w 885524"/>
                <a:gd name="connsiteY1" fmla="*/ 0 h 789348"/>
              </a:gdLst>
              <a:ahLst/>
              <a:cxnLst>
                <a:cxn ang="0">
                  <a:pos x="connsiteX0" y="connsiteY0"/>
                </a:cxn>
                <a:cxn ang="0">
                  <a:pos x="connsiteX1" y="connsiteY1"/>
                </a:cxn>
              </a:cxnLst>
              <a:rect l="l" t="t" r="r" b="b"/>
              <a:pathLst>
                <a:path w="885524" h="789348">
                  <a:moveTo>
                    <a:pt x="885524" y="789272"/>
                  </a:moveTo>
                  <a:cubicBezTo>
                    <a:pt x="368968" y="794886"/>
                    <a:pt x="256673" y="492493"/>
                    <a:pt x="0" y="0"/>
                  </a:cubicBezTo>
                </a:path>
              </a:pathLst>
            </a:custGeom>
            <a:ln w="31750" cap="rnd">
              <a:solidFill>
                <a:schemeClr val="accent4"/>
              </a:solidFill>
              <a:tailEnd type="triangle" w="med" len="lg"/>
            </a:ln>
            <a:effectLst/>
          </p:spPr>
          <p:style>
            <a:lnRef idx="2">
              <a:schemeClr val="dk1"/>
            </a:lnRef>
            <a:fillRef idx="0">
              <a:schemeClr val="dk1"/>
            </a:fillRef>
            <a:effectRef idx="1">
              <a:schemeClr val="dk1"/>
            </a:effectRef>
            <a:fontRef idx="minor">
              <a:schemeClr val="tx1"/>
            </a:fontRef>
          </p:style>
          <p:txBody>
            <a:bodyPr anchor="ctr"/>
            <a:lstStyle/>
            <a:p>
              <a:pPr>
                <a:defRPr/>
              </a:pPr>
              <a:endParaRPr lang="en-US" b="0">
                <a:solidFill>
                  <a:srgbClr val="000000"/>
                </a:solidFill>
              </a:endParaRPr>
            </a:p>
          </p:txBody>
        </p:sp>
      </p:grpSp>
      <p:sp>
        <p:nvSpPr>
          <p:cNvPr id="7" name="日期占位符 6">
            <a:extLst>
              <a:ext uri="{FF2B5EF4-FFF2-40B4-BE49-F238E27FC236}">
                <a16:creationId xmlns:a16="http://schemas.microsoft.com/office/drawing/2014/main" id="{C02C43A1-E333-59D1-F0B7-D3F615F17624}"/>
              </a:ext>
            </a:extLst>
          </p:cNvPr>
          <p:cNvSpPr>
            <a:spLocks noGrp="1"/>
          </p:cNvSpPr>
          <p:nvPr>
            <p:ph type="dt" sz="half" idx="10"/>
          </p:nvPr>
        </p:nvSpPr>
        <p:spPr/>
        <p:txBody>
          <a:bodyPr/>
          <a:lstStyle/>
          <a:p>
            <a:pPr>
              <a:defRPr/>
            </a:pPr>
            <a:fld id="{90B3DE2A-4092-C34F-8639-BBDB90BA0115}" type="datetime1">
              <a:rPr lang="zh-CN" altLang="en-US" smtClean="0"/>
              <a:t>2022/10/9</a:t>
            </a:fld>
            <a:endParaRPr lang="zh-CN" altLang="en-US"/>
          </a:p>
        </p:txBody>
      </p:sp>
      <p:sp>
        <p:nvSpPr>
          <p:cNvPr id="8" name="页脚占位符 7">
            <a:extLst>
              <a:ext uri="{FF2B5EF4-FFF2-40B4-BE49-F238E27FC236}">
                <a16:creationId xmlns:a16="http://schemas.microsoft.com/office/drawing/2014/main" id="{E8259A88-AD3C-D8CE-8D3E-D4BF3B51A4CB}"/>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9" name="灯片编号占位符 8">
            <a:extLst>
              <a:ext uri="{FF2B5EF4-FFF2-40B4-BE49-F238E27FC236}">
                <a16:creationId xmlns:a16="http://schemas.microsoft.com/office/drawing/2014/main" id="{0BD561E3-8168-8504-14B6-6E01843875FD}"/>
              </a:ext>
            </a:extLst>
          </p:cNvPr>
          <p:cNvSpPr>
            <a:spLocks noGrp="1"/>
          </p:cNvSpPr>
          <p:nvPr>
            <p:ph type="sldNum" sz="quarter" idx="12"/>
          </p:nvPr>
        </p:nvSpPr>
        <p:spPr/>
        <p:txBody>
          <a:bodyPr/>
          <a:lstStyle/>
          <a:p>
            <a:pPr>
              <a:defRPr/>
            </a:pPr>
            <a:fld id="{F58659B2-D2A8-BA42-BB8D-94882DBFBDBE}" type="slidenum">
              <a:rPr lang="zh-CN" altLang="en-US" smtClean="0"/>
              <a:pPr>
                <a:defRPr/>
              </a:pPr>
              <a:t>146</a:t>
            </a:fld>
            <a:endParaRPr lang="zh-CN" altLang="en-US"/>
          </a:p>
        </p:txBody>
      </p:sp>
    </p:spTree>
    <p:extLst>
      <p:ext uri="{BB962C8B-B14F-4D97-AF65-F5344CB8AC3E}">
        <p14:creationId xmlns:p14="http://schemas.microsoft.com/office/powerpoint/2010/main" val="22400248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a:extLst>
              <a:ext uri="{FF2B5EF4-FFF2-40B4-BE49-F238E27FC236}">
                <a16:creationId xmlns:a16="http://schemas.microsoft.com/office/drawing/2014/main" id="{C8A5C4C1-3523-3F75-58B5-BD606712140E}"/>
              </a:ext>
            </a:extLst>
          </p:cNvPr>
          <p:cNvSpPr>
            <a:spLocks noGrp="1" noChangeArrowheads="1"/>
          </p:cNvSpPr>
          <p:nvPr>
            <p:ph type="title"/>
          </p:nvPr>
        </p:nvSpPr>
        <p:spPr/>
        <p:txBody>
          <a:bodyPr/>
          <a:lstStyle/>
          <a:p>
            <a:r>
              <a:rPr lang="zh-CN" altLang="en-US"/>
              <a:t>小结</a:t>
            </a:r>
          </a:p>
        </p:txBody>
      </p:sp>
      <p:sp>
        <p:nvSpPr>
          <p:cNvPr id="35843" name="内容占位符 2">
            <a:extLst>
              <a:ext uri="{FF2B5EF4-FFF2-40B4-BE49-F238E27FC236}">
                <a16:creationId xmlns:a16="http://schemas.microsoft.com/office/drawing/2014/main" id="{2122B59F-B022-E2B3-6597-447F68EAD427}"/>
              </a:ext>
            </a:extLst>
          </p:cNvPr>
          <p:cNvSpPr>
            <a:spLocks noGrp="1" noChangeArrowheads="1"/>
          </p:cNvSpPr>
          <p:nvPr>
            <p:ph idx="1"/>
          </p:nvPr>
        </p:nvSpPr>
        <p:spPr/>
        <p:txBody>
          <a:bodyPr/>
          <a:lstStyle/>
          <a:p>
            <a:r>
              <a:rPr lang="en-US" altLang="zh-CN"/>
              <a:t>Raft </a:t>
            </a:r>
            <a:r>
              <a:rPr lang="zh-CN" altLang="zh-CN"/>
              <a:t>是一种管理复制日志的一致性算法。它提供了和</a:t>
            </a:r>
            <a:r>
              <a:rPr lang="en-US" altLang="zh-CN"/>
              <a:t> Paxos </a:t>
            </a:r>
            <a:r>
              <a:rPr lang="zh-CN" altLang="zh-CN"/>
              <a:t>算法相同的功能和性能，但是它的算法结构和</a:t>
            </a:r>
            <a:r>
              <a:rPr lang="en-US" altLang="zh-CN"/>
              <a:t> Paxos </a:t>
            </a:r>
            <a:r>
              <a:rPr lang="zh-CN" altLang="zh-CN"/>
              <a:t>不同，使得</a:t>
            </a:r>
            <a:r>
              <a:rPr lang="en-US" altLang="zh-CN"/>
              <a:t> Raft </a:t>
            </a:r>
            <a:r>
              <a:rPr lang="zh-CN" altLang="zh-CN"/>
              <a:t>算法更加容易理解</a:t>
            </a:r>
            <a:r>
              <a:rPr lang="zh-CN" altLang="en-US"/>
              <a:t>，</a:t>
            </a:r>
            <a:r>
              <a:rPr lang="zh-CN" altLang="zh-CN"/>
              <a:t>并且更容易构建实际的系统。</a:t>
            </a:r>
            <a:endParaRPr lang="en-US" altLang="zh-CN"/>
          </a:p>
          <a:p>
            <a:r>
              <a:rPr lang="zh-CN" altLang="zh-CN"/>
              <a:t>为了提升可理解性，</a:t>
            </a:r>
            <a:r>
              <a:rPr lang="en-US" altLang="zh-CN"/>
              <a:t>Raft </a:t>
            </a:r>
            <a:r>
              <a:rPr lang="zh-CN" altLang="zh-CN"/>
              <a:t>将一致性算法分解成了几个关键模块，例如领导人选举、日志复制和安全。同时它通过实施一个更强的一致性来减少需要考虑的状态数量。</a:t>
            </a:r>
            <a:endParaRPr lang="en-US" altLang="zh-CN"/>
          </a:p>
          <a:p>
            <a:r>
              <a:rPr lang="en-US" altLang="zh-CN"/>
              <a:t>Raft </a:t>
            </a:r>
            <a:r>
              <a:rPr lang="zh-CN" altLang="zh-CN"/>
              <a:t>算法还包括一个新的机制来允许集群成员的动态改变，它</a:t>
            </a:r>
            <a:r>
              <a:rPr lang="zh-CN" altLang="en-US"/>
              <a:t>通过</a:t>
            </a:r>
            <a:r>
              <a:rPr lang="zh-CN" altLang="zh-CN"/>
              <a:t>多数派来保证</a:t>
            </a:r>
            <a:r>
              <a:rPr lang="zh-CN" altLang="en-US"/>
              <a:t>算法</a:t>
            </a:r>
            <a:r>
              <a:rPr lang="zh-CN" altLang="zh-CN"/>
              <a:t>安全。</a:t>
            </a:r>
          </a:p>
        </p:txBody>
      </p:sp>
      <p:sp>
        <p:nvSpPr>
          <p:cNvPr id="4" name="日期占位符 3">
            <a:extLst>
              <a:ext uri="{FF2B5EF4-FFF2-40B4-BE49-F238E27FC236}">
                <a16:creationId xmlns:a16="http://schemas.microsoft.com/office/drawing/2014/main" id="{05A129C3-A845-9E7A-49D4-6F0321B3C934}"/>
              </a:ext>
            </a:extLst>
          </p:cNvPr>
          <p:cNvSpPr>
            <a:spLocks noGrp="1"/>
          </p:cNvSpPr>
          <p:nvPr>
            <p:ph type="dt" sz="half" idx="10"/>
          </p:nvPr>
        </p:nvSpPr>
        <p:spPr/>
        <p:txBody>
          <a:bodyPr/>
          <a:lstStyle/>
          <a:p>
            <a:pPr>
              <a:defRPr/>
            </a:pPr>
            <a:fld id="{064E032F-C2BD-4743-8D5D-434E900F8DCF}" type="datetime1">
              <a:rPr lang="zh-CN" altLang="en-US" smtClean="0"/>
              <a:t>2022/10/9</a:t>
            </a:fld>
            <a:endParaRPr lang="zh-CN" altLang="en-US"/>
          </a:p>
        </p:txBody>
      </p:sp>
      <p:sp>
        <p:nvSpPr>
          <p:cNvPr id="5" name="页脚占位符 4">
            <a:extLst>
              <a:ext uri="{FF2B5EF4-FFF2-40B4-BE49-F238E27FC236}">
                <a16:creationId xmlns:a16="http://schemas.microsoft.com/office/drawing/2014/main" id="{031B4D58-3C57-281C-65D1-9429309FA61D}"/>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996101DE-5B72-2B14-5867-565D2EA114AE}"/>
              </a:ext>
            </a:extLst>
          </p:cNvPr>
          <p:cNvSpPr>
            <a:spLocks noGrp="1"/>
          </p:cNvSpPr>
          <p:nvPr>
            <p:ph type="sldNum" sz="quarter" idx="12"/>
          </p:nvPr>
        </p:nvSpPr>
        <p:spPr/>
        <p:txBody>
          <a:bodyPr/>
          <a:lstStyle/>
          <a:p>
            <a:pPr>
              <a:defRPr/>
            </a:pPr>
            <a:fld id="{F58659B2-D2A8-BA42-BB8D-94882DBFBDBE}" type="slidenum">
              <a:rPr lang="zh-CN" altLang="en-US" smtClean="0"/>
              <a:pPr>
                <a:defRPr/>
              </a:pPr>
              <a:t>147</a:t>
            </a:fld>
            <a:endParaRPr lang="zh-CN" altLang="en-US"/>
          </a:p>
        </p:txBody>
      </p:sp>
    </p:spTree>
    <p:extLst>
      <p:ext uri="{BB962C8B-B14F-4D97-AF65-F5344CB8AC3E}">
        <p14:creationId xmlns:p14="http://schemas.microsoft.com/office/powerpoint/2010/main" val="293899920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FC650D0F-075E-C649-BE45-205047DDB01D}"/>
              </a:ext>
            </a:extLst>
          </p:cNvPr>
          <p:cNvSpPr>
            <a:spLocks noGrp="1" noChangeArrowheads="1"/>
          </p:cNvSpPr>
          <p:nvPr>
            <p:ph type="title"/>
          </p:nvPr>
        </p:nvSpPr>
        <p:spPr/>
        <p:txBody>
          <a:bodyPr/>
          <a:lstStyle/>
          <a:p>
            <a:r>
              <a:rPr lang="zh-CN" altLang="en-US"/>
              <a:t>第</a:t>
            </a:r>
            <a:r>
              <a:rPr lang="en-US" altLang="zh-CN"/>
              <a:t>4</a:t>
            </a:r>
            <a:r>
              <a:rPr lang="zh-CN" altLang="en-US"/>
              <a:t>章 协调和协定</a:t>
            </a:r>
          </a:p>
        </p:txBody>
      </p:sp>
      <p:sp>
        <p:nvSpPr>
          <p:cNvPr id="101379" name="Rectangle 3">
            <a:extLst>
              <a:ext uri="{FF2B5EF4-FFF2-40B4-BE49-F238E27FC236}">
                <a16:creationId xmlns:a16="http://schemas.microsoft.com/office/drawing/2014/main" id="{4C1F307B-04F0-A94C-975B-322AB22B6005}"/>
              </a:ext>
            </a:extLst>
          </p:cNvPr>
          <p:cNvSpPr>
            <a:spLocks noGrp="1" noChangeArrowheads="1"/>
          </p:cNvSpPr>
          <p:nvPr>
            <p:ph idx="1"/>
          </p:nvPr>
        </p:nvSpPr>
        <p:spPr/>
        <p:txBody>
          <a:bodyPr/>
          <a:lstStyle/>
          <a:p>
            <a:r>
              <a:rPr lang="zh-CN" altLang="en-US" dirty="0"/>
              <a:t>简介 </a:t>
            </a:r>
          </a:p>
          <a:p>
            <a:r>
              <a:rPr lang="zh-CN" altLang="en-US" dirty="0"/>
              <a:t>分布式互斥</a:t>
            </a:r>
          </a:p>
          <a:p>
            <a:r>
              <a:rPr lang="zh-CN" altLang="en-US" dirty="0"/>
              <a:t>选举</a:t>
            </a:r>
          </a:p>
          <a:p>
            <a:r>
              <a:rPr lang="zh-CN" altLang="en-US" dirty="0"/>
              <a:t>组播通信</a:t>
            </a:r>
          </a:p>
          <a:p>
            <a:r>
              <a:rPr lang="zh-CN" altLang="en-US" dirty="0"/>
              <a:t>共识和相关问题</a:t>
            </a:r>
          </a:p>
          <a:p>
            <a:r>
              <a:rPr lang="zh-CN" altLang="en-US" dirty="0">
                <a:solidFill>
                  <a:srgbClr val="C00000"/>
                </a:solidFill>
              </a:rPr>
              <a:t>小结</a:t>
            </a:r>
          </a:p>
        </p:txBody>
      </p:sp>
      <p:sp>
        <p:nvSpPr>
          <p:cNvPr id="2" name="日期占位符 1">
            <a:extLst>
              <a:ext uri="{FF2B5EF4-FFF2-40B4-BE49-F238E27FC236}">
                <a16:creationId xmlns:a16="http://schemas.microsoft.com/office/drawing/2014/main" id="{6EE694E0-9C5A-0047-9A8E-49C03CE8CBA9}"/>
              </a:ext>
            </a:extLst>
          </p:cNvPr>
          <p:cNvSpPr>
            <a:spLocks noGrp="1"/>
          </p:cNvSpPr>
          <p:nvPr>
            <p:ph type="dt" sz="half" idx="10"/>
          </p:nvPr>
        </p:nvSpPr>
        <p:spPr/>
        <p:txBody>
          <a:bodyPr/>
          <a:lstStyle/>
          <a:p>
            <a:pPr>
              <a:defRPr/>
            </a:pPr>
            <a:fld id="{1DD66DEE-5956-AA42-99DB-C2B9CBADEDEB}" type="datetime1">
              <a:rPr lang="zh-CN" altLang="en-US" smtClean="0"/>
              <a:t>2022/10/9</a:t>
            </a:fld>
            <a:endParaRPr lang="zh-CN" altLang="en-US"/>
          </a:p>
        </p:txBody>
      </p:sp>
      <p:sp>
        <p:nvSpPr>
          <p:cNvPr id="3" name="页脚占位符 2">
            <a:extLst>
              <a:ext uri="{FF2B5EF4-FFF2-40B4-BE49-F238E27FC236}">
                <a16:creationId xmlns:a16="http://schemas.microsoft.com/office/drawing/2014/main" id="{378E7F74-8A2B-9348-848E-8FB2D4B9189D}"/>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BD03187C-D85B-C646-9D4C-D5D70A766158}"/>
              </a:ext>
            </a:extLst>
          </p:cNvPr>
          <p:cNvSpPr>
            <a:spLocks noGrp="1"/>
          </p:cNvSpPr>
          <p:nvPr>
            <p:ph type="sldNum" sz="quarter" idx="12"/>
          </p:nvPr>
        </p:nvSpPr>
        <p:spPr/>
        <p:txBody>
          <a:bodyPr/>
          <a:lstStyle/>
          <a:p>
            <a:pPr>
              <a:defRPr/>
            </a:pPr>
            <a:fld id="{F58659B2-D2A8-BA42-BB8D-94882DBFBDBE}" type="slidenum">
              <a:rPr lang="zh-CN" altLang="en-US" smtClean="0"/>
              <a:pPr>
                <a:defRPr/>
              </a:pPr>
              <a:t>148</a:t>
            </a:fld>
            <a:endParaRPr lang="zh-CN" altLang="en-US"/>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2D6C73EA-ABFC-C548-8C27-B1D40E2D6F07}"/>
              </a:ext>
            </a:extLst>
          </p:cNvPr>
          <p:cNvSpPr>
            <a:spLocks noGrp="1" noChangeArrowheads="1"/>
          </p:cNvSpPr>
          <p:nvPr>
            <p:ph type="title"/>
          </p:nvPr>
        </p:nvSpPr>
        <p:spPr/>
        <p:txBody>
          <a:bodyPr/>
          <a:lstStyle/>
          <a:p>
            <a:r>
              <a:rPr lang="zh-CN" altLang="en-US"/>
              <a:t>小结</a:t>
            </a:r>
          </a:p>
        </p:txBody>
      </p:sp>
      <p:sp>
        <p:nvSpPr>
          <p:cNvPr id="102403" name="Rectangle 3">
            <a:extLst>
              <a:ext uri="{FF2B5EF4-FFF2-40B4-BE49-F238E27FC236}">
                <a16:creationId xmlns:a16="http://schemas.microsoft.com/office/drawing/2014/main" id="{CD9390A3-A402-9F4F-AFDD-388CD423E481}"/>
              </a:ext>
            </a:extLst>
          </p:cNvPr>
          <p:cNvSpPr>
            <a:spLocks noGrp="1" noChangeArrowheads="1"/>
          </p:cNvSpPr>
          <p:nvPr>
            <p:ph idx="1"/>
          </p:nvPr>
        </p:nvSpPr>
        <p:spPr/>
        <p:txBody>
          <a:bodyPr/>
          <a:lstStyle/>
          <a:p>
            <a:r>
              <a:rPr lang="zh-CN" altLang="en-US"/>
              <a:t>分布式互斥</a:t>
            </a:r>
          </a:p>
          <a:p>
            <a:pPr lvl="1"/>
            <a:r>
              <a:rPr lang="zh-CN" altLang="en-US"/>
              <a:t>中央服务器算法</a:t>
            </a:r>
          </a:p>
          <a:p>
            <a:pPr lvl="1"/>
            <a:r>
              <a:rPr lang="zh-CN" altLang="en-US"/>
              <a:t>基于环的算法</a:t>
            </a:r>
          </a:p>
          <a:p>
            <a:pPr lvl="1"/>
            <a:r>
              <a:rPr lang="zh-CN" altLang="en-US"/>
              <a:t>使用组播和逻辑时钟的算法</a:t>
            </a:r>
          </a:p>
          <a:p>
            <a:pPr lvl="1"/>
            <a:r>
              <a:rPr lang="en-US" altLang="zh-CN"/>
              <a:t>Maekawa</a:t>
            </a:r>
            <a:r>
              <a:rPr lang="zh-CN" altLang="en-US"/>
              <a:t>投票算法</a:t>
            </a:r>
          </a:p>
          <a:p>
            <a:r>
              <a:rPr lang="zh-CN" altLang="en-US"/>
              <a:t>选举</a:t>
            </a:r>
          </a:p>
          <a:p>
            <a:pPr lvl="1"/>
            <a:r>
              <a:rPr lang="zh-CN" altLang="en-US"/>
              <a:t>基于环的选举算法</a:t>
            </a:r>
          </a:p>
          <a:p>
            <a:pPr lvl="1"/>
            <a:r>
              <a:rPr lang="zh-CN" altLang="en-US"/>
              <a:t>霸道算法</a:t>
            </a:r>
          </a:p>
        </p:txBody>
      </p:sp>
      <p:sp>
        <p:nvSpPr>
          <p:cNvPr id="2" name="日期占位符 1">
            <a:extLst>
              <a:ext uri="{FF2B5EF4-FFF2-40B4-BE49-F238E27FC236}">
                <a16:creationId xmlns:a16="http://schemas.microsoft.com/office/drawing/2014/main" id="{811998FF-EA5E-B14A-B6ED-F2A2C1AEEA99}"/>
              </a:ext>
            </a:extLst>
          </p:cNvPr>
          <p:cNvSpPr>
            <a:spLocks noGrp="1"/>
          </p:cNvSpPr>
          <p:nvPr>
            <p:ph type="dt" sz="half" idx="10"/>
          </p:nvPr>
        </p:nvSpPr>
        <p:spPr/>
        <p:txBody>
          <a:bodyPr/>
          <a:lstStyle/>
          <a:p>
            <a:pPr>
              <a:defRPr/>
            </a:pPr>
            <a:fld id="{D1982426-9DED-F54C-9273-B1BA06B940E8}" type="datetime1">
              <a:rPr lang="zh-CN" altLang="en-US" smtClean="0"/>
              <a:t>2022/10/9</a:t>
            </a:fld>
            <a:endParaRPr lang="zh-CN" altLang="en-US"/>
          </a:p>
        </p:txBody>
      </p:sp>
      <p:sp>
        <p:nvSpPr>
          <p:cNvPr id="3" name="页脚占位符 2">
            <a:extLst>
              <a:ext uri="{FF2B5EF4-FFF2-40B4-BE49-F238E27FC236}">
                <a16:creationId xmlns:a16="http://schemas.microsoft.com/office/drawing/2014/main" id="{83B9D8D8-1AB2-074A-8B76-45653E10BE9C}"/>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021F0B8C-8AB3-1644-BCC4-F8C083BD7B25}"/>
              </a:ext>
            </a:extLst>
          </p:cNvPr>
          <p:cNvSpPr>
            <a:spLocks noGrp="1"/>
          </p:cNvSpPr>
          <p:nvPr>
            <p:ph type="sldNum" sz="quarter" idx="12"/>
          </p:nvPr>
        </p:nvSpPr>
        <p:spPr/>
        <p:txBody>
          <a:bodyPr/>
          <a:lstStyle/>
          <a:p>
            <a:pPr>
              <a:defRPr/>
            </a:pPr>
            <a:fld id="{F58659B2-D2A8-BA42-BB8D-94882DBFBDBE}" type="slidenum">
              <a:rPr lang="zh-CN" altLang="en-US" smtClean="0"/>
              <a:pPr>
                <a:defRPr/>
              </a:pPr>
              <a:t>149</a:t>
            </a:fld>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E0A79826-3372-DE4D-BE2F-955D0F21E15E}"/>
              </a:ext>
            </a:extLst>
          </p:cNvPr>
          <p:cNvSpPr>
            <a:spLocks noGrp="1" noChangeArrowheads="1"/>
          </p:cNvSpPr>
          <p:nvPr>
            <p:ph type="title"/>
          </p:nvPr>
        </p:nvSpPr>
        <p:spPr/>
        <p:txBody>
          <a:bodyPr/>
          <a:lstStyle/>
          <a:p>
            <a:r>
              <a:rPr lang="zh-CN" altLang="en-US" dirty="0"/>
              <a:t>分布式互斥：</a:t>
            </a:r>
            <a:r>
              <a:rPr lang="en-US" altLang="zh-CN" dirty="0"/>
              <a:t>Multicast</a:t>
            </a:r>
            <a:r>
              <a:rPr lang="zh-CN" altLang="en-US" dirty="0"/>
              <a:t> </a:t>
            </a:r>
            <a:r>
              <a:rPr lang="en-US" altLang="zh-CN" dirty="0"/>
              <a:t>&amp;</a:t>
            </a:r>
            <a:r>
              <a:rPr lang="zh-CN" altLang="en-US" dirty="0"/>
              <a:t> </a:t>
            </a:r>
            <a:r>
              <a:rPr lang="en-US" altLang="zh-CN" dirty="0"/>
              <a:t>LC</a:t>
            </a:r>
            <a:endParaRPr lang="zh-CN" altLang="en-US" dirty="0"/>
          </a:p>
        </p:txBody>
      </p:sp>
      <p:sp>
        <p:nvSpPr>
          <p:cNvPr id="27651" name="Rectangle 3">
            <a:extLst>
              <a:ext uri="{FF2B5EF4-FFF2-40B4-BE49-F238E27FC236}">
                <a16:creationId xmlns:a16="http://schemas.microsoft.com/office/drawing/2014/main" id="{6355323E-64A2-B248-96C2-9F1D4F378EBB}"/>
              </a:ext>
            </a:extLst>
          </p:cNvPr>
          <p:cNvSpPr>
            <a:spLocks noGrp="1" noChangeArrowheads="1"/>
          </p:cNvSpPr>
          <p:nvPr>
            <p:ph idx="1"/>
          </p:nvPr>
        </p:nvSpPr>
        <p:spPr/>
        <p:txBody>
          <a:bodyPr/>
          <a:lstStyle/>
          <a:p>
            <a:r>
              <a:rPr lang="en-US" altLang="zh-CN" dirty="0"/>
              <a:t>p1</a:t>
            </a:r>
            <a:r>
              <a:rPr lang="zh-CN" altLang="en-US" dirty="0"/>
              <a:t>、</a:t>
            </a:r>
            <a:r>
              <a:rPr lang="en-US" altLang="zh-CN" dirty="0"/>
              <a:t>p2</a:t>
            </a:r>
            <a:r>
              <a:rPr lang="zh-CN" altLang="en-US" dirty="0"/>
              <a:t>并发请求进入临界区</a:t>
            </a:r>
          </a:p>
        </p:txBody>
      </p:sp>
      <p:grpSp>
        <p:nvGrpSpPr>
          <p:cNvPr id="27652" name="Group 44">
            <a:extLst>
              <a:ext uri="{FF2B5EF4-FFF2-40B4-BE49-F238E27FC236}">
                <a16:creationId xmlns:a16="http://schemas.microsoft.com/office/drawing/2014/main" id="{C3C64112-485A-DA41-B578-A9D435E152ED}"/>
              </a:ext>
            </a:extLst>
          </p:cNvPr>
          <p:cNvGrpSpPr>
            <a:grpSpLocks/>
          </p:cNvGrpSpPr>
          <p:nvPr/>
        </p:nvGrpSpPr>
        <p:grpSpPr bwMode="auto">
          <a:xfrm>
            <a:off x="1403648" y="1963351"/>
            <a:ext cx="5805488" cy="3811588"/>
            <a:chOff x="930" y="1706"/>
            <a:chExt cx="3657" cy="2401"/>
          </a:xfrm>
        </p:grpSpPr>
        <p:sp>
          <p:nvSpPr>
            <p:cNvPr id="27653" name="Line 5">
              <a:extLst>
                <a:ext uri="{FF2B5EF4-FFF2-40B4-BE49-F238E27FC236}">
                  <a16:creationId xmlns:a16="http://schemas.microsoft.com/office/drawing/2014/main" id="{38308136-DB22-6542-BDD0-3118AA1104FD}"/>
                </a:ext>
              </a:extLst>
            </p:cNvPr>
            <p:cNvSpPr>
              <a:spLocks noChangeAspect="1" noChangeShapeType="1"/>
            </p:cNvSpPr>
            <p:nvPr/>
          </p:nvSpPr>
          <p:spPr bwMode="auto">
            <a:xfrm flipH="1" flipV="1">
              <a:off x="1861" y="2857"/>
              <a:ext cx="643" cy="525"/>
            </a:xfrm>
            <a:prstGeom prst="line">
              <a:avLst/>
            </a:prstGeom>
            <a:noFill/>
            <a:ln w="492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27655" name="Oval 7">
              <a:extLst>
                <a:ext uri="{FF2B5EF4-FFF2-40B4-BE49-F238E27FC236}">
                  <a16:creationId xmlns:a16="http://schemas.microsoft.com/office/drawing/2014/main" id="{EE00E694-5A78-B64A-B363-C1B10603DE32}"/>
                </a:ext>
              </a:extLst>
            </p:cNvPr>
            <p:cNvSpPr>
              <a:spLocks noChangeAspect="1" noChangeArrowheads="1"/>
            </p:cNvSpPr>
            <p:nvPr/>
          </p:nvSpPr>
          <p:spPr bwMode="auto">
            <a:xfrm>
              <a:off x="930" y="2044"/>
              <a:ext cx="880" cy="864"/>
            </a:xfrm>
            <a:prstGeom prst="ellipse">
              <a:avLst/>
            </a:prstGeom>
            <a:solidFill>
              <a:srgbClr val="FFDC99"/>
            </a:solidFill>
            <a:ln w="49213">
              <a:solidFill>
                <a:srgbClr val="FFDC99"/>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600">
                <a:latin typeface="Tahoma" panose="020B0604030504040204" pitchFamily="34" charset="0"/>
              </a:endParaRPr>
            </a:p>
          </p:txBody>
        </p:sp>
        <p:sp>
          <p:nvSpPr>
            <p:cNvPr id="27656" name="Oval 8">
              <a:extLst>
                <a:ext uri="{FF2B5EF4-FFF2-40B4-BE49-F238E27FC236}">
                  <a16:creationId xmlns:a16="http://schemas.microsoft.com/office/drawing/2014/main" id="{C0CEB76A-D72C-A145-9F1C-A5BB8054C038}"/>
                </a:ext>
              </a:extLst>
            </p:cNvPr>
            <p:cNvSpPr>
              <a:spLocks noChangeAspect="1" noChangeArrowheads="1"/>
            </p:cNvSpPr>
            <p:nvPr/>
          </p:nvSpPr>
          <p:spPr bwMode="auto">
            <a:xfrm>
              <a:off x="2292" y="3244"/>
              <a:ext cx="880" cy="863"/>
            </a:xfrm>
            <a:prstGeom prst="ellipse">
              <a:avLst/>
            </a:prstGeom>
            <a:solidFill>
              <a:srgbClr val="FFDC99"/>
            </a:solidFill>
            <a:ln w="49213">
              <a:solidFill>
                <a:srgbClr val="FFDC99"/>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600">
                <a:latin typeface="Tahoma" panose="020B0604030504040204" pitchFamily="34" charset="0"/>
              </a:endParaRPr>
            </a:p>
          </p:txBody>
        </p:sp>
        <p:sp>
          <p:nvSpPr>
            <p:cNvPr id="27658" name="Oval 10">
              <a:extLst>
                <a:ext uri="{FF2B5EF4-FFF2-40B4-BE49-F238E27FC236}">
                  <a16:creationId xmlns:a16="http://schemas.microsoft.com/office/drawing/2014/main" id="{A5CDEFFA-33DC-3E41-9BC9-262113F25F9E}"/>
                </a:ext>
              </a:extLst>
            </p:cNvPr>
            <p:cNvSpPr>
              <a:spLocks noChangeAspect="1" noChangeArrowheads="1"/>
            </p:cNvSpPr>
            <p:nvPr/>
          </p:nvSpPr>
          <p:spPr bwMode="auto">
            <a:xfrm>
              <a:off x="3689" y="1706"/>
              <a:ext cx="898" cy="897"/>
            </a:xfrm>
            <a:prstGeom prst="ellipse">
              <a:avLst/>
            </a:prstGeom>
            <a:solidFill>
              <a:srgbClr val="FFDC99"/>
            </a:solidFill>
            <a:ln w="49213">
              <a:solidFill>
                <a:srgbClr val="FFDC99"/>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600">
                <a:latin typeface="Tahoma" panose="020B0604030504040204" pitchFamily="34" charset="0"/>
              </a:endParaRPr>
            </a:p>
          </p:txBody>
        </p:sp>
        <p:sp>
          <p:nvSpPr>
            <p:cNvPr id="27659" name="Freeform 11">
              <a:extLst>
                <a:ext uri="{FF2B5EF4-FFF2-40B4-BE49-F238E27FC236}">
                  <a16:creationId xmlns:a16="http://schemas.microsoft.com/office/drawing/2014/main" id="{88363AD6-2998-DE40-9689-572EAFDBB3A8}"/>
                </a:ext>
              </a:extLst>
            </p:cNvPr>
            <p:cNvSpPr>
              <a:spLocks noChangeAspect="1"/>
            </p:cNvSpPr>
            <p:nvPr/>
          </p:nvSpPr>
          <p:spPr bwMode="auto">
            <a:xfrm>
              <a:off x="3554" y="2011"/>
              <a:ext cx="135" cy="67"/>
            </a:xfrm>
            <a:custGeom>
              <a:avLst/>
              <a:gdLst>
                <a:gd name="T0" fmla="*/ 0 w 169"/>
                <a:gd name="T1" fmla="*/ 2 h 84"/>
                <a:gd name="T2" fmla="*/ 0 w 169"/>
                <a:gd name="T3" fmla="*/ 0 h 84"/>
                <a:gd name="T4" fmla="*/ 6 w 169"/>
                <a:gd name="T5" fmla="*/ 0 h 84"/>
                <a:gd name="T6" fmla="*/ 2 w 169"/>
                <a:gd name="T7" fmla="*/ 3 h 84"/>
                <a:gd name="T8" fmla="*/ 0 w 169"/>
                <a:gd name="T9" fmla="*/ 2 h 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9" h="84">
                  <a:moveTo>
                    <a:pt x="0" y="42"/>
                  </a:moveTo>
                  <a:lnTo>
                    <a:pt x="0" y="0"/>
                  </a:lnTo>
                  <a:lnTo>
                    <a:pt x="169" y="0"/>
                  </a:lnTo>
                  <a:lnTo>
                    <a:pt x="21" y="84"/>
                  </a:lnTo>
                  <a:lnTo>
                    <a:pt x="0" y="42"/>
                  </a:lnTo>
                  <a:close/>
                </a:path>
              </a:pathLst>
            </a:custGeom>
            <a:solidFill>
              <a:srgbClr val="000000"/>
            </a:solidFill>
            <a:ln w="49213">
              <a:solidFill>
                <a:srgbClr val="000000"/>
              </a:solidFill>
              <a:prstDash val="solid"/>
              <a:round/>
              <a:headEnd/>
              <a:tailEnd/>
            </a:ln>
          </p:spPr>
          <p:txBody>
            <a:bodyPr/>
            <a:lstStyle/>
            <a:p>
              <a:endParaRPr lang="zh-CN" altLang="en-US" sz="1600"/>
            </a:p>
          </p:txBody>
        </p:sp>
        <p:sp>
          <p:nvSpPr>
            <p:cNvPr id="27660" name="Line 12">
              <a:extLst>
                <a:ext uri="{FF2B5EF4-FFF2-40B4-BE49-F238E27FC236}">
                  <a16:creationId xmlns:a16="http://schemas.microsoft.com/office/drawing/2014/main" id="{6F80ABF8-9436-9D4C-8B3B-187BF29ABF0E}"/>
                </a:ext>
              </a:extLst>
            </p:cNvPr>
            <p:cNvSpPr>
              <a:spLocks noChangeAspect="1" noChangeShapeType="1"/>
            </p:cNvSpPr>
            <p:nvPr/>
          </p:nvSpPr>
          <p:spPr bwMode="auto">
            <a:xfrm flipV="1">
              <a:off x="1776" y="2044"/>
              <a:ext cx="1778" cy="390"/>
            </a:xfrm>
            <a:prstGeom prst="line">
              <a:avLst/>
            </a:prstGeom>
            <a:noFill/>
            <a:ln w="492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27661" name="Freeform 13">
              <a:extLst>
                <a:ext uri="{FF2B5EF4-FFF2-40B4-BE49-F238E27FC236}">
                  <a16:creationId xmlns:a16="http://schemas.microsoft.com/office/drawing/2014/main" id="{D5ABB989-9A3C-8D4E-BDB5-3A1168560E19}"/>
                </a:ext>
              </a:extLst>
            </p:cNvPr>
            <p:cNvSpPr>
              <a:spLocks noChangeAspect="1"/>
            </p:cNvSpPr>
            <p:nvPr/>
          </p:nvSpPr>
          <p:spPr bwMode="auto">
            <a:xfrm>
              <a:off x="2166" y="3416"/>
              <a:ext cx="118" cy="101"/>
            </a:xfrm>
            <a:custGeom>
              <a:avLst/>
              <a:gdLst>
                <a:gd name="T0" fmla="*/ 2 w 148"/>
                <a:gd name="T1" fmla="*/ 2 h 127"/>
                <a:gd name="T2" fmla="*/ 2 w 148"/>
                <a:gd name="T3" fmla="*/ 0 h 127"/>
                <a:gd name="T4" fmla="*/ 5 w 148"/>
                <a:gd name="T5" fmla="*/ 5 h 127"/>
                <a:gd name="T6" fmla="*/ 0 w 148"/>
                <a:gd name="T7" fmla="*/ 2 h 127"/>
                <a:gd name="T8" fmla="*/ 2 w 148"/>
                <a:gd name="T9" fmla="*/ 2 h 1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8" h="127">
                  <a:moveTo>
                    <a:pt x="21" y="42"/>
                  </a:moveTo>
                  <a:lnTo>
                    <a:pt x="63" y="0"/>
                  </a:lnTo>
                  <a:lnTo>
                    <a:pt x="148" y="127"/>
                  </a:lnTo>
                  <a:lnTo>
                    <a:pt x="0" y="63"/>
                  </a:lnTo>
                  <a:lnTo>
                    <a:pt x="21" y="42"/>
                  </a:lnTo>
                  <a:close/>
                </a:path>
              </a:pathLst>
            </a:custGeom>
            <a:solidFill>
              <a:srgbClr val="000000"/>
            </a:solidFill>
            <a:ln w="49213">
              <a:solidFill>
                <a:srgbClr val="000000"/>
              </a:solidFill>
              <a:prstDash val="solid"/>
              <a:round/>
              <a:headEnd/>
              <a:tailEnd/>
            </a:ln>
          </p:spPr>
          <p:txBody>
            <a:bodyPr/>
            <a:lstStyle/>
            <a:p>
              <a:endParaRPr lang="zh-CN" altLang="en-US" sz="1600"/>
            </a:p>
          </p:txBody>
        </p:sp>
        <p:sp>
          <p:nvSpPr>
            <p:cNvPr id="27662" name="Line 14">
              <a:extLst>
                <a:ext uri="{FF2B5EF4-FFF2-40B4-BE49-F238E27FC236}">
                  <a16:creationId xmlns:a16="http://schemas.microsoft.com/office/drawing/2014/main" id="{70474846-8944-3840-A176-4E746E13060B}"/>
                </a:ext>
              </a:extLst>
            </p:cNvPr>
            <p:cNvSpPr>
              <a:spLocks noChangeAspect="1" noChangeShapeType="1"/>
            </p:cNvSpPr>
            <p:nvPr/>
          </p:nvSpPr>
          <p:spPr bwMode="auto">
            <a:xfrm>
              <a:off x="1455" y="2840"/>
              <a:ext cx="728" cy="593"/>
            </a:xfrm>
            <a:prstGeom prst="line">
              <a:avLst/>
            </a:prstGeom>
            <a:noFill/>
            <a:ln w="492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27663" name="Freeform 15">
              <a:extLst>
                <a:ext uri="{FF2B5EF4-FFF2-40B4-BE49-F238E27FC236}">
                  <a16:creationId xmlns:a16="http://schemas.microsoft.com/office/drawing/2014/main" id="{61DCA649-A63F-B042-86A2-4AE61A62C4E3}"/>
                </a:ext>
              </a:extLst>
            </p:cNvPr>
            <p:cNvSpPr>
              <a:spLocks noChangeAspect="1"/>
            </p:cNvSpPr>
            <p:nvPr/>
          </p:nvSpPr>
          <p:spPr bwMode="auto">
            <a:xfrm>
              <a:off x="1760" y="2789"/>
              <a:ext cx="118" cy="102"/>
            </a:xfrm>
            <a:custGeom>
              <a:avLst/>
              <a:gdLst>
                <a:gd name="T0" fmla="*/ 4 w 148"/>
                <a:gd name="T1" fmla="*/ 3 h 127"/>
                <a:gd name="T2" fmla="*/ 3 w 148"/>
                <a:gd name="T3" fmla="*/ 5 h 127"/>
                <a:gd name="T4" fmla="*/ 0 w 148"/>
                <a:gd name="T5" fmla="*/ 0 h 127"/>
                <a:gd name="T6" fmla="*/ 5 w 148"/>
                <a:gd name="T7" fmla="*/ 2 h 127"/>
                <a:gd name="T8" fmla="*/ 4 w 148"/>
                <a:gd name="T9" fmla="*/ 3 h 1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8" h="127">
                  <a:moveTo>
                    <a:pt x="106" y="85"/>
                  </a:moveTo>
                  <a:lnTo>
                    <a:pt x="85" y="127"/>
                  </a:lnTo>
                  <a:lnTo>
                    <a:pt x="0" y="0"/>
                  </a:lnTo>
                  <a:lnTo>
                    <a:pt x="148" y="64"/>
                  </a:lnTo>
                  <a:lnTo>
                    <a:pt x="106" y="85"/>
                  </a:lnTo>
                  <a:close/>
                </a:path>
              </a:pathLst>
            </a:custGeom>
            <a:solidFill>
              <a:srgbClr val="000000"/>
            </a:solidFill>
            <a:ln w="49213">
              <a:solidFill>
                <a:srgbClr val="000000"/>
              </a:solidFill>
              <a:prstDash val="solid"/>
              <a:round/>
              <a:headEnd/>
              <a:tailEnd/>
            </a:ln>
          </p:spPr>
          <p:txBody>
            <a:bodyPr/>
            <a:lstStyle/>
            <a:p>
              <a:endParaRPr lang="zh-CN" altLang="en-US" sz="1600"/>
            </a:p>
          </p:txBody>
        </p:sp>
        <p:sp>
          <p:nvSpPr>
            <p:cNvPr id="27664" name="Freeform 16">
              <a:extLst>
                <a:ext uri="{FF2B5EF4-FFF2-40B4-BE49-F238E27FC236}">
                  <a16:creationId xmlns:a16="http://schemas.microsoft.com/office/drawing/2014/main" id="{004BD4BA-11FA-9542-A70C-926F96935DA2}"/>
                </a:ext>
              </a:extLst>
            </p:cNvPr>
            <p:cNvSpPr>
              <a:spLocks noChangeAspect="1"/>
            </p:cNvSpPr>
            <p:nvPr/>
          </p:nvSpPr>
          <p:spPr bwMode="auto">
            <a:xfrm>
              <a:off x="3639" y="2451"/>
              <a:ext cx="102" cy="118"/>
            </a:xfrm>
            <a:custGeom>
              <a:avLst/>
              <a:gdLst>
                <a:gd name="T0" fmla="*/ 2 w 127"/>
                <a:gd name="T1" fmla="*/ 5 h 148"/>
                <a:gd name="T2" fmla="*/ 0 w 127"/>
                <a:gd name="T3" fmla="*/ 3 h 148"/>
                <a:gd name="T4" fmla="*/ 5 w 127"/>
                <a:gd name="T5" fmla="*/ 0 h 148"/>
                <a:gd name="T6" fmla="*/ 2 w 127"/>
                <a:gd name="T7" fmla="*/ 5 h 148"/>
                <a:gd name="T8" fmla="*/ 2 w 127"/>
                <a:gd name="T9" fmla="*/ 5 h 1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7" h="148">
                  <a:moveTo>
                    <a:pt x="21" y="127"/>
                  </a:moveTo>
                  <a:lnTo>
                    <a:pt x="0" y="85"/>
                  </a:lnTo>
                  <a:lnTo>
                    <a:pt x="127" y="0"/>
                  </a:lnTo>
                  <a:lnTo>
                    <a:pt x="63" y="148"/>
                  </a:lnTo>
                  <a:lnTo>
                    <a:pt x="21" y="127"/>
                  </a:lnTo>
                  <a:close/>
                </a:path>
              </a:pathLst>
            </a:custGeom>
            <a:solidFill>
              <a:srgbClr val="000000"/>
            </a:solidFill>
            <a:ln w="49213">
              <a:solidFill>
                <a:srgbClr val="000000"/>
              </a:solidFill>
              <a:prstDash val="solid"/>
              <a:round/>
              <a:headEnd/>
              <a:tailEnd/>
            </a:ln>
          </p:spPr>
          <p:txBody>
            <a:bodyPr/>
            <a:lstStyle/>
            <a:p>
              <a:endParaRPr lang="zh-CN" altLang="en-US" sz="1600"/>
            </a:p>
          </p:txBody>
        </p:sp>
        <p:sp>
          <p:nvSpPr>
            <p:cNvPr id="27665" name="Line 17">
              <a:extLst>
                <a:ext uri="{FF2B5EF4-FFF2-40B4-BE49-F238E27FC236}">
                  <a16:creationId xmlns:a16="http://schemas.microsoft.com/office/drawing/2014/main" id="{E1366A0E-5AA2-AD4F-A7F3-D2C44EACD7AE}"/>
                </a:ext>
              </a:extLst>
            </p:cNvPr>
            <p:cNvSpPr>
              <a:spLocks noChangeAspect="1" noChangeShapeType="1"/>
            </p:cNvSpPr>
            <p:nvPr/>
          </p:nvSpPr>
          <p:spPr bwMode="auto">
            <a:xfrm flipV="1">
              <a:off x="2945" y="2552"/>
              <a:ext cx="711" cy="762"/>
            </a:xfrm>
            <a:prstGeom prst="line">
              <a:avLst/>
            </a:prstGeom>
            <a:noFill/>
            <a:ln w="492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27666" name="Rectangle 18">
              <a:extLst>
                <a:ext uri="{FF2B5EF4-FFF2-40B4-BE49-F238E27FC236}">
                  <a16:creationId xmlns:a16="http://schemas.microsoft.com/office/drawing/2014/main" id="{7BEA097A-1953-5F44-86AB-4A1AA02993B0}"/>
                </a:ext>
              </a:extLst>
            </p:cNvPr>
            <p:cNvSpPr>
              <a:spLocks noChangeAspect="1" noChangeArrowheads="1"/>
            </p:cNvSpPr>
            <p:nvPr/>
          </p:nvSpPr>
          <p:spPr bwMode="auto">
            <a:xfrm>
              <a:off x="4125" y="2075"/>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en-GB" altLang="zh-CN" sz="2000" b="0" i="1">
                  <a:solidFill>
                    <a:srgbClr val="000000"/>
                  </a:solidFill>
                  <a:latin typeface="Helvetica" pitchFamily="2" charset="0"/>
                </a:rPr>
                <a:t>p</a:t>
              </a:r>
              <a:endParaRPr lang="en-GB" altLang="zh-CN" sz="2000" b="0">
                <a:latin typeface="Times" pitchFamily="2" charset="0"/>
              </a:endParaRPr>
            </a:p>
          </p:txBody>
        </p:sp>
        <p:sp>
          <p:nvSpPr>
            <p:cNvPr id="27667" name="Rectangle 19">
              <a:extLst>
                <a:ext uri="{FF2B5EF4-FFF2-40B4-BE49-F238E27FC236}">
                  <a16:creationId xmlns:a16="http://schemas.microsoft.com/office/drawing/2014/main" id="{05BD0B11-FD01-3E4B-A02F-E9497F34F27B}"/>
                </a:ext>
              </a:extLst>
            </p:cNvPr>
            <p:cNvSpPr>
              <a:spLocks noChangeAspect="1" noChangeArrowheads="1"/>
            </p:cNvSpPr>
            <p:nvPr/>
          </p:nvSpPr>
          <p:spPr bwMode="auto">
            <a:xfrm>
              <a:off x="4175" y="2224"/>
              <a:ext cx="7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600" b="0">
                  <a:solidFill>
                    <a:srgbClr val="000000"/>
                  </a:solidFill>
                  <a:latin typeface="Arial" panose="020B0604020202020204" pitchFamily="34" charset="0"/>
                </a:rPr>
                <a:t>3</a:t>
              </a:r>
              <a:endParaRPr lang="zh-CN" altLang="en-GB" sz="2000" b="0">
                <a:latin typeface="Times" pitchFamily="2" charset="0"/>
              </a:endParaRPr>
            </a:p>
          </p:txBody>
        </p:sp>
        <p:sp>
          <p:nvSpPr>
            <p:cNvPr id="27668" name="Rectangle 20">
              <a:extLst>
                <a:ext uri="{FF2B5EF4-FFF2-40B4-BE49-F238E27FC236}">
                  <a16:creationId xmlns:a16="http://schemas.microsoft.com/office/drawing/2014/main" id="{B27705E8-82E5-5243-A524-E380B7E63701}"/>
                </a:ext>
              </a:extLst>
            </p:cNvPr>
            <p:cNvSpPr>
              <a:spLocks noChangeAspect="1" noChangeArrowheads="1"/>
            </p:cNvSpPr>
            <p:nvPr/>
          </p:nvSpPr>
          <p:spPr bwMode="auto">
            <a:xfrm>
              <a:off x="3092" y="2750"/>
              <a:ext cx="18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2000" b="0" dirty="0">
                  <a:solidFill>
                    <a:srgbClr val="000000"/>
                  </a:solidFill>
                  <a:latin typeface="Helvetica" pitchFamily="2" charset="0"/>
                </a:rPr>
                <a:t>34</a:t>
              </a:r>
              <a:endParaRPr lang="zh-CN" altLang="en-GB" sz="2000" b="0" dirty="0">
                <a:latin typeface="Times" pitchFamily="2" charset="0"/>
              </a:endParaRPr>
            </a:p>
          </p:txBody>
        </p:sp>
        <p:sp>
          <p:nvSpPr>
            <p:cNvPr id="27669" name="Freeform 21">
              <a:extLst>
                <a:ext uri="{FF2B5EF4-FFF2-40B4-BE49-F238E27FC236}">
                  <a16:creationId xmlns:a16="http://schemas.microsoft.com/office/drawing/2014/main" id="{77FE597C-67CB-374C-A2D2-71AD247B33A7}"/>
                </a:ext>
              </a:extLst>
            </p:cNvPr>
            <p:cNvSpPr>
              <a:spLocks noChangeAspect="1"/>
            </p:cNvSpPr>
            <p:nvPr/>
          </p:nvSpPr>
          <p:spPr bwMode="auto">
            <a:xfrm>
              <a:off x="1861" y="2451"/>
              <a:ext cx="119" cy="68"/>
            </a:xfrm>
            <a:custGeom>
              <a:avLst/>
              <a:gdLst>
                <a:gd name="T0" fmla="*/ 6 w 148"/>
                <a:gd name="T1" fmla="*/ 2 h 85"/>
                <a:gd name="T2" fmla="*/ 6 w 148"/>
                <a:gd name="T3" fmla="*/ 3 h 85"/>
                <a:gd name="T4" fmla="*/ 0 w 148"/>
                <a:gd name="T5" fmla="*/ 3 h 85"/>
                <a:gd name="T6" fmla="*/ 5 w 148"/>
                <a:gd name="T7" fmla="*/ 0 h 85"/>
                <a:gd name="T8" fmla="*/ 6 w 148"/>
                <a:gd name="T9" fmla="*/ 2 h 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8" h="85">
                  <a:moveTo>
                    <a:pt x="148" y="42"/>
                  </a:moveTo>
                  <a:lnTo>
                    <a:pt x="148" y="85"/>
                  </a:lnTo>
                  <a:lnTo>
                    <a:pt x="0" y="85"/>
                  </a:lnTo>
                  <a:lnTo>
                    <a:pt x="127" y="0"/>
                  </a:lnTo>
                  <a:lnTo>
                    <a:pt x="148" y="42"/>
                  </a:lnTo>
                  <a:close/>
                </a:path>
              </a:pathLst>
            </a:custGeom>
            <a:solidFill>
              <a:srgbClr val="000000"/>
            </a:solidFill>
            <a:ln w="49213">
              <a:solidFill>
                <a:srgbClr val="000000"/>
              </a:solidFill>
              <a:prstDash val="solid"/>
              <a:round/>
              <a:headEnd/>
              <a:tailEnd/>
            </a:ln>
          </p:spPr>
          <p:txBody>
            <a:bodyPr/>
            <a:lstStyle/>
            <a:p>
              <a:endParaRPr lang="zh-CN" altLang="en-US" sz="1600"/>
            </a:p>
          </p:txBody>
        </p:sp>
        <p:sp>
          <p:nvSpPr>
            <p:cNvPr id="27670" name="Line 22">
              <a:extLst>
                <a:ext uri="{FF2B5EF4-FFF2-40B4-BE49-F238E27FC236}">
                  <a16:creationId xmlns:a16="http://schemas.microsoft.com/office/drawing/2014/main" id="{559B49B5-2077-8B41-BBE3-FDF8C73A39C6}"/>
                </a:ext>
              </a:extLst>
            </p:cNvPr>
            <p:cNvSpPr>
              <a:spLocks noChangeAspect="1" noChangeShapeType="1"/>
            </p:cNvSpPr>
            <p:nvPr/>
          </p:nvSpPr>
          <p:spPr bwMode="auto">
            <a:xfrm flipH="1">
              <a:off x="1980" y="2078"/>
              <a:ext cx="1709" cy="406"/>
            </a:xfrm>
            <a:prstGeom prst="line">
              <a:avLst/>
            </a:prstGeom>
            <a:noFill/>
            <a:ln w="492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27671" name="Freeform 23">
              <a:extLst>
                <a:ext uri="{FF2B5EF4-FFF2-40B4-BE49-F238E27FC236}">
                  <a16:creationId xmlns:a16="http://schemas.microsoft.com/office/drawing/2014/main" id="{D294DD92-036B-A64C-8A4B-53D6313B8B2D}"/>
                </a:ext>
              </a:extLst>
            </p:cNvPr>
            <p:cNvSpPr>
              <a:spLocks noChangeAspect="1"/>
            </p:cNvSpPr>
            <p:nvPr/>
          </p:nvSpPr>
          <p:spPr bwMode="auto">
            <a:xfrm>
              <a:off x="3046" y="3246"/>
              <a:ext cx="102" cy="119"/>
            </a:xfrm>
            <a:custGeom>
              <a:avLst/>
              <a:gdLst>
                <a:gd name="T0" fmla="*/ 4 w 127"/>
                <a:gd name="T1" fmla="*/ 2 h 148"/>
                <a:gd name="T2" fmla="*/ 5 w 127"/>
                <a:gd name="T3" fmla="*/ 2 h 148"/>
                <a:gd name="T4" fmla="*/ 0 w 127"/>
                <a:gd name="T5" fmla="*/ 6 h 148"/>
                <a:gd name="T6" fmla="*/ 2 w 127"/>
                <a:gd name="T7" fmla="*/ 0 h 148"/>
                <a:gd name="T8" fmla="*/ 4 w 127"/>
                <a:gd name="T9" fmla="*/ 2 h 1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7" h="148">
                  <a:moveTo>
                    <a:pt x="106" y="22"/>
                  </a:moveTo>
                  <a:lnTo>
                    <a:pt x="127" y="64"/>
                  </a:lnTo>
                  <a:lnTo>
                    <a:pt x="0" y="148"/>
                  </a:lnTo>
                  <a:lnTo>
                    <a:pt x="64" y="0"/>
                  </a:lnTo>
                  <a:lnTo>
                    <a:pt x="106" y="22"/>
                  </a:lnTo>
                  <a:close/>
                </a:path>
              </a:pathLst>
            </a:custGeom>
            <a:solidFill>
              <a:srgbClr val="000000"/>
            </a:solidFill>
            <a:ln w="49213">
              <a:solidFill>
                <a:srgbClr val="000000"/>
              </a:solidFill>
              <a:prstDash val="solid"/>
              <a:round/>
              <a:headEnd/>
              <a:tailEnd/>
            </a:ln>
          </p:spPr>
          <p:txBody>
            <a:bodyPr/>
            <a:lstStyle/>
            <a:p>
              <a:endParaRPr lang="zh-CN" altLang="en-US" sz="1600"/>
            </a:p>
          </p:txBody>
        </p:sp>
        <p:sp>
          <p:nvSpPr>
            <p:cNvPr id="27672" name="Line 24">
              <a:extLst>
                <a:ext uri="{FF2B5EF4-FFF2-40B4-BE49-F238E27FC236}">
                  <a16:creationId xmlns:a16="http://schemas.microsoft.com/office/drawing/2014/main" id="{F42B62AF-3007-D047-82C1-F3445B125809}"/>
                </a:ext>
              </a:extLst>
            </p:cNvPr>
            <p:cNvSpPr>
              <a:spLocks noChangeAspect="1" noChangeShapeType="1"/>
            </p:cNvSpPr>
            <p:nvPr/>
          </p:nvSpPr>
          <p:spPr bwMode="auto">
            <a:xfrm flipH="1">
              <a:off x="3131" y="2468"/>
              <a:ext cx="711" cy="796"/>
            </a:xfrm>
            <a:prstGeom prst="line">
              <a:avLst/>
            </a:prstGeom>
            <a:noFill/>
            <a:ln w="492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27673" name="Freeform 25">
              <a:extLst>
                <a:ext uri="{FF2B5EF4-FFF2-40B4-BE49-F238E27FC236}">
                  <a16:creationId xmlns:a16="http://schemas.microsoft.com/office/drawing/2014/main" id="{C9EC0CBA-CDE5-4F43-BD6A-FA2267A105AC}"/>
                </a:ext>
              </a:extLst>
            </p:cNvPr>
            <p:cNvSpPr>
              <a:spLocks noChangeAspect="1"/>
            </p:cNvSpPr>
            <p:nvPr/>
          </p:nvSpPr>
          <p:spPr bwMode="auto">
            <a:xfrm>
              <a:off x="2403" y="3196"/>
              <a:ext cx="118" cy="101"/>
            </a:xfrm>
            <a:custGeom>
              <a:avLst/>
              <a:gdLst>
                <a:gd name="T0" fmla="*/ 2 w 148"/>
                <a:gd name="T1" fmla="*/ 2 h 127"/>
                <a:gd name="T2" fmla="*/ 2 w 148"/>
                <a:gd name="T3" fmla="*/ 0 h 127"/>
                <a:gd name="T4" fmla="*/ 5 w 148"/>
                <a:gd name="T5" fmla="*/ 5 h 127"/>
                <a:gd name="T6" fmla="*/ 0 w 148"/>
                <a:gd name="T7" fmla="*/ 2 h 127"/>
                <a:gd name="T8" fmla="*/ 2 w 148"/>
                <a:gd name="T9" fmla="*/ 2 h 1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8" h="127">
                  <a:moveTo>
                    <a:pt x="42" y="21"/>
                  </a:moveTo>
                  <a:lnTo>
                    <a:pt x="63" y="0"/>
                  </a:lnTo>
                  <a:lnTo>
                    <a:pt x="148" y="127"/>
                  </a:lnTo>
                  <a:lnTo>
                    <a:pt x="0" y="63"/>
                  </a:lnTo>
                  <a:lnTo>
                    <a:pt x="42" y="21"/>
                  </a:lnTo>
                  <a:close/>
                </a:path>
              </a:pathLst>
            </a:custGeom>
            <a:solidFill>
              <a:srgbClr val="000000"/>
            </a:solidFill>
            <a:ln w="49213">
              <a:solidFill>
                <a:srgbClr val="000000"/>
              </a:solidFill>
              <a:prstDash val="solid"/>
              <a:round/>
              <a:headEnd/>
              <a:tailEnd/>
            </a:ln>
          </p:spPr>
          <p:txBody>
            <a:bodyPr/>
            <a:lstStyle/>
            <a:p>
              <a:endParaRPr lang="zh-CN" altLang="en-US" sz="1600"/>
            </a:p>
          </p:txBody>
        </p:sp>
        <p:sp>
          <p:nvSpPr>
            <p:cNvPr id="27674" name="Line 26">
              <a:extLst>
                <a:ext uri="{FF2B5EF4-FFF2-40B4-BE49-F238E27FC236}">
                  <a16:creationId xmlns:a16="http://schemas.microsoft.com/office/drawing/2014/main" id="{139407BD-6DBA-8B40-AFED-D50A79FDC710}"/>
                </a:ext>
              </a:extLst>
            </p:cNvPr>
            <p:cNvSpPr>
              <a:spLocks noChangeAspect="1" noChangeShapeType="1"/>
            </p:cNvSpPr>
            <p:nvPr/>
          </p:nvSpPr>
          <p:spPr bwMode="auto">
            <a:xfrm>
              <a:off x="1743" y="2671"/>
              <a:ext cx="677" cy="542"/>
            </a:xfrm>
            <a:prstGeom prst="line">
              <a:avLst/>
            </a:prstGeom>
            <a:noFill/>
            <a:ln w="492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27675" name="Rectangle 27">
              <a:extLst>
                <a:ext uri="{FF2B5EF4-FFF2-40B4-BE49-F238E27FC236}">
                  <a16:creationId xmlns:a16="http://schemas.microsoft.com/office/drawing/2014/main" id="{FBDD413A-3716-6E41-9C2D-1CC29AFF0CAB}"/>
                </a:ext>
              </a:extLst>
            </p:cNvPr>
            <p:cNvSpPr>
              <a:spLocks noChangeAspect="1" noChangeArrowheads="1"/>
            </p:cNvSpPr>
            <p:nvPr/>
          </p:nvSpPr>
          <p:spPr bwMode="auto">
            <a:xfrm>
              <a:off x="2592" y="2341"/>
              <a:ext cx="25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600" b="0">
                  <a:solidFill>
                    <a:srgbClr val="000000"/>
                  </a:solidFill>
                  <a:latin typeface="Helvetica" pitchFamily="2" charset="0"/>
                </a:rPr>
                <a:t>应答</a:t>
              </a:r>
              <a:endParaRPr lang="zh-CN" altLang="en-GB" sz="2000" b="0">
                <a:latin typeface="Times" pitchFamily="2" charset="0"/>
              </a:endParaRPr>
            </a:p>
          </p:txBody>
        </p:sp>
        <p:sp>
          <p:nvSpPr>
            <p:cNvPr id="27677" name="Rectangle 29">
              <a:extLst>
                <a:ext uri="{FF2B5EF4-FFF2-40B4-BE49-F238E27FC236}">
                  <a16:creationId xmlns:a16="http://schemas.microsoft.com/office/drawing/2014/main" id="{96D3AF09-1F94-4B44-A2EC-D5880DADA66C}"/>
                </a:ext>
              </a:extLst>
            </p:cNvPr>
            <p:cNvSpPr>
              <a:spLocks noChangeAspect="1" noChangeArrowheads="1"/>
            </p:cNvSpPr>
            <p:nvPr/>
          </p:nvSpPr>
          <p:spPr bwMode="auto">
            <a:xfrm>
              <a:off x="1707" y="3232"/>
              <a:ext cx="16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800" b="0" dirty="0">
                  <a:solidFill>
                    <a:srgbClr val="000000"/>
                  </a:solidFill>
                  <a:latin typeface="Helvetica" pitchFamily="2" charset="0"/>
                </a:rPr>
                <a:t>41</a:t>
              </a:r>
              <a:endParaRPr lang="zh-CN" altLang="en-GB" sz="2000" b="0" dirty="0">
                <a:latin typeface="Times" pitchFamily="2" charset="0"/>
              </a:endParaRPr>
            </a:p>
          </p:txBody>
        </p:sp>
        <p:sp>
          <p:nvSpPr>
            <p:cNvPr id="27679" name="Rectangle 31">
              <a:extLst>
                <a:ext uri="{FF2B5EF4-FFF2-40B4-BE49-F238E27FC236}">
                  <a16:creationId xmlns:a16="http://schemas.microsoft.com/office/drawing/2014/main" id="{CECBD3B9-1E96-8A46-A3A0-846D88A3F04F}"/>
                </a:ext>
              </a:extLst>
            </p:cNvPr>
            <p:cNvSpPr>
              <a:spLocks noChangeAspect="1" noChangeArrowheads="1"/>
            </p:cNvSpPr>
            <p:nvPr/>
          </p:nvSpPr>
          <p:spPr bwMode="auto">
            <a:xfrm>
              <a:off x="2548" y="2024"/>
              <a:ext cx="18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2000" b="0" dirty="0">
                  <a:solidFill>
                    <a:srgbClr val="000000"/>
                  </a:solidFill>
                  <a:latin typeface="Helvetica" pitchFamily="2" charset="0"/>
                </a:rPr>
                <a:t>41</a:t>
              </a:r>
              <a:endParaRPr lang="zh-CN" altLang="en-GB" sz="2000" b="0" dirty="0">
                <a:latin typeface="Times" pitchFamily="2" charset="0"/>
              </a:endParaRPr>
            </a:p>
          </p:txBody>
        </p:sp>
        <p:sp>
          <p:nvSpPr>
            <p:cNvPr id="27680" name="Rectangle 32">
              <a:extLst>
                <a:ext uri="{FF2B5EF4-FFF2-40B4-BE49-F238E27FC236}">
                  <a16:creationId xmlns:a16="http://schemas.microsoft.com/office/drawing/2014/main" id="{44D82485-695D-3D44-B780-F767579DB4AD}"/>
                </a:ext>
              </a:extLst>
            </p:cNvPr>
            <p:cNvSpPr>
              <a:spLocks noChangeAspect="1" noChangeArrowheads="1"/>
            </p:cNvSpPr>
            <p:nvPr/>
          </p:nvSpPr>
          <p:spPr bwMode="auto">
            <a:xfrm>
              <a:off x="1960" y="3081"/>
              <a:ext cx="18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2000" b="0" dirty="0">
                  <a:solidFill>
                    <a:srgbClr val="000000"/>
                  </a:solidFill>
                  <a:latin typeface="Helvetica" pitchFamily="2" charset="0"/>
                </a:rPr>
                <a:t>34</a:t>
              </a:r>
              <a:endParaRPr lang="zh-CN" altLang="en-GB" sz="2000" b="0" dirty="0">
                <a:latin typeface="Times" pitchFamily="2" charset="0"/>
              </a:endParaRPr>
            </a:p>
          </p:txBody>
        </p:sp>
        <p:sp>
          <p:nvSpPr>
            <p:cNvPr id="27681" name="Oval 33">
              <a:extLst>
                <a:ext uri="{FF2B5EF4-FFF2-40B4-BE49-F238E27FC236}">
                  <a16:creationId xmlns:a16="http://schemas.microsoft.com/office/drawing/2014/main" id="{6AD27870-739D-4947-9655-38C1516AD58A}"/>
                </a:ext>
              </a:extLst>
            </p:cNvPr>
            <p:cNvSpPr>
              <a:spLocks noChangeAspect="1" noChangeArrowheads="1"/>
            </p:cNvSpPr>
            <p:nvPr/>
          </p:nvSpPr>
          <p:spPr bwMode="auto">
            <a:xfrm>
              <a:off x="930" y="2044"/>
              <a:ext cx="880" cy="864"/>
            </a:xfrm>
            <a:prstGeom prst="ellipse">
              <a:avLst/>
            </a:prstGeom>
            <a:solidFill>
              <a:srgbClr val="FFDC99"/>
            </a:solidFill>
            <a:ln w="49213">
              <a:solidFill>
                <a:srgbClr val="FFDC99"/>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600" dirty="0">
                <a:latin typeface="Tahoma" panose="020B0604030504040204" pitchFamily="34" charset="0"/>
              </a:endParaRPr>
            </a:p>
          </p:txBody>
        </p:sp>
        <p:sp>
          <p:nvSpPr>
            <p:cNvPr id="27682" name="Rectangle 34">
              <a:extLst>
                <a:ext uri="{FF2B5EF4-FFF2-40B4-BE49-F238E27FC236}">
                  <a16:creationId xmlns:a16="http://schemas.microsoft.com/office/drawing/2014/main" id="{FF78D651-E1C1-8640-B5D4-016C55FF9BF9}"/>
                </a:ext>
              </a:extLst>
            </p:cNvPr>
            <p:cNvSpPr>
              <a:spLocks noChangeAspect="1" noChangeArrowheads="1"/>
            </p:cNvSpPr>
            <p:nvPr/>
          </p:nvSpPr>
          <p:spPr bwMode="auto">
            <a:xfrm>
              <a:off x="1334" y="2379"/>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en-GB" altLang="zh-CN" sz="2000" b="0" i="1" dirty="0">
                  <a:solidFill>
                    <a:srgbClr val="000000"/>
                  </a:solidFill>
                  <a:latin typeface="Helvetica" pitchFamily="2" charset="0"/>
                </a:rPr>
                <a:t>p</a:t>
              </a:r>
              <a:endParaRPr lang="en-GB" altLang="zh-CN" sz="2000" b="0" dirty="0">
                <a:latin typeface="Times" pitchFamily="2" charset="0"/>
              </a:endParaRPr>
            </a:p>
          </p:txBody>
        </p:sp>
        <p:sp>
          <p:nvSpPr>
            <p:cNvPr id="27683" name="Rectangle 35">
              <a:extLst>
                <a:ext uri="{FF2B5EF4-FFF2-40B4-BE49-F238E27FC236}">
                  <a16:creationId xmlns:a16="http://schemas.microsoft.com/office/drawing/2014/main" id="{B970A521-23B5-194F-9132-4E0274501981}"/>
                </a:ext>
              </a:extLst>
            </p:cNvPr>
            <p:cNvSpPr>
              <a:spLocks noChangeAspect="1" noChangeArrowheads="1"/>
            </p:cNvSpPr>
            <p:nvPr/>
          </p:nvSpPr>
          <p:spPr bwMode="auto">
            <a:xfrm>
              <a:off x="1385" y="2529"/>
              <a:ext cx="7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600" b="0">
                  <a:solidFill>
                    <a:srgbClr val="000000"/>
                  </a:solidFill>
                  <a:latin typeface="Arial" panose="020B0604020202020204" pitchFamily="34" charset="0"/>
                </a:rPr>
                <a:t>1</a:t>
              </a:r>
              <a:endParaRPr lang="zh-CN" altLang="en-GB" sz="2000" b="0">
                <a:latin typeface="Times" pitchFamily="2" charset="0"/>
              </a:endParaRPr>
            </a:p>
          </p:txBody>
        </p:sp>
        <p:sp>
          <p:nvSpPr>
            <p:cNvPr id="27684" name="Rectangle 36">
              <a:extLst>
                <a:ext uri="{FF2B5EF4-FFF2-40B4-BE49-F238E27FC236}">
                  <a16:creationId xmlns:a16="http://schemas.microsoft.com/office/drawing/2014/main" id="{941651D1-8BE0-D84D-946C-A9273AEF81E2}"/>
                </a:ext>
              </a:extLst>
            </p:cNvPr>
            <p:cNvSpPr>
              <a:spLocks noChangeAspect="1" noChangeArrowheads="1"/>
            </p:cNvSpPr>
            <p:nvPr/>
          </p:nvSpPr>
          <p:spPr bwMode="auto">
            <a:xfrm>
              <a:off x="2705" y="3581"/>
              <a:ext cx="9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en-GB" altLang="zh-CN" sz="2000" b="0" i="1">
                  <a:solidFill>
                    <a:srgbClr val="000000"/>
                  </a:solidFill>
                  <a:latin typeface="Helvetica" pitchFamily="2" charset="0"/>
                </a:rPr>
                <a:t>p</a:t>
              </a:r>
              <a:endParaRPr lang="en-GB" altLang="zh-CN" sz="2000" b="0">
                <a:latin typeface="Times" pitchFamily="2" charset="0"/>
              </a:endParaRPr>
            </a:p>
          </p:txBody>
        </p:sp>
        <p:sp>
          <p:nvSpPr>
            <p:cNvPr id="27685" name="Rectangle 37">
              <a:extLst>
                <a:ext uri="{FF2B5EF4-FFF2-40B4-BE49-F238E27FC236}">
                  <a16:creationId xmlns:a16="http://schemas.microsoft.com/office/drawing/2014/main" id="{35CE396B-C6AC-2542-8F34-72D357CEED3A}"/>
                </a:ext>
              </a:extLst>
            </p:cNvPr>
            <p:cNvSpPr>
              <a:spLocks noChangeAspect="1" noChangeArrowheads="1"/>
            </p:cNvSpPr>
            <p:nvPr/>
          </p:nvSpPr>
          <p:spPr bwMode="auto">
            <a:xfrm>
              <a:off x="2756" y="3731"/>
              <a:ext cx="7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600" b="0">
                  <a:solidFill>
                    <a:srgbClr val="000000"/>
                  </a:solidFill>
                  <a:latin typeface="Arial" panose="020B0604020202020204" pitchFamily="34" charset="0"/>
                </a:rPr>
                <a:t>2</a:t>
              </a:r>
              <a:endParaRPr lang="zh-CN" altLang="en-GB" sz="2000" b="0">
                <a:latin typeface="Times" pitchFamily="2" charset="0"/>
              </a:endParaRPr>
            </a:p>
          </p:txBody>
        </p:sp>
        <p:sp>
          <p:nvSpPr>
            <p:cNvPr id="27686" name="Rectangle 38">
              <a:extLst>
                <a:ext uri="{FF2B5EF4-FFF2-40B4-BE49-F238E27FC236}">
                  <a16:creationId xmlns:a16="http://schemas.microsoft.com/office/drawing/2014/main" id="{98B43FAF-36AD-5B4A-9DB1-BEE839AA9453}"/>
                </a:ext>
              </a:extLst>
            </p:cNvPr>
            <p:cNvSpPr>
              <a:spLocks noChangeAspect="1" noChangeArrowheads="1"/>
            </p:cNvSpPr>
            <p:nvPr/>
          </p:nvSpPr>
          <p:spPr bwMode="auto">
            <a:xfrm>
              <a:off x="2198" y="2840"/>
              <a:ext cx="25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600" b="0">
                  <a:solidFill>
                    <a:srgbClr val="000000"/>
                  </a:solidFill>
                  <a:latin typeface="Tahoma" panose="020B0604030504040204" pitchFamily="34" charset="0"/>
                </a:rPr>
                <a:t>应答</a:t>
              </a:r>
              <a:endParaRPr lang="en-GB" altLang="zh-CN" sz="1600" b="0">
                <a:solidFill>
                  <a:srgbClr val="000000"/>
                </a:solidFill>
                <a:latin typeface="Tahoma" panose="020B0604030504040204" pitchFamily="34" charset="0"/>
              </a:endParaRPr>
            </a:p>
          </p:txBody>
        </p:sp>
        <p:sp>
          <p:nvSpPr>
            <p:cNvPr id="27687" name="Rectangle 39">
              <a:extLst>
                <a:ext uri="{FF2B5EF4-FFF2-40B4-BE49-F238E27FC236}">
                  <a16:creationId xmlns:a16="http://schemas.microsoft.com/office/drawing/2014/main" id="{115081C2-08CF-CD45-A5F0-985BF4281C01}"/>
                </a:ext>
              </a:extLst>
            </p:cNvPr>
            <p:cNvSpPr>
              <a:spLocks noChangeAspect="1" noChangeArrowheads="1"/>
            </p:cNvSpPr>
            <p:nvPr/>
          </p:nvSpPr>
          <p:spPr bwMode="auto">
            <a:xfrm>
              <a:off x="3450" y="2976"/>
              <a:ext cx="25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600" b="0">
                  <a:solidFill>
                    <a:srgbClr val="000000"/>
                  </a:solidFill>
                  <a:latin typeface="Tahoma" panose="020B0604030504040204" pitchFamily="34" charset="0"/>
                </a:rPr>
                <a:t>应答</a:t>
              </a:r>
              <a:endParaRPr lang="en-GB" altLang="zh-CN" sz="1600" b="0">
                <a:solidFill>
                  <a:srgbClr val="000000"/>
                </a:solidFill>
                <a:latin typeface="Tahoma" panose="020B0604030504040204" pitchFamily="34" charset="0"/>
              </a:endParaRPr>
            </a:p>
          </p:txBody>
        </p:sp>
      </p:grpSp>
      <p:sp>
        <p:nvSpPr>
          <p:cNvPr id="2" name="日期占位符 1">
            <a:extLst>
              <a:ext uri="{FF2B5EF4-FFF2-40B4-BE49-F238E27FC236}">
                <a16:creationId xmlns:a16="http://schemas.microsoft.com/office/drawing/2014/main" id="{643E9DFA-3A2C-634A-AC45-1C028D65D62C}"/>
              </a:ext>
            </a:extLst>
          </p:cNvPr>
          <p:cNvSpPr>
            <a:spLocks noGrp="1"/>
          </p:cNvSpPr>
          <p:nvPr>
            <p:ph type="dt" sz="half" idx="10"/>
          </p:nvPr>
        </p:nvSpPr>
        <p:spPr/>
        <p:txBody>
          <a:bodyPr/>
          <a:lstStyle/>
          <a:p>
            <a:pPr>
              <a:defRPr/>
            </a:pPr>
            <a:fld id="{F7ECE7AF-F5C9-A440-B3BB-2A1ACCD9EB03}" type="datetime1">
              <a:rPr lang="zh-CN" altLang="en-US" smtClean="0"/>
              <a:t>2022/10/9</a:t>
            </a:fld>
            <a:endParaRPr lang="zh-CN" altLang="en-US"/>
          </a:p>
        </p:txBody>
      </p:sp>
      <p:sp>
        <p:nvSpPr>
          <p:cNvPr id="3" name="页脚占位符 2">
            <a:extLst>
              <a:ext uri="{FF2B5EF4-FFF2-40B4-BE49-F238E27FC236}">
                <a16:creationId xmlns:a16="http://schemas.microsoft.com/office/drawing/2014/main" id="{308D17AE-AB01-C84A-8145-42155E098D76}"/>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DA591675-3D86-7643-8E4F-69C44060B0E7}"/>
              </a:ext>
            </a:extLst>
          </p:cNvPr>
          <p:cNvSpPr>
            <a:spLocks noGrp="1"/>
          </p:cNvSpPr>
          <p:nvPr>
            <p:ph type="sldNum" sz="quarter" idx="12"/>
          </p:nvPr>
        </p:nvSpPr>
        <p:spPr/>
        <p:txBody>
          <a:bodyPr/>
          <a:lstStyle/>
          <a:p>
            <a:pPr>
              <a:defRPr/>
            </a:pPr>
            <a:fld id="{F58659B2-D2A8-BA42-BB8D-94882DBFBDBE}" type="slidenum">
              <a:rPr lang="zh-CN" altLang="en-US" smtClean="0"/>
              <a:pPr>
                <a:defRPr/>
              </a:pPr>
              <a:t>15</a:t>
            </a:fld>
            <a:endParaRPr lang="zh-CN" altLang="en-US"/>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60BBDD56-F7D3-104B-A72B-7CC856C87F7B}"/>
              </a:ext>
            </a:extLst>
          </p:cNvPr>
          <p:cNvSpPr>
            <a:spLocks noGrp="1" noChangeArrowheads="1"/>
          </p:cNvSpPr>
          <p:nvPr>
            <p:ph type="title"/>
          </p:nvPr>
        </p:nvSpPr>
        <p:spPr/>
        <p:txBody>
          <a:bodyPr/>
          <a:lstStyle/>
          <a:p>
            <a:r>
              <a:rPr lang="zh-CN" altLang="en-US"/>
              <a:t>小结</a:t>
            </a:r>
          </a:p>
        </p:txBody>
      </p:sp>
      <p:sp>
        <p:nvSpPr>
          <p:cNvPr id="103427" name="Rectangle 3">
            <a:extLst>
              <a:ext uri="{FF2B5EF4-FFF2-40B4-BE49-F238E27FC236}">
                <a16:creationId xmlns:a16="http://schemas.microsoft.com/office/drawing/2014/main" id="{5DF08A4B-DA07-B040-BE4F-6BC6A66AA23C}"/>
              </a:ext>
            </a:extLst>
          </p:cNvPr>
          <p:cNvSpPr>
            <a:spLocks noGrp="1" noChangeArrowheads="1"/>
          </p:cNvSpPr>
          <p:nvPr>
            <p:ph idx="1"/>
          </p:nvPr>
        </p:nvSpPr>
        <p:spPr/>
        <p:txBody>
          <a:bodyPr/>
          <a:lstStyle/>
          <a:p>
            <a:r>
              <a:rPr lang="zh-CN" altLang="en-US" dirty="0"/>
              <a:t>组播通信</a:t>
            </a:r>
          </a:p>
          <a:p>
            <a:pPr lvl="1"/>
            <a:r>
              <a:rPr lang="zh-CN" altLang="en-US" dirty="0"/>
              <a:t>基本组播</a:t>
            </a:r>
          </a:p>
          <a:p>
            <a:pPr lvl="1"/>
            <a:r>
              <a:rPr lang="zh-CN" altLang="en-US" dirty="0"/>
              <a:t>可靠组播</a:t>
            </a:r>
          </a:p>
          <a:p>
            <a:pPr lvl="1"/>
            <a:r>
              <a:rPr lang="zh-CN" altLang="en-US" dirty="0"/>
              <a:t>有序组播</a:t>
            </a:r>
          </a:p>
          <a:p>
            <a:r>
              <a:rPr lang="zh-CN" altLang="en-US" dirty="0"/>
              <a:t>共识</a:t>
            </a:r>
          </a:p>
          <a:p>
            <a:pPr lvl="1"/>
            <a:r>
              <a:rPr lang="zh-CN" altLang="en-US" dirty="0"/>
              <a:t>共识</a:t>
            </a:r>
            <a:endParaRPr lang="en-US" altLang="zh-CN" dirty="0"/>
          </a:p>
          <a:p>
            <a:pPr lvl="1"/>
            <a:r>
              <a:rPr lang="en-US" altLang="zh-CN"/>
              <a:t>Paxos</a:t>
            </a:r>
            <a:endParaRPr lang="zh-CN" altLang="en-US"/>
          </a:p>
          <a:p>
            <a:pPr lvl="1"/>
            <a:r>
              <a:rPr lang="zh-CN" altLang="en-US" dirty="0"/>
              <a:t>拜占庭将军</a:t>
            </a:r>
          </a:p>
          <a:p>
            <a:pPr lvl="1"/>
            <a:r>
              <a:rPr lang="zh-CN" altLang="en-US" dirty="0"/>
              <a:t>交互一致性</a:t>
            </a:r>
          </a:p>
        </p:txBody>
      </p:sp>
      <p:sp>
        <p:nvSpPr>
          <p:cNvPr id="2" name="日期占位符 1">
            <a:extLst>
              <a:ext uri="{FF2B5EF4-FFF2-40B4-BE49-F238E27FC236}">
                <a16:creationId xmlns:a16="http://schemas.microsoft.com/office/drawing/2014/main" id="{2BA5528F-E38F-DF43-A078-AB7BAA3A76EE}"/>
              </a:ext>
            </a:extLst>
          </p:cNvPr>
          <p:cNvSpPr>
            <a:spLocks noGrp="1"/>
          </p:cNvSpPr>
          <p:nvPr>
            <p:ph type="dt" sz="half" idx="10"/>
          </p:nvPr>
        </p:nvSpPr>
        <p:spPr/>
        <p:txBody>
          <a:bodyPr/>
          <a:lstStyle/>
          <a:p>
            <a:pPr>
              <a:defRPr/>
            </a:pPr>
            <a:fld id="{93384F27-D9FD-284B-8052-19C9B120FD6A}" type="datetime1">
              <a:rPr lang="zh-CN" altLang="en-US" smtClean="0"/>
              <a:t>2022/10/9</a:t>
            </a:fld>
            <a:endParaRPr lang="zh-CN" altLang="en-US"/>
          </a:p>
        </p:txBody>
      </p:sp>
      <p:sp>
        <p:nvSpPr>
          <p:cNvPr id="3" name="页脚占位符 2">
            <a:extLst>
              <a:ext uri="{FF2B5EF4-FFF2-40B4-BE49-F238E27FC236}">
                <a16:creationId xmlns:a16="http://schemas.microsoft.com/office/drawing/2014/main" id="{5CC59DBC-8C84-3049-BEBA-B51E925C96C3}"/>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BC13992E-0A0B-C74A-9628-135D3E743CAC}"/>
              </a:ext>
            </a:extLst>
          </p:cNvPr>
          <p:cNvSpPr>
            <a:spLocks noGrp="1"/>
          </p:cNvSpPr>
          <p:nvPr>
            <p:ph type="sldNum" sz="quarter" idx="12"/>
          </p:nvPr>
        </p:nvSpPr>
        <p:spPr/>
        <p:txBody>
          <a:bodyPr/>
          <a:lstStyle/>
          <a:p>
            <a:pPr>
              <a:defRPr/>
            </a:pPr>
            <a:fld id="{F58659B2-D2A8-BA42-BB8D-94882DBFBDBE}" type="slidenum">
              <a:rPr lang="zh-CN" altLang="en-US" smtClean="0"/>
              <a:pPr>
                <a:defRPr/>
              </a:pPr>
              <a:t>150</a:t>
            </a:fld>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BFCE961-538A-894D-84A8-F6E263C04A55}"/>
              </a:ext>
            </a:extLst>
          </p:cNvPr>
          <p:cNvSpPr>
            <a:spLocks noGrp="1" noChangeArrowheads="1"/>
          </p:cNvSpPr>
          <p:nvPr>
            <p:ph type="title"/>
          </p:nvPr>
        </p:nvSpPr>
        <p:spPr/>
        <p:txBody>
          <a:bodyPr/>
          <a:lstStyle/>
          <a:p>
            <a:r>
              <a:rPr lang="zh-CN" altLang="en-US" dirty="0"/>
              <a:t>分布式互斥：</a:t>
            </a:r>
            <a:r>
              <a:rPr lang="en-US" altLang="zh-CN" dirty="0"/>
              <a:t>Multicast</a:t>
            </a:r>
            <a:r>
              <a:rPr lang="zh-CN" altLang="en-US" dirty="0"/>
              <a:t> </a:t>
            </a:r>
            <a:r>
              <a:rPr lang="en-US" altLang="zh-CN" dirty="0"/>
              <a:t>&amp;</a:t>
            </a:r>
            <a:r>
              <a:rPr lang="zh-CN" altLang="en-US" dirty="0"/>
              <a:t> </a:t>
            </a:r>
            <a:r>
              <a:rPr lang="en-US" altLang="zh-CN" dirty="0"/>
              <a:t>LC</a:t>
            </a:r>
            <a:endParaRPr lang="zh-CN" altLang="en-US" dirty="0"/>
          </a:p>
        </p:txBody>
      </p:sp>
      <p:sp>
        <p:nvSpPr>
          <p:cNvPr id="28675" name="Rectangle 3">
            <a:extLst>
              <a:ext uri="{FF2B5EF4-FFF2-40B4-BE49-F238E27FC236}">
                <a16:creationId xmlns:a16="http://schemas.microsoft.com/office/drawing/2014/main" id="{31B04240-0CF3-E947-9981-F0984A85B4D1}"/>
              </a:ext>
            </a:extLst>
          </p:cNvPr>
          <p:cNvSpPr>
            <a:spLocks noGrp="1" noChangeArrowheads="1"/>
          </p:cNvSpPr>
          <p:nvPr>
            <p:ph idx="1"/>
          </p:nvPr>
        </p:nvSpPr>
        <p:spPr/>
        <p:txBody>
          <a:bodyPr/>
          <a:lstStyle/>
          <a:p>
            <a:r>
              <a:rPr lang="zh-CN" altLang="en-US" dirty="0"/>
              <a:t>满足安全性、活性和顺序要求</a:t>
            </a:r>
            <a:endParaRPr lang="en-US" altLang="zh-CN" dirty="0"/>
          </a:p>
          <a:p>
            <a:pPr lvl="1"/>
            <a:r>
              <a:rPr lang="zh-CN" altLang="en-US" dirty="0"/>
              <a:t>安全性</a:t>
            </a:r>
            <a:r>
              <a:rPr lang="en-US" altLang="zh-CN" dirty="0"/>
              <a:t>/</a:t>
            </a:r>
            <a:r>
              <a:rPr lang="zh-CN" altLang="en-US" dirty="0"/>
              <a:t>活性：反证法</a:t>
            </a:r>
            <a:endParaRPr lang="en-US" altLang="zh-CN" dirty="0"/>
          </a:p>
          <a:p>
            <a:pPr lvl="1"/>
            <a:r>
              <a:rPr lang="zh-CN" altLang="en-US" dirty="0"/>
              <a:t>顺序：全序关系包含</a:t>
            </a:r>
            <a:r>
              <a:rPr lang="en-US" altLang="zh-CN" dirty="0"/>
              <a:t>happen-before</a:t>
            </a:r>
            <a:endParaRPr lang="zh-CN" altLang="en-US" dirty="0"/>
          </a:p>
          <a:p>
            <a:r>
              <a:rPr lang="zh-CN" altLang="en-US" dirty="0"/>
              <a:t>性能</a:t>
            </a:r>
            <a:endParaRPr lang="en-US" altLang="zh-CN" dirty="0"/>
          </a:p>
          <a:p>
            <a:pPr lvl="1"/>
            <a:r>
              <a:rPr lang="zh-CN" altLang="en-US" dirty="0"/>
              <a:t>带宽消耗</a:t>
            </a:r>
          </a:p>
          <a:p>
            <a:pPr lvl="2"/>
            <a:r>
              <a:rPr lang="en-US" altLang="zh-CN" dirty="0"/>
              <a:t>enter: 2(N</a:t>
            </a:r>
            <a:r>
              <a:rPr lang="zh-CN" altLang="en-US" dirty="0"/>
              <a:t>－</a:t>
            </a:r>
            <a:r>
              <a:rPr lang="en-US" altLang="zh-CN" dirty="0"/>
              <a:t>1)</a:t>
            </a:r>
            <a:r>
              <a:rPr lang="zh-CN" altLang="en-US" dirty="0"/>
              <a:t>，即</a:t>
            </a:r>
            <a:r>
              <a:rPr lang="en-US" altLang="zh-CN" dirty="0"/>
              <a:t>(N</a:t>
            </a:r>
            <a:r>
              <a:rPr lang="zh-CN" altLang="en-US" dirty="0"/>
              <a:t>－</a:t>
            </a:r>
            <a:r>
              <a:rPr lang="en-US" altLang="zh-CN" dirty="0"/>
              <a:t>1)</a:t>
            </a:r>
            <a:r>
              <a:rPr lang="zh-CN" altLang="en-US" dirty="0"/>
              <a:t>个请求、 </a:t>
            </a:r>
            <a:r>
              <a:rPr lang="en-US" altLang="zh-CN" dirty="0"/>
              <a:t>(N</a:t>
            </a:r>
            <a:r>
              <a:rPr lang="zh-CN" altLang="en-US" dirty="0"/>
              <a:t>－</a:t>
            </a:r>
            <a:r>
              <a:rPr lang="en-US" altLang="zh-CN" dirty="0"/>
              <a:t>1)</a:t>
            </a:r>
            <a:r>
              <a:rPr lang="zh-CN" altLang="en-US" dirty="0"/>
              <a:t>个应答</a:t>
            </a:r>
          </a:p>
          <a:p>
            <a:pPr lvl="1"/>
            <a:r>
              <a:rPr lang="zh-CN" altLang="en-US" dirty="0"/>
              <a:t>客户延迟</a:t>
            </a:r>
          </a:p>
          <a:p>
            <a:pPr lvl="2"/>
            <a:r>
              <a:rPr lang="en-US" altLang="zh-CN" dirty="0"/>
              <a:t>1</a:t>
            </a:r>
            <a:r>
              <a:rPr lang="zh-CN" altLang="en-US" dirty="0"/>
              <a:t> </a:t>
            </a:r>
            <a:r>
              <a:rPr lang="en-US" altLang="zh-CN" dirty="0"/>
              <a:t>round-trip</a:t>
            </a:r>
            <a:r>
              <a:rPr lang="zh-CN" altLang="en-US" dirty="0"/>
              <a:t>  </a:t>
            </a:r>
            <a:r>
              <a:rPr lang="en-US" altLang="zh-CN" dirty="0"/>
              <a:t>(multicast)</a:t>
            </a:r>
            <a:endParaRPr lang="zh-CN" altLang="en-US" dirty="0"/>
          </a:p>
          <a:p>
            <a:pPr lvl="1"/>
            <a:r>
              <a:rPr lang="zh-CN" altLang="en-US" dirty="0"/>
              <a:t>同步延迟</a:t>
            </a:r>
          </a:p>
          <a:p>
            <a:pPr lvl="2"/>
            <a:r>
              <a:rPr lang="en-US" altLang="zh-CN" dirty="0"/>
              <a:t>1</a:t>
            </a:r>
            <a:r>
              <a:rPr lang="zh-CN" altLang="en-US" dirty="0"/>
              <a:t>个消息的传输时间（无</a:t>
            </a:r>
            <a:r>
              <a:rPr lang="en-US" altLang="zh-CN" dirty="0"/>
              <a:t>exit</a:t>
            </a:r>
            <a:r>
              <a:rPr lang="zh-CN" altLang="en-US" dirty="0"/>
              <a:t>，</a:t>
            </a:r>
            <a:r>
              <a:rPr lang="en-US" altLang="zh-CN" dirty="0"/>
              <a:t>vs</a:t>
            </a:r>
            <a:r>
              <a:rPr lang="zh-CN" altLang="en-US" dirty="0"/>
              <a:t> </a:t>
            </a:r>
            <a:r>
              <a:rPr lang="en-US" altLang="zh-CN" dirty="0"/>
              <a:t>round-trip</a:t>
            </a:r>
            <a:r>
              <a:rPr lang="zh-CN" altLang="en-US" dirty="0"/>
              <a:t>）</a:t>
            </a:r>
          </a:p>
        </p:txBody>
      </p:sp>
      <p:sp>
        <p:nvSpPr>
          <p:cNvPr id="2" name="日期占位符 1">
            <a:extLst>
              <a:ext uri="{FF2B5EF4-FFF2-40B4-BE49-F238E27FC236}">
                <a16:creationId xmlns:a16="http://schemas.microsoft.com/office/drawing/2014/main" id="{7274A590-7FA3-3A41-B754-89476B936F10}"/>
              </a:ext>
            </a:extLst>
          </p:cNvPr>
          <p:cNvSpPr>
            <a:spLocks noGrp="1"/>
          </p:cNvSpPr>
          <p:nvPr>
            <p:ph type="dt" sz="half" idx="10"/>
          </p:nvPr>
        </p:nvSpPr>
        <p:spPr/>
        <p:txBody>
          <a:bodyPr/>
          <a:lstStyle/>
          <a:p>
            <a:pPr>
              <a:defRPr/>
            </a:pPr>
            <a:fld id="{E9367EFF-1E4E-8F4C-9029-EDE7F03A4E1B}" type="datetime1">
              <a:rPr lang="zh-CN" altLang="en-US" smtClean="0"/>
              <a:t>2022/10/9</a:t>
            </a:fld>
            <a:endParaRPr lang="zh-CN" altLang="en-US"/>
          </a:p>
        </p:txBody>
      </p:sp>
      <p:sp>
        <p:nvSpPr>
          <p:cNvPr id="3" name="页脚占位符 2">
            <a:extLst>
              <a:ext uri="{FF2B5EF4-FFF2-40B4-BE49-F238E27FC236}">
                <a16:creationId xmlns:a16="http://schemas.microsoft.com/office/drawing/2014/main" id="{9808CC18-43DF-084F-8241-AF87F492D780}"/>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699005CA-33D6-EF4E-B430-E814B02F1E9C}"/>
              </a:ext>
            </a:extLst>
          </p:cNvPr>
          <p:cNvSpPr>
            <a:spLocks noGrp="1"/>
          </p:cNvSpPr>
          <p:nvPr>
            <p:ph type="sldNum" sz="quarter" idx="12"/>
          </p:nvPr>
        </p:nvSpPr>
        <p:spPr/>
        <p:txBody>
          <a:bodyPr/>
          <a:lstStyle/>
          <a:p>
            <a:pPr>
              <a:defRPr/>
            </a:pPr>
            <a:fld id="{F58659B2-D2A8-BA42-BB8D-94882DBFBDBE}" type="slidenum">
              <a:rPr lang="zh-CN" altLang="en-US" smtClean="0"/>
              <a:pPr>
                <a:defRPr/>
              </a:pPr>
              <a:t>16</a:t>
            </a:fld>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82716C53-DD7A-794D-A511-C9B7F73CEEF8}"/>
              </a:ext>
            </a:extLst>
          </p:cNvPr>
          <p:cNvSpPr>
            <a:spLocks noGrp="1" noChangeArrowheads="1"/>
          </p:cNvSpPr>
          <p:nvPr>
            <p:ph type="title"/>
          </p:nvPr>
        </p:nvSpPr>
        <p:spPr/>
        <p:txBody>
          <a:bodyPr/>
          <a:lstStyle/>
          <a:p>
            <a:r>
              <a:rPr lang="zh-CN" altLang="en-US" dirty="0"/>
              <a:t>分布式互斥：</a:t>
            </a:r>
            <a:r>
              <a:rPr lang="en-US" altLang="zh-CN" dirty="0"/>
              <a:t>Maekawa</a:t>
            </a:r>
            <a:r>
              <a:rPr lang="zh-CN" altLang="en-US" dirty="0"/>
              <a:t> </a:t>
            </a:r>
            <a:r>
              <a:rPr lang="en-US" altLang="zh-CN" dirty="0"/>
              <a:t>voting</a:t>
            </a:r>
            <a:endParaRPr lang="zh-CN" altLang="en-US" dirty="0"/>
          </a:p>
        </p:txBody>
      </p:sp>
      <mc:AlternateContent xmlns:mc="http://schemas.openxmlformats.org/markup-compatibility/2006" xmlns:a14="http://schemas.microsoft.com/office/drawing/2010/main">
        <mc:Choice Requires="a14">
          <p:sp>
            <p:nvSpPr>
              <p:cNvPr id="29700" name="Rectangle 3">
                <a:extLst>
                  <a:ext uri="{FF2B5EF4-FFF2-40B4-BE49-F238E27FC236}">
                    <a16:creationId xmlns:a16="http://schemas.microsoft.com/office/drawing/2014/main" id="{02E7BEFF-736B-C74A-8097-FB8AB6C0BB6A}"/>
                  </a:ext>
                </a:extLst>
              </p:cNvPr>
              <p:cNvSpPr>
                <a:spLocks noGrp="1" noChangeArrowheads="1"/>
              </p:cNvSpPr>
              <p:nvPr>
                <p:ph type="body" sz="half" idx="1"/>
              </p:nvPr>
            </p:nvSpPr>
            <p:spPr/>
            <p:txBody>
              <a:bodyPr/>
              <a:lstStyle/>
              <a:p>
                <a:r>
                  <a:rPr lang="en-US" altLang="zh-CN" dirty="0"/>
                  <a:t>Maekawa</a:t>
                </a:r>
                <a:r>
                  <a:rPr lang="zh-CN" altLang="en-US" dirty="0"/>
                  <a:t>投票算法</a:t>
                </a:r>
              </a:p>
              <a:p>
                <a:pPr lvl="1"/>
                <a:r>
                  <a:rPr lang="zh-CN" altLang="en-US" dirty="0"/>
                  <a:t>基本思想</a:t>
                </a:r>
              </a:p>
              <a:p>
                <a:pPr lvl="2"/>
                <a:r>
                  <a:rPr lang="zh-CN" altLang="en-US" dirty="0"/>
                  <a:t>进程进入临界区不需要所有进程同意（部分即可）</a:t>
                </a:r>
              </a:p>
              <a:p>
                <a:pPr lvl="1"/>
                <a:r>
                  <a:rPr lang="en-US" altLang="zh-CN" dirty="0"/>
                  <a:t>Voting</a:t>
                </a:r>
                <a:r>
                  <a:rPr lang="zh-CN" altLang="en-US" dirty="0"/>
                  <a:t> </a:t>
                </a:r>
                <a:r>
                  <a:rPr lang="en-US" altLang="zh-CN" dirty="0"/>
                  <a:t>set</a:t>
                </a:r>
                <a:r>
                  <a:rPr lang="zh-CN" altLang="en-US" dirty="0"/>
                  <a:t> 选举集 </a:t>
                </a:r>
                <a:r>
                  <a:rPr lang="en-US" altLang="zh-CN" dirty="0"/>
                  <a:t>Vi</a:t>
                </a:r>
                <a:endParaRPr lang="zh-CN" altLang="en-US" dirty="0"/>
              </a:p>
              <a:p>
                <a:pPr lvl="2"/>
                <a:r>
                  <a:rPr lang="en-US" altLang="zh-CN" dirty="0"/>
                  <a:t>Vi </a:t>
                </a:r>
                <a:r>
                  <a:rPr lang="en-US" altLang="zh-CN" dirty="0">
                    <a:sym typeface="Symbol" pitchFamily="2" charset="2"/>
                  </a:rPr>
                  <a:t> </a:t>
                </a:r>
                <a:r>
                  <a:rPr lang="en-US" altLang="zh-CN" dirty="0"/>
                  <a:t>{p1, p2, …, </a:t>
                </a:r>
                <a:r>
                  <a:rPr lang="en-US" altLang="zh-CN" dirty="0" err="1"/>
                  <a:t>pn</a:t>
                </a:r>
                <a:r>
                  <a:rPr lang="en-US" altLang="zh-CN" dirty="0"/>
                  <a:t>}</a:t>
                </a:r>
              </a:p>
              <a:p>
                <a:pPr lvl="2"/>
                <a:r>
                  <a:rPr lang="en-US" altLang="zh-CN" dirty="0"/>
                  <a:t>pi </a:t>
                </a:r>
                <a:r>
                  <a:rPr lang="en-US" altLang="zh-CN" dirty="0">
                    <a:sym typeface="Symbol" pitchFamily="2" charset="2"/>
                  </a:rPr>
                  <a:t> </a:t>
                </a:r>
                <a:r>
                  <a:rPr lang="en-US" altLang="zh-CN" dirty="0"/>
                  <a:t>Vi </a:t>
                </a:r>
              </a:p>
              <a:p>
                <a:pPr lvl="2"/>
                <a:r>
                  <a:rPr lang="en-US" altLang="zh-CN" dirty="0"/>
                  <a:t>Vi </a:t>
                </a:r>
                <a:r>
                  <a:rPr lang="en-US" altLang="zh-CN" dirty="0">
                    <a:sym typeface="Symbol" pitchFamily="2" charset="2"/>
                  </a:rPr>
                  <a:t></a:t>
                </a:r>
                <a:r>
                  <a:rPr lang="en-US" altLang="zh-CN" dirty="0" err="1"/>
                  <a:t>Vj</a:t>
                </a:r>
                <a:r>
                  <a:rPr lang="en-US" altLang="zh-CN" dirty="0"/>
                  <a:t> </a:t>
                </a:r>
                <a:r>
                  <a:rPr lang="en-US" altLang="zh-CN" dirty="0">
                    <a:sym typeface="Symbol" pitchFamily="2" charset="2"/>
                  </a:rPr>
                  <a:t> </a:t>
                </a:r>
                <a:r>
                  <a:rPr lang="zh-CN" altLang="en-US" dirty="0">
                    <a:sym typeface="Symbol" pitchFamily="2" charset="2"/>
                  </a:rPr>
                  <a:t> ，</a:t>
                </a:r>
                <a:r>
                  <a:rPr lang="zh-CN" altLang="en-US" dirty="0">
                    <a:solidFill>
                      <a:srgbClr val="C00000"/>
                    </a:solidFill>
                    <a:sym typeface="Symbol" pitchFamily="2" charset="2"/>
                  </a:rPr>
                  <a:t>任意两个有交集</a:t>
                </a:r>
                <a:endParaRPr lang="en-US" altLang="zh-CN" dirty="0">
                  <a:solidFill>
                    <a:srgbClr val="C00000"/>
                  </a:solidFill>
                  <a:sym typeface="Symbol" pitchFamily="2" charset="2"/>
                </a:endParaRPr>
              </a:p>
              <a:p>
                <a:pPr lvl="2"/>
                <a:r>
                  <a:rPr lang="en-US" altLang="zh-CN" dirty="0"/>
                  <a:t>|Vi|= K</a:t>
                </a:r>
                <a:r>
                  <a:rPr lang="zh-CN" altLang="en-US" dirty="0"/>
                  <a:t>，公平性</a:t>
                </a:r>
                <a:endParaRPr lang="en-US" altLang="zh-CN" dirty="0">
                  <a:sym typeface="Symbol" pitchFamily="2" charset="2"/>
                </a:endParaRPr>
              </a:p>
              <a:p>
                <a:pPr lvl="2"/>
                <a:r>
                  <a:rPr lang="zh-CN" altLang="en-US" dirty="0"/>
                  <a:t>每个进程</a:t>
                </a:r>
                <a:r>
                  <a:rPr lang="en-US" altLang="zh-CN" dirty="0" err="1"/>
                  <a:t>pj</a:t>
                </a:r>
                <a:r>
                  <a:rPr lang="zh-CN" altLang="en-US" dirty="0"/>
                  <a:t>出现在</a:t>
                </a:r>
                <a:r>
                  <a:rPr lang="en-US" altLang="zh-CN" dirty="0"/>
                  <a:t>M</a:t>
                </a:r>
                <a:r>
                  <a:rPr lang="zh-CN" altLang="en-US" dirty="0"/>
                  <a:t>个选举集中</a:t>
                </a:r>
                <a:endParaRPr lang="en-US" altLang="zh-CN" dirty="0"/>
              </a:p>
              <a:p>
                <a:pPr lvl="1"/>
                <a:r>
                  <a:rPr lang="en-US" altLang="zh-CN" dirty="0"/>
                  <a:t>K </a:t>
                </a:r>
                <a:r>
                  <a:rPr lang="en-US" altLang="zh-CN" dirty="0">
                    <a:sym typeface="Symbol" pitchFamily="2" charset="2"/>
                  </a:rPr>
                  <a:t> </a:t>
                </a:r>
                <a14:m>
                  <m:oMath xmlns:m="http://schemas.openxmlformats.org/officeDocument/2006/math">
                    <m:rad>
                      <m:radPr>
                        <m:degHide m:val="on"/>
                        <m:ctrlPr>
                          <a:rPr lang="en-US" altLang="zh-CN" i="1">
                            <a:latin typeface="Cambria Math" panose="02040503050406030204" pitchFamily="18" charset="0"/>
                            <a:sym typeface="Symbol" pitchFamily="2" charset="2"/>
                          </a:rPr>
                        </m:ctrlPr>
                      </m:radPr>
                      <m:deg/>
                      <m:e>
                        <m:r>
                          <a:rPr lang="en-US" altLang="zh-CN" i="1">
                            <a:latin typeface="Cambria Math" panose="02040503050406030204" pitchFamily="18" charset="0"/>
                            <a:sym typeface="Symbol" pitchFamily="2" charset="2"/>
                          </a:rPr>
                          <m:t>𝑁</m:t>
                        </m:r>
                      </m:e>
                    </m:rad>
                  </m:oMath>
                </a14:m>
                <a:r>
                  <a:rPr lang="zh-CN" altLang="en-US" dirty="0"/>
                  <a:t> </a:t>
                </a:r>
                <a:r>
                  <a:rPr lang="en-US" altLang="zh-CN" dirty="0"/>
                  <a:t>and</a:t>
                </a:r>
                <a:r>
                  <a:rPr lang="zh-CN" altLang="en-US" dirty="0"/>
                  <a:t> </a:t>
                </a:r>
                <a:r>
                  <a:rPr lang="en-US" altLang="zh-CN" dirty="0"/>
                  <a:t>M=K</a:t>
                </a:r>
              </a:p>
            </p:txBody>
          </p:sp>
        </mc:Choice>
        <mc:Fallback xmlns="">
          <p:sp>
            <p:nvSpPr>
              <p:cNvPr id="29700" name="Rectangle 3">
                <a:extLst>
                  <a:ext uri="{FF2B5EF4-FFF2-40B4-BE49-F238E27FC236}">
                    <a16:creationId xmlns:a16="http://schemas.microsoft.com/office/drawing/2014/main" id="{02E7BEFF-736B-C74A-8097-FB8AB6C0BB6A}"/>
                  </a:ext>
                </a:extLst>
              </p:cNvPr>
              <p:cNvSpPr>
                <a:spLocks noGrp="1" noRot="1" noChangeAspect="1" noMove="1" noResize="1" noEditPoints="1" noAdjustHandles="1" noChangeArrowheads="1" noChangeShapeType="1" noTextEdit="1"/>
              </p:cNvSpPr>
              <p:nvPr>
                <p:ph type="body" sz="half" idx="1"/>
              </p:nvPr>
            </p:nvSpPr>
            <p:spPr>
              <a:blipFill>
                <a:blip r:embed="rId2"/>
                <a:stretch>
                  <a:fillRect l="-965" t="-998"/>
                </a:stretch>
              </a:blipFill>
            </p:spPr>
            <p:txBody>
              <a:bodyPr/>
              <a:lstStyle/>
              <a:p>
                <a:r>
                  <a:rPr lang="zh-CN" altLang="en-US">
                    <a:noFill/>
                  </a:rPr>
                  <a:t> </a:t>
                </a:r>
              </a:p>
            </p:txBody>
          </p:sp>
        </mc:Fallback>
      </mc:AlternateContent>
      <p:sp>
        <p:nvSpPr>
          <p:cNvPr id="2" name="日期占位符 1">
            <a:extLst>
              <a:ext uri="{FF2B5EF4-FFF2-40B4-BE49-F238E27FC236}">
                <a16:creationId xmlns:a16="http://schemas.microsoft.com/office/drawing/2014/main" id="{2E06AEAB-34BC-FF4A-A0B8-33571708EBE3}"/>
              </a:ext>
            </a:extLst>
          </p:cNvPr>
          <p:cNvSpPr>
            <a:spLocks noGrp="1"/>
          </p:cNvSpPr>
          <p:nvPr>
            <p:ph type="dt" sz="half" idx="10"/>
          </p:nvPr>
        </p:nvSpPr>
        <p:spPr/>
        <p:txBody>
          <a:bodyPr/>
          <a:lstStyle/>
          <a:p>
            <a:pPr>
              <a:defRPr/>
            </a:pPr>
            <a:fld id="{7659CCE0-5104-8C4A-86F5-142C4529B268}" type="datetime1">
              <a:rPr lang="zh-CN" altLang="en-US" smtClean="0"/>
              <a:t>2022/10/9</a:t>
            </a:fld>
            <a:endParaRPr lang="zh-CN" altLang="en-US"/>
          </a:p>
        </p:txBody>
      </p:sp>
      <p:sp>
        <p:nvSpPr>
          <p:cNvPr id="3" name="页脚占位符 2">
            <a:extLst>
              <a:ext uri="{FF2B5EF4-FFF2-40B4-BE49-F238E27FC236}">
                <a16:creationId xmlns:a16="http://schemas.microsoft.com/office/drawing/2014/main" id="{6AEB2AC8-9DFB-5C40-AF3E-DF23639CD277}"/>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C1CB950D-DFAD-8D48-A584-54C3C207DCAA}"/>
              </a:ext>
            </a:extLst>
          </p:cNvPr>
          <p:cNvSpPr>
            <a:spLocks noGrp="1"/>
          </p:cNvSpPr>
          <p:nvPr>
            <p:ph type="sldNum" sz="quarter" idx="12"/>
          </p:nvPr>
        </p:nvSpPr>
        <p:spPr/>
        <p:txBody>
          <a:bodyPr/>
          <a:lstStyle/>
          <a:p>
            <a:pPr>
              <a:defRPr/>
            </a:pPr>
            <a:fld id="{F58659B2-D2A8-BA42-BB8D-94882DBFBDBE}" type="slidenum">
              <a:rPr lang="zh-CN" altLang="en-US" smtClean="0"/>
              <a:pPr>
                <a:defRPr/>
              </a:pPr>
              <a:t>17</a:t>
            </a:fld>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E9EEB2-2403-E545-AE45-854A12FDE0C0}"/>
              </a:ext>
            </a:extLst>
          </p:cNvPr>
          <p:cNvSpPr>
            <a:spLocks noGrp="1"/>
          </p:cNvSpPr>
          <p:nvPr>
            <p:ph type="title"/>
          </p:nvPr>
        </p:nvSpPr>
        <p:spPr/>
        <p:txBody>
          <a:bodyPr/>
          <a:lstStyle/>
          <a:p>
            <a:r>
              <a:rPr lang="zh-CN" altLang="en-US" dirty="0"/>
              <a:t>分布式互斥：</a:t>
            </a:r>
            <a:r>
              <a:rPr lang="en-US" altLang="zh-CN" dirty="0"/>
              <a:t>Maekawa</a:t>
            </a:r>
            <a:r>
              <a:rPr lang="zh-CN" altLang="en-US" dirty="0"/>
              <a:t> </a:t>
            </a:r>
            <a:r>
              <a:rPr lang="en-US" altLang="zh-CN" dirty="0"/>
              <a:t>voting</a:t>
            </a:r>
            <a:endParaRPr kumimoji="1" lang="zh-CN" altLang="en-US" dirty="0"/>
          </a:p>
        </p:txBody>
      </p:sp>
      <p:sp>
        <p:nvSpPr>
          <p:cNvPr id="3" name="日期占位符 2">
            <a:extLst>
              <a:ext uri="{FF2B5EF4-FFF2-40B4-BE49-F238E27FC236}">
                <a16:creationId xmlns:a16="http://schemas.microsoft.com/office/drawing/2014/main" id="{187B485A-205A-BA44-A788-491C15B177AC}"/>
              </a:ext>
            </a:extLst>
          </p:cNvPr>
          <p:cNvSpPr>
            <a:spLocks noGrp="1"/>
          </p:cNvSpPr>
          <p:nvPr>
            <p:ph type="dt" sz="half" idx="10"/>
          </p:nvPr>
        </p:nvSpPr>
        <p:spPr/>
        <p:txBody>
          <a:bodyPr/>
          <a:lstStyle/>
          <a:p>
            <a:pPr>
              <a:defRPr/>
            </a:pPr>
            <a:fld id="{B44AC87E-9530-7447-9CD7-83293714D1E4}" type="datetime1">
              <a:rPr lang="zh-CN" altLang="en-US" smtClean="0"/>
              <a:t>2022/10/9</a:t>
            </a:fld>
            <a:endParaRPr lang="zh-CN" altLang="en-US"/>
          </a:p>
        </p:txBody>
      </p:sp>
      <p:sp>
        <p:nvSpPr>
          <p:cNvPr id="4" name="页脚占位符 3">
            <a:extLst>
              <a:ext uri="{FF2B5EF4-FFF2-40B4-BE49-F238E27FC236}">
                <a16:creationId xmlns:a16="http://schemas.microsoft.com/office/drawing/2014/main" id="{3639F4F5-0229-A448-8953-7257880A9C4D}"/>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5" name="灯片编号占位符 4">
            <a:extLst>
              <a:ext uri="{FF2B5EF4-FFF2-40B4-BE49-F238E27FC236}">
                <a16:creationId xmlns:a16="http://schemas.microsoft.com/office/drawing/2014/main" id="{9F4D27F4-BB23-8442-82A4-CCDBBAB9D484}"/>
              </a:ext>
            </a:extLst>
          </p:cNvPr>
          <p:cNvSpPr>
            <a:spLocks noGrp="1"/>
          </p:cNvSpPr>
          <p:nvPr>
            <p:ph type="sldNum" sz="quarter" idx="12"/>
          </p:nvPr>
        </p:nvSpPr>
        <p:spPr/>
        <p:txBody>
          <a:bodyPr/>
          <a:lstStyle/>
          <a:p>
            <a:pPr>
              <a:defRPr/>
            </a:pPr>
            <a:fld id="{403817EB-7C7A-F344-88DD-174E052090FA}" type="slidenum">
              <a:rPr lang="zh-CN" altLang="en-US" smtClean="0"/>
              <a:pPr>
                <a:defRPr/>
              </a:pPr>
              <a:t>18</a:t>
            </a:fld>
            <a:endParaRPr lang="zh-CN" altLang="en-US"/>
          </a:p>
        </p:txBody>
      </p:sp>
      <p:sp>
        <p:nvSpPr>
          <p:cNvPr id="6" name="Rectangle 4">
            <a:extLst>
              <a:ext uri="{FF2B5EF4-FFF2-40B4-BE49-F238E27FC236}">
                <a16:creationId xmlns:a16="http://schemas.microsoft.com/office/drawing/2014/main" id="{5C1F7170-B1FB-3044-87D3-4A2C82630B60}"/>
              </a:ext>
            </a:extLst>
          </p:cNvPr>
          <p:cNvSpPr>
            <a:spLocks/>
          </p:cNvSpPr>
          <p:nvPr/>
        </p:nvSpPr>
        <p:spPr bwMode="auto">
          <a:xfrm>
            <a:off x="279400" y="1328738"/>
            <a:ext cx="42926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40" bIns="0"/>
          <a:lstStyle>
            <a:lvl1pPr marL="39688">
              <a:tabLst>
                <a:tab pos="228600" algn="l"/>
                <a:tab pos="431800" algn="l"/>
                <a:tab pos="800100" algn="l"/>
                <a:tab pos="1181100" algn="l"/>
                <a:tab pos="1562100" algn="l"/>
                <a:tab pos="1866900" algn="l"/>
                <a:tab pos="228600" algn="l"/>
                <a:tab pos="431800" algn="l"/>
                <a:tab pos="800100" algn="l"/>
                <a:tab pos="1181100" algn="l"/>
                <a:tab pos="1562100" algn="l"/>
                <a:tab pos="1866900" algn="l"/>
                <a:tab pos="228600" algn="l"/>
                <a:tab pos="431800" algn="l"/>
                <a:tab pos="800100" algn="l"/>
                <a:tab pos="1181100" algn="l"/>
                <a:tab pos="1562100" algn="l"/>
                <a:tab pos="1866900" algn="l"/>
                <a:tab pos="228600" algn="l"/>
                <a:tab pos="431800" algn="l"/>
                <a:tab pos="800100" algn="l"/>
                <a:tab pos="1181100" algn="l"/>
                <a:tab pos="1562100" algn="l"/>
                <a:tab pos="1866900" algn="l"/>
                <a:tab pos="228600" algn="l"/>
                <a:tab pos="431800" algn="l"/>
                <a:tab pos="800100" algn="l"/>
                <a:tab pos="1181100" algn="l"/>
                <a:tab pos="1562100" algn="l"/>
                <a:tab pos="1866900" algn="l"/>
                <a:tab pos="228600" algn="l"/>
                <a:tab pos="431800" algn="l"/>
              </a:tabLst>
              <a:defRPr sz="1200">
                <a:solidFill>
                  <a:schemeClr val="tx1"/>
                </a:solidFill>
                <a:latin typeface="Times" pitchFamily="2" charset="0"/>
              </a:defRPr>
            </a:lvl1pPr>
            <a:lvl2pPr>
              <a:tabLst>
                <a:tab pos="228600" algn="l"/>
                <a:tab pos="431800" algn="l"/>
                <a:tab pos="800100" algn="l"/>
                <a:tab pos="1181100" algn="l"/>
                <a:tab pos="1562100" algn="l"/>
                <a:tab pos="1866900" algn="l"/>
                <a:tab pos="228600" algn="l"/>
                <a:tab pos="431800" algn="l"/>
                <a:tab pos="800100" algn="l"/>
                <a:tab pos="1181100" algn="l"/>
                <a:tab pos="1562100" algn="l"/>
                <a:tab pos="1866900" algn="l"/>
                <a:tab pos="228600" algn="l"/>
                <a:tab pos="431800" algn="l"/>
                <a:tab pos="800100" algn="l"/>
                <a:tab pos="1181100" algn="l"/>
                <a:tab pos="1562100" algn="l"/>
                <a:tab pos="1866900" algn="l"/>
                <a:tab pos="228600" algn="l"/>
                <a:tab pos="431800" algn="l"/>
                <a:tab pos="800100" algn="l"/>
                <a:tab pos="1181100" algn="l"/>
                <a:tab pos="1562100" algn="l"/>
                <a:tab pos="1866900" algn="l"/>
                <a:tab pos="228600" algn="l"/>
                <a:tab pos="431800" algn="l"/>
                <a:tab pos="800100" algn="l"/>
                <a:tab pos="1181100" algn="l"/>
                <a:tab pos="1562100" algn="l"/>
                <a:tab pos="1866900" algn="l"/>
                <a:tab pos="228600" algn="l"/>
                <a:tab pos="431800" algn="l"/>
              </a:tabLst>
              <a:defRPr sz="1200">
                <a:solidFill>
                  <a:schemeClr val="tx1"/>
                </a:solidFill>
                <a:latin typeface="Times" pitchFamily="2" charset="0"/>
              </a:defRPr>
            </a:lvl2pPr>
            <a:lvl3pPr>
              <a:tabLst>
                <a:tab pos="228600" algn="l"/>
                <a:tab pos="431800" algn="l"/>
                <a:tab pos="800100" algn="l"/>
                <a:tab pos="1181100" algn="l"/>
                <a:tab pos="1562100" algn="l"/>
                <a:tab pos="1866900" algn="l"/>
                <a:tab pos="228600" algn="l"/>
                <a:tab pos="431800" algn="l"/>
                <a:tab pos="800100" algn="l"/>
                <a:tab pos="1181100" algn="l"/>
                <a:tab pos="1562100" algn="l"/>
                <a:tab pos="1866900" algn="l"/>
                <a:tab pos="228600" algn="l"/>
                <a:tab pos="431800" algn="l"/>
                <a:tab pos="800100" algn="l"/>
                <a:tab pos="1181100" algn="l"/>
                <a:tab pos="1562100" algn="l"/>
                <a:tab pos="1866900" algn="l"/>
                <a:tab pos="228600" algn="l"/>
                <a:tab pos="431800" algn="l"/>
                <a:tab pos="800100" algn="l"/>
                <a:tab pos="1181100" algn="l"/>
                <a:tab pos="1562100" algn="l"/>
                <a:tab pos="1866900" algn="l"/>
                <a:tab pos="228600" algn="l"/>
                <a:tab pos="431800" algn="l"/>
                <a:tab pos="800100" algn="l"/>
                <a:tab pos="1181100" algn="l"/>
                <a:tab pos="1562100" algn="l"/>
                <a:tab pos="1866900" algn="l"/>
                <a:tab pos="228600" algn="l"/>
                <a:tab pos="431800" algn="l"/>
              </a:tabLst>
              <a:defRPr sz="1200">
                <a:solidFill>
                  <a:schemeClr val="tx1"/>
                </a:solidFill>
                <a:latin typeface="Times" pitchFamily="2" charset="0"/>
              </a:defRPr>
            </a:lvl3pPr>
            <a:lvl4pPr>
              <a:tabLst>
                <a:tab pos="228600" algn="l"/>
                <a:tab pos="431800" algn="l"/>
                <a:tab pos="800100" algn="l"/>
                <a:tab pos="1181100" algn="l"/>
                <a:tab pos="1562100" algn="l"/>
                <a:tab pos="1866900" algn="l"/>
                <a:tab pos="228600" algn="l"/>
                <a:tab pos="431800" algn="l"/>
                <a:tab pos="800100" algn="l"/>
                <a:tab pos="1181100" algn="l"/>
                <a:tab pos="1562100" algn="l"/>
                <a:tab pos="1866900" algn="l"/>
                <a:tab pos="228600" algn="l"/>
                <a:tab pos="431800" algn="l"/>
                <a:tab pos="800100" algn="l"/>
                <a:tab pos="1181100" algn="l"/>
                <a:tab pos="1562100" algn="l"/>
                <a:tab pos="1866900" algn="l"/>
                <a:tab pos="228600" algn="l"/>
                <a:tab pos="431800" algn="l"/>
                <a:tab pos="800100" algn="l"/>
                <a:tab pos="1181100" algn="l"/>
                <a:tab pos="1562100" algn="l"/>
                <a:tab pos="1866900" algn="l"/>
                <a:tab pos="228600" algn="l"/>
                <a:tab pos="431800" algn="l"/>
                <a:tab pos="800100" algn="l"/>
                <a:tab pos="1181100" algn="l"/>
                <a:tab pos="1562100" algn="l"/>
                <a:tab pos="1866900" algn="l"/>
                <a:tab pos="228600" algn="l"/>
                <a:tab pos="431800" algn="l"/>
              </a:tabLst>
              <a:defRPr sz="1200">
                <a:solidFill>
                  <a:schemeClr val="tx1"/>
                </a:solidFill>
                <a:latin typeface="Times" pitchFamily="2" charset="0"/>
              </a:defRPr>
            </a:lvl4pPr>
            <a:lvl5pPr>
              <a:tabLst>
                <a:tab pos="228600" algn="l"/>
                <a:tab pos="431800" algn="l"/>
                <a:tab pos="800100" algn="l"/>
                <a:tab pos="1181100" algn="l"/>
                <a:tab pos="1562100" algn="l"/>
                <a:tab pos="1866900" algn="l"/>
                <a:tab pos="228600" algn="l"/>
                <a:tab pos="431800" algn="l"/>
                <a:tab pos="800100" algn="l"/>
                <a:tab pos="1181100" algn="l"/>
                <a:tab pos="1562100" algn="l"/>
                <a:tab pos="1866900" algn="l"/>
                <a:tab pos="228600" algn="l"/>
                <a:tab pos="431800" algn="l"/>
                <a:tab pos="800100" algn="l"/>
                <a:tab pos="1181100" algn="l"/>
                <a:tab pos="1562100" algn="l"/>
                <a:tab pos="1866900" algn="l"/>
                <a:tab pos="228600" algn="l"/>
                <a:tab pos="431800" algn="l"/>
                <a:tab pos="800100" algn="l"/>
                <a:tab pos="1181100" algn="l"/>
                <a:tab pos="1562100" algn="l"/>
                <a:tab pos="1866900" algn="l"/>
                <a:tab pos="228600" algn="l"/>
                <a:tab pos="431800" algn="l"/>
                <a:tab pos="800100" algn="l"/>
                <a:tab pos="1181100" algn="l"/>
                <a:tab pos="1562100" algn="l"/>
                <a:tab pos="1866900" algn="l"/>
                <a:tab pos="228600" algn="l"/>
                <a:tab pos="431800" algn="l"/>
              </a:tabLst>
              <a:defRPr sz="1200">
                <a:solidFill>
                  <a:schemeClr val="tx1"/>
                </a:solidFill>
                <a:latin typeface="Times" pitchFamily="2" charset="0"/>
              </a:defRPr>
            </a:lvl5pPr>
            <a:lvl6pPr fontAlgn="base">
              <a:spcBef>
                <a:spcPct val="0"/>
              </a:spcBef>
              <a:spcAft>
                <a:spcPct val="0"/>
              </a:spcAft>
              <a:tabLst>
                <a:tab pos="228600" algn="l"/>
                <a:tab pos="431800" algn="l"/>
                <a:tab pos="800100" algn="l"/>
                <a:tab pos="1181100" algn="l"/>
                <a:tab pos="1562100" algn="l"/>
                <a:tab pos="1866900" algn="l"/>
                <a:tab pos="228600" algn="l"/>
                <a:tab pos="431800" algn="l"/>
                <a:tab pos="800100" algn="l"/>
                <a:tab pos="1181100" algn="l"/>
                <a:tab pos="1562100" algn="l"/>
                <a:tab pos="1866900" algn="l"/>
                <a:tab pos="228600" algn="l"/>
                <a:tab pos="431800" algn="l"/>
                <a:tab pos="800100" algn="l"/>
                <a:tab pos="1181100" algn="l"/>
                <a:tab pos="1562100" algn="l"/>
                <a:tab pos="1866900" algn="l"/>
                <a:tab pos="228600" algn="l"/>
                <a:tab pos="431800" algn="l"/>
                <a:tab pos="800100" algn="l"/>
                <a:tab pos="1181100" algn="l"/>
                <a:tab pos="1562100" algn="l"/>
                <a:tab pos="1866900" algn="l"/>
                <a:tab pos="228600" algn="l"/>
                <a:tab pos="431800" algn="l"/>
                <a:tab pos="800100" algn="l"/>
                <a:tab pos="1181100" algn="l"/>
                <a:tab pos="1562100" algn="l"/>
                <a:tab pos="1866900" algn="l"/>
                <a:tab pos="228600" algn="l"/>
                <a:tab pos="431800" algn="l"/>
              </a:tabLst>
              <a:defRPr sz="1200">
                <a:solidFill>
                  <a:schemeClr val="tx1"/>
                </a:solidFill>
                <a:latin typeface="Times" pitchFamily="2" charset="0"/>
              </a:defRPr>
            </a:lvl6pPr>
            <a:lvl7pPr fontAlgn="base">
              <a:spcBef>
                <a:spcPct val="0"/>
              </a:spcBef>
              <a:spcAft>
                <a:spcPct val="0"/>
              </a:spcAft>
              <a:tabLst>
                <a:tab pos="228600" algn="l"/>
                <a:tab pos="431800" algn="l"/>
                <a:tab pos="800100" algn="l"/>
                <a:tab pos="1181100" algn="l"/>
                <a:tab pos="1562100" algn="l"/>
                <a:tab pos="1866900" algn="l"/>
                <a:tab pos="228600" algn="l"/>
                <a:tab pos="431800" algn="l"/>
                <a:tab pos="800100" algn="l"/>
                <a:tab pos="1181100" algn="l"/>
                <a:tab pos="1562100" algn="l"/>
                <a:tab pos="1866900" algn="l"/>
                <a:tab pos="228600" algn="l"/>
                <a:tab pos="431800" algn="l"/>
                <a:tab pos="800100" algn="l"/>
                <a:tab pos="1181100" algn="l"/>
                <a:tab pos="1562100" algn="l"/>
                <a:tab pos="1866900" algn="l"/>
                <a:tab pos="228600" algn="l"/>
                <a:tab pos="431800" algn="l"/>
                <a:tab pos="800100" algn="l"/>
                <a:tab pos="1181100" algn="l"/>
                <a:tab pos="1562100" algn="l"/>
                <a:tab pos="1866900" algn="l"/>
                <a:tab pos="228600" algn="l"/>
                <a:tab pos="431800" algn="l"/>
                <a:tab pos="800100" algn="l"/>
                <a:tab pos="1181100" algn="l"/>
                <a:tab pos="1562100" algn="l"/>
                <a:tab pos="1866900" algn="l"/>
                <a:tab pos="228600" algn="l"/>
                <a:tab pos="431800" algn="l"/>
              </a:tabLst>
              <a:defRPr sz="1200">
                <a:solidFill>
                  <a:schemeClr val="tx1"/>
                </a:solidFill>
                <a:latin typeface="Times" pitchFamily="2" charset="0"/>
              </a:defRPr>
            </a:lvl7pPr>
            <a:lvl8pPr fontAlgn="base">
              <a:spcBef>
                <a:spcPct val="0"/>
              </a:spcBef>
              <a:spcAft>
                <a:spcPct val="0"/>
              </a:spcAft>
              <a:tabLst>
                <a:tab pos="228600" algn="l"/>
                <a:tab pos="431800" algn="l"/>
                <a:tab pos="800100" algn="l"/>
                <a:tab pos="1181100" algn="l"/>
                <a:tab pos="1562100" algn="l"/>
                <a:tab pos="1866900" algn="l"/>
                <a:tab pos="228600" algn="l"/>
                <a:tab pos="431800" algn="l"/>
                <a:tab pos="800100" algn="l"/>
                <a:tab pos="1181100" algn="l"/>
                <a:tab pos="1562100" algn="l"/>
                <a:tab pos="1866900" algn="l"/>
                <a:tab pos="228600" algn="l"/>
                <a:tab pos="431800" algn="l"/>
                <a:tab pos="800100" algn="l"/>
                <a:tab pos="1181100" algn="l"/>
                <a:tab pos="1562100" algn="l"/>
                <a:tab pos="1866900" algn="l"/>
                <a:tab pos="228600" algn="l"/>
                <a:tab pos="431800" algn="l"/>
                <a:tab pos="800100" algn="l"/>
                <a:tab pos="1181100" algn="l"/>
                <a:tab pos="1562100" algn="l"/>
                <a:tab pos="1866900" algn="l"/>
                <a:tab pos="228600" algn="l"/>
                <a:tab pos="431800" algn="l"/>
                <a:tab pos="800100" algn="l"/>
                <a:tab pos="1181100" algn="l"/>
                <a:tab pos="1562100" algn="l"/>
                <a:tab pos="1866900" algn="l"/>
                <a:tab pos="228600" algn="l"/>
                <a:tab pos="431800" algn="l"/>
              </a:tabLst>
              <a:defRPr sz="1200">
                <a:solidFill>
                  <a:schemeClr val="tx1"/>
                </a:solidFill>
                <a:latin typeface="Times" pitchFamily="2" charset="0"/>
              </a:defRPr>
            </a:lvl8pPr>
            <a:lvl9pPr fontAlgn="base">
              <a:spcBef>
                <a:spcPct val="0"/>
              </a:spcBef>
              <a:spcAft>
                <a:spcPct val="0"/>
              </a:spcAft>
              <a:tabLst>
                <a:tab pos="228600" algn="l"/>
                <a:tab pos="431800" algn="l"/>
                <a:tab pos="800100" algn="l"/>
                <a:tab pos="1181100" algn="l"/>
                <a:tab pos="1562100" algn="l"/>
                <a:tab pos="1866900" algn="l"/>
                <a:tab pos="228600" algn="l"/>
                <a:tab pos="431800" algn="l"/>
                <a:tab pos="800100" algn="l"/>
                <a:tab pos="1181100" algn="l"/>
                <a:tab pos="1562100" algn="l"/>
                <a:tab pos="1866900" algn="l"/>
                <a:tab pos="228600" algn="l"/>
                <a:tab pos="431800" algn="l"/>
                <a:tab pos="800100" algn="l"/>
                <a:tab pos="1181100" algn="l"/>
                <a:tab pos="1562100" algn="l"/>
                <a:tab pos="1866900" algn="l"/>
                <a:tab pos="228600" algn="l"/>
                <a:tab pos="431800" algn="l"/>
                <a:tab pos="800100" algn="l"/>
                <a:tab pos="1181100" algn="l"/>
                <a:tab pos="1562100" algn="l"/>
                <a:tab pos="1866900" algn="l"/>
                <a:tab pos="228600" algn="l"/>
                <a:tab pos="431800" algn="l"/>
                <a:tab pos="800100" algn="l"/>
                <a:tab pos="1181100" algn="l"/>
                <a:tab pos="1562100" algn="l"/>
                <a:tab pos="1866900" algn="l"/>
                <a:tab pos="228600" algn="l"/>
                <a:tab pos="431800" algn="l"/>
              </a:tabLst>
              <a:defRPr sz="1200">
                <a:solidFill>
                  <a:schemeClr val="tx1"/>
                </a:solidFill>
                <a:latin typeface="Times" pitchFamily="2" charset="0"/>
              </a:defRPr>
            </a:lvl9pPr>
          </a:lstStyle>
          <a:p>
            <a:r>
              <a:rPr lang="en-US" altLang="zh-CN" sz="1700" b="0" i="1" dirty="0">
                <a:ea typeface="宋体" panose="02010600030101010101" pitchFamily="2" charset="-122"/>
              </a:rPr>
              <a:t>On initialization</a:t>
            </a:r>
          </a:p>
          <a:p>
            <a:r>
              <a:rPr lang="en-US" altLang="zh-CN" sz="1700" b="0" i="1" dirty="0">
                <a:ea typeface="宋体" panose="02010600030101010101" pitchFamily="2" charset="-122"/>
              </a:rPr>
              <a:t>	state</a:t>
            </a:r>
            <a:r>
              <a:rPr lang="en-US" altLang="zh-CN" sz="1700" b="0" dirty="0">
                <a:ea typeface="宋体" panose="02010600030101010101" pitchFamily="2" charset="-122"/>
              </a:rPr>
              <a:t> := RELEASED;</a:t>
            </a:r>
          </a:p>
          <a:p>
            <a:r>
              <a:rPr lang="en-US" altLang="zh-CN" sz="1700" b="0" i="1" dirty="0">
                <a:ea typeface="宋体" panose="02010600030101010101" pitchFamily="2" charset="-122"/>
              </a:rPr>
              <a:t>	voted</a:t>
            </a:r>
            <a:r>
              <a:rPr lang="en-US" altLang="zh-CN" sz="1700" b="0" dirty="0">
                <a:ea typeface="宋体" panose="02010600030101010101" pitchFamily="2" charset="-122"/>
              </a:rPr>
              <a:t> := FALSE;</a:t>
            </a:r>
          </a:p>
          <a:p>
            <a:r>
              <a:rPr lang="en-US" altLang="zh-CN" sz="1700" b="0" i="1" dirty="0">
                <a:ea typeface="宋体" panose="02010600030101010101" pitchFamily="2" charset="-122"/>
              </a:rPr>
              <a:t>For p</a:t>
            </a:r>
            <a:r>
              <a:rPr lang="en-US" altLang="zh-CN" sz="1700" b="0" i="1" baseline="-25000" dirty="0">
                <a:ea typeface="宋体" panose="02010600030101010101" pitchFamily="2" charset="-122"/>
              </a:rPr>
              <a:t>i</a:t>
            </a:r>
            <a:r>
              <a:rPr lang="en-US" altLang="zh-CN" sz="1700" b="0" dirty="0">
                <a:ea typeface="宋体" panose="02010600030101010101" pitchFamily="2" charset="-122"/>
              </a:rPr>
              <a:t> </a:t>
            </a:r>
            <a:r>
              <a:rPr lang="en-US" altLang="zh-CN" sz="1700" b="0" i="1" dirty="0">
                <a:ea typeface="宋体" panose="02010600030101010101" pitchFamily="2" charset="-122"/>
              </a:rPr>
              <a:t>to enter the critical section</a:t>
            </a:r>
          </a:p>
          <a:p>
            <a:pPr>
              <a:lnSpc>
                <a:spcPct val="120000"/>
              </a:lnSpc>
            </a:pPr>
            <a:r>
              <a:rPr lang="en-US" altLang="zh-CN" sz="1700" b="0" i="1" dirty="0">
                <a:ea typeface="宋体" panose="02010600030101010101" pitchFamily="2" charset="-122"/>
              </a:rPr>
              <a:t>	state</a:t>
            </a:r>
            <a:r>
              <a:rPr lang="en-US" altLang="zh-CN" sz="1700" b="0" dirty="0">
                <a:ea typeface="宋体" panose="02010600030101010101" pitchFamily="2" charset="-122"/>
              </a:rPr>
              <a:t> := WANTED;</a:t>
            </a:r>
          </a:p>
          <a:p>
            <a:pPr>
              <a:lnSpc>
                <a:spcPct val="120000"/>
              </a:lnSpc>
            </a:pPr>
            <a:r>
              <a:rPr lang="en-US" altLang="zh-CN" sz="1700" b="0" dirty="0">
                <a:ea typeface="宋体" panose="02010600030101010101" pitchFamily="2" charset="-122"/>
              </a:rPr>
              <a:t>	Multicast </a:t>
            </a:r>
            <a:r>
              <a:rPr lang="en-US" altLang="zh-CN" sz="1700" b="0" i="1" dirty="0">
                <a:ea typeface="宋体" panose="02010600030101010101" pitchFamily="2" charset="-122"/>
              </a:rPr>
              <a:t>request</a:t>
            </a:r>
            <a:r>
              <a:rPr lang="en-US" altLang="zh-CN" sz="1700" b="0" dirty="0">
                <a:ea typeface="宋体" panose="02010600030101010101" pitchFamily="2" charset="-122"/>
              </a:rPr>
              <a:t> to all processes in </a:t>
            </a:r>
            <a:r>
              <a:rPr lang="en-US" altLang="zh-CN" sz="1700" b="0" i="1" dirty="0">
                <a:ea typeface="宋体" panose="02010600030101010101" pitchFamily="2" charset="-122"/>
              </a:rPr>
              <a:t>V</a:t>
            </a:r>
            <a:r>
              <a:rPr lang="en-US" altLang="zh-CN" sz="1700" b="0" i="1" baseline="-25000" dirty="0">
                <a:ea typeface="宋体" panose="02010600030101010101" pitchFamily="2" charset="-122"/>
              </a:rPr>
              <a:t>i</a:t>
            </a:r>
            <a:r>
              <a:rPr lang="en-US" altLang="zh-CN" sz="1700" b="0" dirty="0">
                <a:ea typeface="宋体" panose="02010600030101010101" pitchFamily="2" charset="-122"/>
              </a:rPr>
              <a:t>;</a:t>
            </a:r>
          </a:p>
          <a:p>
            <a:pPr>
              <a:lnSpc>
                <a:spcPct val="120000"/>
              </a:lnSpc>
            </a:pPr>
            <a:r>
              <a:rPr lang="en-US" altLang="zh-CN" sz="1700" b="0" i="1" dirty="0">
                <a:ea typeface="宋体" panose="02010600030101010101" pitchFamily="2" charset="-122"/>
              </a:rPr>
              <a:t>	Wait until</a:t>
            </a:r>
            <a:r>
              <a:rPr lang="en-US" altLang="zh-CN" sz="1700" b="0" dirty="0">
                <a:ea typeface="宋体" panose="02010600030101010101" pitchFamily="2" charset="-122"/>
              </a:rPr>
              <a:t> (number of replies received = </a:t>
            </a:r>
            <a:r>
              <a:rPr lang="en-US" altLang="zh-CN" sz="1700" b="0" i="1" dirty="0">
                <a:ea typeface="宋体" panose="02010600030101010101" pitchFamily="2" charset="-122"/>
              </a:rPr>
              <a:t>K</a:t>
            </a:r>
            <a:r>
              <a:rPr lang="en-US" altLang="zh-CN" sz="1700" b="0" dirty="0">
                <a:ea typeface="宋体" panose="02010600030101010101" pitchFamily="2" charset="-122"/>
              </a:rPr>
              <a:t>);</a:t>
            </a:r>
          </a:p>
          <a:p>
            <a:pPr>
              <a:lnSpc>
                <a:spcPct val="120000"/>
              </a:lnSpc>
            </a:pPr>
            <a:r>
              <a:rPr lang="en-US" altLang="zh-CN" sz="1700" b="0" i="1" dirty="0">
                <a:ea typeface="宋体" panose="02010600030101010101" pitchFamily="2" charset="-122"/>
              </a:rPr>
              <a:t>	state</a:t>
            </a:r>
            <a:r>
              <a:rPr lang="en-US" altLang="zh-CN" sz="1700" b="0" dirty="0">
                <a:ea typeface="宋体" panose="02010600030101010101" pitchFamily="2" charset="-122"/>
              </a:rPr>
              <a:t> := HELD;</a:t>
            </a:r>
          </a:p>
          <a:p>
            <a:pPr>
              <a:spcBef>
                <a:spcPts val="500"/>
              </a:spcBef>
            </a:pPr>
            <a:r>
              <a:rPr lang="en-US" altLang="zh-CN" sz="1700" b="0" i="1" dirty="0">
                <a:ea typeface="宋体" panose="02010600030101010101" pitchFamily="2" charset="-122"/>
              </a:rPr>
              <a:t>On receipt</a:t>
            </a:r>
            <a:r>
              <a:rPr lang="en-US" altLang="zh-CN" sz="1700" b="0" dirty="0">
                <a:ea typeface="宋体" panose="02010600030101010101" pitchFamily="2" charset="-122"/>
              </a:rPr>
              <a:t> </a:t>
            </a:r>
            <a:r>
              <a:rPr lang="en-US" altLang="zh-CN" sz="1700" b="0" i="1" dirty="0">
                <a:ea typeface="宋体" panose="02010600030101010101" pitchFamily="2" charset="-122"/>
              </a:rPr>
              <a:t>of a request from</a:t>
            </a:r>
            <a:r>
              <a:rPr lang="en-US" altLang="zh-CN" sz="1700" b="0" dirty="0">
                <a:ea typeface="宋体" panose="02010600030101010101" pitchFamily="2" charset="-122"/>
              </a:rPr>
              <a:t> </a:t>
            </a:r>
            <a:r>
              <a:rPr lang="en-US" altLang="zh-CN" sz="1700" b="0" i="1" dirty="0">
                <a:ea typeface="宋体" panose="02010600030101010101" pitchFamily="2" charset="-122"/>
              </a:rPr>
              <a:t>p</a:t>
            </a:r>
            <a:r>
              <a:rPr lang="en-US" altLang="zh-CN" sz="1700" b="0" i="1" baseline="-25000" dirty="0">
                <a:ea typeface="宋体" panose="02010600030101010101" pitchFamily="2" charset="-122"/>
              </a:rPr>
              <a:t>i</a:t>
            </a:r>
            <a:r>
              <a:rPr lang="en-US" altLang="zh-CN" sz="1700" b="0" i="1" dirty="0">
                <a:ea typeface="宋体" panose="02010600030101010101" pitchFamily="2" charset="-122"/>
              </a:rPr>
              <a:t> at </a:t>
            </a:r>
            <a:r>
              <a:rPr lang="en-US" altLang="zh-CN" sz="1700" b="0" i="1" dirty="0" err="1">
                <a:ea typeface="宋体" panose="02010600030101010101" pitchFamily="2" charset="-122"/>
              </a:rPr>
              <a:t>p</a:t>
            </a:r>
            <a:r>
              <a:rPr lang="en-US" altLang="zh-CN" sz="1700" b="0" i="1" baseline="-25000" dirty="0" err="1">
                <a:ea typeface="宋体" panose="02010600030101010101" pitchFamily="2" charset="-122"/>
              </a:rPr>
              <a:t>j</a:t>
            </a:r>
            <a:endParaRPr lang="en-US" altLang="zh-CN" sz="1700" b="0" i="1" baseline="-25000" dirty="0">
              <a:ea typeface="宋体" panose="02010600030101010101" pitchFamily="2" charset="-122"/>
            </a:endParaRPr>
          </a:p>
          <a:p>
            <a:r>
              <a:rPr lang="en-US" altLang="zh-CN" sz="1700" b="0" i="1" dirty="0">
                <a:ea typeface="宋体" panose="02010600030101010101" pitchFamily="2" charset="-122"/>
              </a:rPr>
              <a:t>	if </a:t>
            </a:r>
            <a:r>
              <a:rPr lang="en-US" altLang="zh-CN" sz="1700" b="0" dirty="0">
                <a:ea typeface="宋体" panose="02010600030101010101" pitchFamily="2" charset="-122"/>
              </a:rPr>
              <a:t>(</a:t>
            </a:r>
            <a:r>
              <a:rPr lang="en-US" altLang="zh-CN" sz="1700" b="0" i="1" dirty="0">
                <a:ea typeface="宋体" panose="02010600030101010101" pitchFamily="2" charset="-122"/>
              </a:rPr>
              <a:t>state</a:t>
            </a:r>
            <a:r>
              <a:rPr lang="en-US" altLang="zh-CN" sz="1700" b="0" dirty="0">
                <a:ea typeface="宋体" panose="02010600030101010101" pitchFamily="2" charset="-122"/>
              </a:rPr>
              <a:t> = HELD </a:t>
            </a:r>
            <a:r>
              <a:rPr lang="en-US" altLang="zh-CN" sz="1700" b="0" i="1" dirty="0">
                <a:ea typeface="宋体" panose="02010600030101010101" pitchFamily="2" charset="-122"/>
              </a:rPr>
              <a:t>or</a:t>
            </a:r>
            <a:r>
              <a:rPr lang="en-US" altLang="zh-CN" sz="1700" b="0" dirty="0">
                <a:ea typeface="宋体" panose="02010600030101010101" pitchFamily="2" charset="-122"/>
              </a:rPr>
              <a:t> </a:t>
            </a:r>
            <a:r>
              <a:rPr lang="en-US" altLang="zh-CN" sz="1700" b="0" i="1" dirty="0">
                <a:ea typeface="宋体" panose="02010600030101010101" pitchFamily="2" charset="-122"/>
              </a:rPr>
              <a:t>voted</a:t>
            </a:r>
            <a:r>
              <a:rPr lang="en-US" altLang="zh-CN" sz="1700" b="0" dirty="0">
                <a:ea typeface="宋体" panose="02010600030101010101" pitchFamily="2" charset="-122"/>
              </a:rPr>
              <a:t> = TRUE)</a:t>
            </a:r>
          </a:p>
          <a:p>
            <a:r>
              <a:rPr lang="en-US" altLang="zh-CN" sz="1700" b="0" i="1" dirty="0">
                <a:ea typeface="宋体" panose="02010600030101010101" pitchFamily="2" charset="-122"/>
              </a:rPr>
              <a:t>	then</a:t>
            </a:r>
            <a:r>
              <a:rPr lang="en-US" altLang="zh-CN" sz="1700" b="0" dirty="0">
                <a:ea typeface="宋体" panose="02010600030101010101" pitchFamily="2" charset="-122"/>
              </a:rPr>
              <a:t> </a:t>
            </a:r>
          </a:p>
          <a:p>
            <a:r>
              <a:rPr lang="en-US" altLang="zh-CN" sz="1700" b="0" dirty="0">
                <a:ea typeface="宋体" panose="02010600030101010101" pitchFamily="2" charset="-122"/>
              </a:rPr>
              <a:t>		queue </a:t>
            </a:r>
            <a:r>
              <a:rPr lang="en-US" altLang="zh-CN" sz="1700" b="0" i="1" dirty="0">
                <a:ea typeface="宋体" panose="02010600030101010101" pitchFamily="2" charset="-122"/>
              </a:rPr>
              <a:t>request</a:t>
            </a:r>
            <a:r>
              <a:rPr lang="en-US" altLang="zh-CN" sz="1700" b="0" dirty="0">
                <a:ea typeface="宋体" panose="02010600030101010101" pitchFamily="2" charset="-122"/>
              </a:rPr>
              <a:t> from </a:t>
            </a:r>
            <a:r>
              <a:rPr lang="en-US" altLang="zh-CN" sz="1700" b="0" i="1" dirty="0">
                <a:ea typeface="宋体" panose="02010600030101010101" pitchFamily="2" charset="-122"/>
              </a:rPr>
              <a:t>p</a:t>
            </a:r>
            <a:r>
              <a:rPr lang="en-US" altLang="zh-CN" sz="1700" b="0" i="1" baseline="-25000" dirty="0">
                <a:ea typeface="宋体" panose="02010600030101010101" pitchFamily="2" charset="-122"/>
              </a:rPr>
              <a:t>i</a:t>
            </a:r>
            <a:r>
              <a:rPr lang="en-US" altLang="zh-CN" sz="1700" b="0" dirty="0">
                <a:ea typeface="宋体" panose="02010600030101010101" pitchFamily="2" charset="-122"/>
              </a:rPr>
              <a:t> without replying; </a:t>
            </a:r>
          </a:p>
          <a:p>
            <a:r>
              <a:rPr lang="en-US" altLang="zh-CN" sz="1700" b="0" i="1" dirty="0">
                <a:ea typeface="宋体" panose="02010600030101010101" pitchFamily="2" charset="-122"/>
              </a:rPr>
              <a:t>	else</a:t>
            </a:r>
            <a:r>
              <a:rPr lang="en-US" altLang="zh-CN" sz="1700" b="0" dirty="0">
                <a:ea typeface="宋体" panose="02010600030101010101" pitchFamily="2" charset="-122"/>
              </a:rPr>
              <a:t> </a:t>
            </a:r>
          </a:p>
          <a:p>
            <a:r>
              <a:rPr lang="en-US" altLang="zh-CN" sz="1700" b="0" dirty="0">
                <a:ea typeface="宋体" panose="02010600030101010101" pitchFamily="2" charset="-122"/>
              </a:rPr>
              <a:t>		send </a:t>
            </a:r>
            <a:r>
              <a:rPr lang="en-US" altLang="zh-CN" sz="1700" b="0" i="1" dirty="0">
                <a:ea typeface="宋体" panose="02010600030101010101" pitchFamily="2" charset="-122"/>
              </a:rPr>
              <a:t>reply</a:t>
            </a:r>
            <a:r>
              <a:rPr lang="en-US" altLang="zh-CN" sz="1700" b="0" dirty="0">
                <a:ea typeface="宋体" panose="02010600030101010101" pitchFamily="2" charset="-122"/>
              </a:rPr>
              <a:t> to </a:t>
            </a:r>
            <a:r>
              <a:rPr lang="en-US" altLang="zh-CN" sz="1700" b="0" i="1" dirty="0">
                <a:ea typeface="宋体" panose="02010600030101010101" pitchFamily="2" charset="-122"/>
              </a:rPr>
              <a:t>p</a:t>
            </a:r>
            <a:r>
              <a:rPr lang="en-US" altLang="zh-CN" sz="1700" b="0" i="1" baseline="-25000" dirty="0">
                <a:ea typeface="宋体" panose="02010600030101010101" pitchFamily="2" charset="-122"/>
              </a:rPr>
              <a:t>i</a:t>
            </a:r>
            <a:r>
              <a:rPr lang="en-US" altLang="zh-CN" sz="1700" b="0" dirty="0">
                <a:ea typeface="宋体" panose="02010600030101010101" pitchFamily="2" charset="-122"/>
              </a:rPr>
              <a:t>;</a:t>
            </a:r>
          </a:p>
          <a:p>
            <a:r>
              <a:rPr lang="en-US" altLang="zh-CN" sz="1700" b="0" i="1" dirty="0">
                <a:ea typeface="宋体" panose="02010600030101010101" pitchFamily="2" charset="-122"/>
              </a:rPr>
              <a:t>		voted</a:t>
            </a:r>
            <a:r>
              <a:rPr lang="en-US" altLang="zh-CN" sz="1700" b="0" dirty="0">
                <a:ea typeface="宋体" panose="02010600030101010101" pitchFamily="2" charset="-122"/>
              </a:rPr>
              <a:t> := TRUE;</a:t>
            </a:r>
          </a:p>
          <a:p>
            <a:r>
              <a:rPr lang="en-US" altLang="zh-CN" sz="1700" b="0" i="1" dirty="0">
                <a:ea typeface="宋体" panose="02010600030101010101" pitchFamily="2" charset="-122"/>
              </a:rPr>
              <a:t>	end if</a:t>
            </a:r>
          </a:p>
        </p:txBody>
      </p:sp>
      <p:sp>
        <p:nvSpPr>
          <p:cNvPr id="7" name="Rectangle 5">
            <a:extLst>
              <a:ext uri="{FF2B5EF4-FFF2-40B4-BE49-F238E27FC236}">
                <a16:creationId xmlns:a16="http://schemas.microsoft.com/office/drawing/2014/main" id="{626AAC19-2968-E943-9798-EE2589B3FBAE}"/>
              </a:ext>
            </a:extLst>
          </p:cNvPr>
          <p:cNvSpPr>
            <a:spLocks/>
          </p:cNvSpPr>
          <p:nvPr/>
        </p:nvSpPr>
        <p:spPr bwMode="auto">
          <a:xfrm>
            <a:off x="4991100" y="1341438"/>
            <a:ext cx="3937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40" bIns="0"/>
          <a:lstStyle>
            <a:lvl1pPr marL="39688">
              <a:tabLst>
                <a:tab pos="228600" algn="l"/>
                <a:tab pos="431800" algn="l"/>
                <a:tab pos="800100" algn="l"/>
                <a:tab pos="1181100" algn="l"/>
                <a:tab pos="1866900" algn="l"/>
                <a:tab pos="228600" algn="l"/>
                <a:tab pos="431800" algn="l"/>
                <a:tab pos="800100" algn="l"/>
                <a:tab pos="1181100" algn="l"/>
                <a:tab pos="1866900" algn="l"/>
                <a:tab pos="228600" algn="l"/>
                <a:tab pos="431800" algn="l"/>
                <a:tab pos="800100" algn="l"/>
                <a:tab pos="1181100" algn="l"/>
                <a:tab pos="1866900" algn="l"/>
                <a:tab pos="228600" algn="l"/>
                <a:tab pos="431800" algn="l"/>
                <a:tab pos="800100" algn="l"/>
                <a:tab pos="1181100" algn="l"/>
                <a:tab pos="1866900" algn="l"/>
                <a:tab pos="228600" algn="l"/>
                <a:tab pos="431800" algn="l"/>
                <a:tab pos="800100" algn="l"/>
                <a:tab pos="1181100" algn="l"/>
                <a:tab pos="1866900" algn="l"/>
                <a:tab pos="228600" algn="l"/>
                <a:tab pos="431800" algn="l"/>
                <a:tab pos="800100" algn="l"/>
                <a:tab pos="1181100" algn="l"/>
                <a:tab pos="1866900" algn="l"/>
                <a:tab pos="228600" algn="l"/>
                <a:tab pos="431800" algn="l"/>
              </a:tabLst>
              <a:defRPr sz="1200">
                <a:solidFill>
                  <a:schemeClr val="tx1"/>
                </a:solidFill>
                <a:latin typeface="Times" pitchFamily="2" charset="0"/>
              </a:defRPr>
            </a:lvl1pPr>
            <a:lvl2pPr>
              <a:tabLst>
                <a:tab pos="228600" algn="l"/>
                <a:tab pos="431800" algn="l"/>
                <a:tab pos="800100" algn="l"/>
                <a:tab pos="1181100" algn="l"/>
                <a:tab pos="1866900" algn="l"/>
                <a:tab pos="228600" algn="l"/>
                <a:tab pos="431800" algn="l"/>
                <a:tab pos="800100" algn="l"/>
                <a:tab pos="1181100" algn="l"/>
                <a:tab pos="1866900" algn="l"/>
                <a:tab pos="228600" algn="l"/>
                <a:tab pos="431800" algn="l"/>
                <a:tab pos="800100" algn="l"/>
                <a:tab pos="1181100" algn="l"/>
                <a:tab pos="1866900" algn="l"/>
                <a:tab pos="228600" algn="l"/>
                <a:tab pos="431800" algn="l"/>
                <a:tab pos="800100" algn="l"/>
                <a:tab pos="1181100" algn="l"/>
                <a:tab pos="1866900" algn="l"/>
                <a:tab pos="228600" algn="l"/>
                <a:tab pos="431800" algn="l"/>
                <a:tab pos="800100" algn="l"/>
                <a:tab pos="1181100" algn="l"/>
                <a:tab pos="1866900" algn="l"/>
                <a:tab pos="228600" algn="l"/>
                <a:tab pos="431800" algn="l"/>
                <a:tab pos="800100" algn="l"/>
                <a:tab pos="1181100" algn="l"/>
                <a:tab pos="1866900" algn="l"/>
                <a:tab pos="228600" algn="l"/>
                <a:tab pos="431800" algn="l"/>
              </a:tabLst>
              <a:defRPr sz="1200">
                <a:solidFill>
                  <a:schemeClr val="tx1"/>
                </a:solidFill>
                <a:latin typeface="Times" pitchFamily="2" charset="0"/>
              </a:defRPr>
            </a:lvl2pPr>
            <a:lvl3pPr>
              <a:tabLst>
                <a:tab pos="228600" algn="l"/>
                <a:tab pos="431800" algn="l"/>
                <a:tab pos="800100" algn="l"/>
                <a:tab pos="1181100" algn="l"/>
                <a:tab pos="1866900" algn="l"/>
                <a:tab pos="228600" algn="l"/>
                <a:tab pos="431800" algn="l"/>
                <a:tab pos="800100" algn="l"/>
                <a:tab pos="1181100" algn="l"/>
                <a:tab pos="1866900" algn="l"/>
                <a:tab pos="228600" algn="l"/>
                <a:tab pos="431800" algn="l"/>
                <a:tab pos="800100" algn="l"/>
                <a:tab pos="1181100" algn="l"/>
                <a:tab pos="1866900" algn="l"/>
                <a:tab pos="228600" algn="l"/>
                <a:tab pos="431800" algn="l"/>
                <a:tab pos="800100" algn="l"/>
                <a:tab pos="1181100" algn="l"/>
                <a:tab pos="1866900" algn="l"/>
                <a:tab pos="228600" algn="l"/>
                <a:tab pos="431800" algn="l"/>
                <a:tab pos="800100" algn="l"/>
                <a:tab pos="1181100" algn="l"/>
                <a:tab pos="1866900" algn="l"/>
                <a:tab pos="228600" algn="l"/>
                <a:tab pos="431800" algn="l"/>
                <a:tab pos="800100" algn="l"/>
                <a:tab pos="1181100" algn="l"/>
                <a:tab pos="1866900" algn="l"/>
                <a:tab pos="228600" algn="l"/>
                <a:tab pos="431800" algn="l"/>
              </a:tabLst>
              <a:defRPr sz="1200">
                <a:solidFill>
                  <a:schemeClr val="tx1"/>
                </a:solidFill>
                <a:latin typeface="Times" pitchFamily="2" charset="0"/>
              </a:defRPr>
            </a:lvl3pPr>
            <a:lvl4pPr>
              <a:tabLst>
                <a:tab pos="228600" algn="l"/>
                <a:tab pos="431800" algn="l"/>
                <a:tab pos="800100" algn="l"/>
                <a:tab pos="1181100" algn="l"/>
                <a:tab pos="1866900" algn="l"/>
                <a:tab pos="228600" algn="l"/>
                <a:tab pos="431800" algn="l"/>
                <a:tab pos="800100" algn="l"/>
                <a:tab pos="1181100" algn="l"/>
                <a:tab pos="1866900" algn="l"/>
                <a:tab pos="228600" algn="l"/>
                <a:tab pos="431800" algn="l"/>
                <a:tab pos="800100" algn="l"/>
                <a:tab pos="1181100" algn="l"/>
                <a:tab pos="1866900" algn="l"/>
                <a:tab pos="228600" algn="l"/>
                <a:tab pos="431800" algn="l"/>
                <a:tab pos="800100" algn="l"/>
                <a:tab pos="1181100" algn="l"/>
                <a:tab pos="1866900" algn="l"/>
                <a:tab pos="228600" algn="l"/>
                <a:tab pos="431800" algn="l"/>
                <a:tab pos="800100" algn="l"/>
                <a:tab pos="1181100" algn="l"/>
                <a:tab pos="1866900" algn="l"/>
                <a:tab pos="228600" algn="l"/>
                <a:tab pos="431800" algn="l"/>
                <a:tab pos="800100" algn="l"/>
                <a:tab pos="1181100" algn="l"/>
                <a:tab pos="1866900" algn="l"/>
                <a:tab pos="228600" algn="l"/>
                <a:tab pos="431800" algn="l"/>
              </a:tabLst>
              <a:defRPr sz="1200">
                <a:solidFill>
                  <a:schemeClr val="tx1"/>
                </a:solidFill>
                <a:latin typeface="Times" pitchFamily="2" charset="0"/>
              </a:defRPr>
            </a:lvl4pPr>
            <a:lvl5pPr>
              <a:tabLst>
                <a:tab pos="228600" algn="l"/>
                <a:tab pos="431800" algn="l"/>
                <a:tab pos="800100" algn="l"/>
                <a:tab pos="1181100" algn="l"/>
                <a:tab pos="1866900" algn="l"/>
                <a:tab pos="228600" algn="l"/>
                <a:tab pos="431800" algn="l"/>
                <a:tab pos="800100" algn="l"/>
                <a:tab pos="1181100" algn="l"/>
                <a:tab pos="1866900" algn="l"/>
                <a:tab pos="228600" algn="l"/>
                <a:tab pos="431800" algn="l"/>
                <a:tab pos="800100" algn="l"/>
                <a:tab pos="1181100" algn="l"/>
                <a:tab pos="1866900" algn="l"/>
                <a:tab pos="228600" algn="l"/>
                <a:tab pos="431800" algn="l"/>
                <a:tab pos="800100" algn="l"/>
                <a:tab pos="1181100" algn="l"/>
                <a:tab pos="1866900" algn="l"/>
                <a:tab pos="228600" algn="l"/>
                <a:tab pos="431800" algn="l"/>
                <a:tab pos="800100" algn="l"/>
                <a:tab pos="1181100" algn="l"/>
                <a:tab pos="1866900" algn="l"/>
                <a:tab pos="228600" algn="l"/>
                <a:tab pos="431800" algn="l"/>
                <a:tab pos="800100" algn="l"/>
                <a:tab pos="1181100" algn="l"/>
                <a:tab pos="1866900" algn="l"/>
                <a:tab pos="228600" algn="l"/>
                <a:tab pos="431800" algn="l"/>
              </a:tabLst>
              <a:defRPr sz="1200">
                <a:solidFill>
                  <a:schemeClr val="tx1"/>
                </a:solidFill>
                <a:latin typeface="Times" pitchFamily="2" charset="0"/>
              </a:defRPr>
            </a:lvl5pPr>
            <a:lvl6pPr fontAlgn="base">
              <a:spcBef>
                <a:spcPct val="0"/>
              </a:spcBef>
              <a:spcAft>
                <a:spcPct val="0"/>
              </a:spcAft>
              <a:tabLst>
                <a:tab pos="228600" algn="l"/>
                <a:tab pos="431800" algn="l"/>
                <a:tab pos="800100" algn="l"/>
                <a:tab pos="1181100" algn="l"/>
                <a:tab pos="1866900" algn="l"/>
                <a:tab pos="228600" algn="l"/>
                <a:tab pos="431800" algn="l"/>
                <a:tab pos="800100" algn="l"/>
                <a:tab pos="1181100" algn="l"/>
                <a:tab pos="1866900" algn="l"/>
                <a:tab pos="228600" algn="l"/>
                <a:tab pos="431800" algn="l"/>
                <a:tab pos="800100" algn="l"/>
                <a:tab pos="1181100" algn="l"/>
                <a:tab pos="1866900" algn="l"/>
                <a:tab pos="228600" algn="l"/>
                <a:tab pos="431800" algn="l"/>
                <a:tab pos="800100" algn="l"/>
                <a:tab pos="1181100" algn="l"/>
                <a:tab pos="1866900" algn="l"/>
                <a:tab pos="228600" algn="l"/>
                <a:tab pos="431800" algn="l"/>
                <a:tab pos="800100" algn="l"/>
                <a:tab pos="1181100" algn="l"/>
                <a:tab pos="1866900" algn="l"/>
                <a:tab pos="228600" algn="l"/>
                <a:tab pos="431800" algn="l"/>
                <a:tab pos="800100" algn="l"/>
                <a:tab pos="1181100" algn="l"/>
                <a:tab pos="1866900" algn="l"/>
                <a:tab pos="228600" algn="l"/>
                <a:tab pos="431800" algn="l"/>
              </a:tabLst>
              <a:defRPr sz="1200">
                <a:solidFill>
                  <a:schemeClr val="tx1"/>
                </a:solidFill>
                <a:latin typeface="Times" pitchFamily="2" charset="0"/>
              </a:defRPr>
            </a:lvl6pPr>
            <a:lvl7pPr fontAlgn="base">
              <a:spcBef>
                <a:spcPct val="0"/>
              </a:spcBef>
              <a:spcAft>
                <a:spcPct val="0"/>
              </a:spcAft>
              <a:tabLst>
                <a:tab pos="228600" algn="l"/>
                <a:tab pos="431800" algn="l"/>
                <a:tab pos="800100" algn="l"/>
                <a:tab pos="1181100" algn="l"/>
                <a:tab pos="1866900" algn="l"/>
                <a:tab pos="228600" algn="l"/>
                <a:tab pos="431800" algn="l"/>
                <a:tab pos="800100" algn="l"/>
                <a:tab pos="1181100" algn="l"/>
                <a:tab pos="1866900" algn="l"/>
                <a:tab pos="228600" algn="l"/>
                <a:tab pos="431800" algn="l"/>
                <a:tab pos="800100" algn="l"/>
                <a:tab pos="1181100" algn="l"/>
                <a:tab pos="1866900" algn="l"/>
                <a:tab pos="228600" algn="l"/>
                <a:tab pos="431800" algn="l"/>
                <a:tab pos="800100" algn="l"/>
                <a:tab pos="1181100" algn="l"/>
                <a:tab pos="1866900" algn="l"/>
                <a:tab pos="228600" algn="l"/>
                <a:tab pos="431800" algn="l"/>
                <a:tab pos="800100" algn="l"/>
                <a:tab pos="1181100" algn="l"/>
                <a:tab pos="1866900" algn="l"/>
                <a:tab pos="228600" algn="l"/>
                <a:tab pos="431800" algn="l"/>
                <a:tab pos="800100" algn="l"/>
                <a:tab pos="1181100" algn="l"/>
                <a:tab pos="1866900" algn="l"/>
                <a:tab pos="228600" algn="l"/>
                <a:tab pos="431800" algn="l"/>
              </a:tabLst>
              <a:defRPr sz="1200">
                <a:solidFill>
                  <a:schemeClr val="tx1"/>
                </a:solidFill>
                <a:latin typeface="Times" pitchFamily="2" charset="0"/>
              </a:defRPr>
            </a:lvl7pPr>
            <a:lvl8pPr fontAlgn="base">
              <a:spcBef>
                <a:spcPct val="0"/>
              </a:spcBef>
              <a:spcAft>
                <a:spcPct val="0"/>
              </a:spcAft>
              <a:tabLst>
                <a:tab pos="228600" algn="l"/>
                <a:tab pos="431800" algn="l"/>
                <a:tab pos="800100" algn="l"/>
                <a:tab pos="1181100" algn="l"/>
                <a:tab pos="1866900" algn="l"/>
                <a:tab pos="228600" algn="l"/>
                <a:tab pos="431800" algn="l"/>
                <a:tab pos="800100" algn="l"/>
                <a:tab pos="1181100" algn="l"/>
                <a:tab pos="1866900" algn="l"/>
                <a:tab pos="228600" algn="l"/>
                <a:tab pos="431800" algn="l"/>
                <a:tab pos="800100" algn="l"/>
                <a:tab pos="1181100" algn="l"/>
                <a:tab pos="1866900" algn="l"/>
                <a:tab pos="228600" algn="l"/>
                <a:tab pos="431800" algn="l"/>
                <a:tab pos="800100" algn="l"/>
                <a:tab pos="1181100" algn="l"/>
                <a:tab pos="1866900" algn="l"/>
                <a:tab pos="228600" algn="l"/>
                <a:tab pos="431800" algn="l"/>
                <a:tab pos="800100" algn="l"/>
                <a:tab pos="1181100" algn="l"/>
                <a:tab pos="1866900" algn="l"/>
                <a:tab pos="228600" algn="l"/>
                <a:tab pos="431800" algn="l"/>
                <a:tab pos="800100" algn="l"/>
                <a:tab pos="1181100" algn="l"/>
                <a:tab pos="1866900" algn="l"/>
                <a:tab pos="228600" algn="l"/>
                <a:tab pos="431800" algn="l"/>
              </a:tabLst>
              <a:defRPr sz="1200">
                <a:solidFill>
                  <a:schemeClr val="tx1"/>
                </a:solidFill>
                <a:latin typeface="Times" pitchFamily="2" charset="0"/>
              </a:defRPr>
            </a:lvl8pPr>
            <a:lvl9pPr fontAlgn="base">
              <a:spcBef>
                <a:spcPct val="0"/>
              </a:spcBef>
              <a:spcAft>
                <a:spcPct val="0"/>
              </a:spcAft>
              <a:tabLst>
                <a:tab pos="228600" algn="l"/>
                <a:tab pos="431800" algn="l"/>
                <a:tab pos="800100" algn="l"/>
                <a:tab pos="1181100" algn="l"/>
                <a:tab pos="1866900" algn="l"/>
                <a:tab pos="228600" algn="l"/>
                <a:tab pos="431800" algn="l"/>
                <a:tab pos="800100" algn="l"/>
                <a:tab pos="1181100" algn="l"/>
                <a:tab pos="1866900" algn="l"/>
                <a:tab pos="228600" algn="l"/>
                <a:tab pos="431800" algn="l"/>
                <a:tab pos="800100" algn="l"/>
                <a:tab pos="1181100" algn="l"/>
                <a:tab pos="1866900" algn="l"/>
                <a:tab pos="228600" algn="l"/>
                <a:tab pos="431800" algn="l"/>
                <a:tab pos="800100" algn="l"/>
                <a:tab pos="1181100" algn="l"/>
                <a:tab pos="1866900" algn="l"/>
                <a:tab pos="228600" algn="l"/>
                <a:tab pos="431800" algn="l"/>
                <a:tab pos="800100" algn="l"/>
                <a:tab pos="1181100" algn="l"/>
                <a:tab pos="1866900" algn="l"/>
                <a:tab pos="228600" algn="l"/>
                <a:tab pos="431800" algn="l"/>
                <a:tab pos="800100" algn="l"/>
                <a:tab pos="1181100" algn="l"/>
                <a:tab pos="1866900" algn="l"/>
                <a:tab pos="228600" algn="l"/>
                <a:tab pos="431800" algn="l"/>
              </a:tabLst>
              <a:defRPr sz="1200">
                <a:solidFill>
                  <a:schemeClr val="tx1"/>
                </a:solidFill>
                <a:latin typeface="Times" pitchFamily="2" charset="0"/>
              </a:defRPr>
            </a:lvl9pPr>
          </a:lstStyle>
          <a:p>
            <a:pPr>
              <a:spcBef>
                <a:spcPts val="1000"/>
              </a:spcBef>
            </a:pPr>
            <a:r>
              <a:rPr lang="en-US" altLang="zh-CN" sz="1700" b="0" i="1" dirty="0">
                <a:ea typeface="宋体" panose="02010600030101010101" pitchFamily="2" charset="-122"/>
              </a:rPr>
              <a:t>For p</a:t>
            </a:r>
            <a:r>
              <a:rPr lang="en-US" altLang="zh-CN" sz="1700" b="0" i="1" baseline="-25000" dirty="0">
                <a:ea typeface="宋体" panose="02010600030101010101" pitchFamily="2" charset="-122"/>
              </a:rPr>
              <a:t>i</a:t>
            </a:r>
            <a:r>
              <a:rPr lang="en-US" altLang="zh-CN" sz="1700" b="0" i="1" dirty="0">
                <a:ea typeface="宋体" panose="02010600030101010101" pitchFamily="2" charset="-122"/>
              </a:rPr>
              <a:t> to exit the critical section</a:t>
            </a:r>
          </a:p>
          <a:p>
            <a:r>
              <a:rPr lang="en-US" altLang="zh-CN" sz="1700" b="0" i="1" dirty="0">
                <a:ea typeface="宋体" panose="02010600030101010101" pitchFamily="2" charset="-122"/>
              </a:rPr>
              <a:t>	state</a:t>
            </a:r>
            <a:r>
              <a:rPr lang="en-US" altLang="zh-CN" sz="1700" b="0" dirty="0">
                <a:ea typeface="宋体" panose="02010600030101010101" pitchFamily="2" charset="-122"/>
              </a:rPr>
              <a:t> := RELEASED;</a:t>
            </a:r>
          </a:p>
          <a:p>
            <a:r>
              <a:rPr lang="en-US" altLang="zh-CN" sz="1700" b="0" dirty="0">
                <a:ea typeface="宋体" panose="02010600030101010101" pitchFamily="2" charset="-122"/>
              </a:rPr>
              <a:t>	Multicast </a:t>
            </a:r>
            <a:r>
              <a:rPr lang="en-US" altLang="zh-CN" sz="1700" b="0" i="1" dirty="0">
                <a:ea typeface="宋体" panose="02010600030101010101" pitchFamily="2" charset="-122"/>
              </a:rPr>
              <a:t>release</a:t>
            </a:r>
            <a:r>
              <a:rPr lang="en-US" altLang="zh-CN" sz="1700" b="0" dirty="0">
                <a:ea typeface="宋体" panose="02010600030101010101" pitchFamily="2" charset="-122"/>
              </a:rPr>
              <a:t> to all processes in </a:t>
            </a:r>
            <a:r>
              <a:rPr lang="en-US" altLang="zh-CN" sz="1700" b="0" i="1" dirty="0">
                <a:ea typeface="宋体" panose="02010600030101010101" pitchFamily="2" charset="-122"/>
              </a:rPr>
              <a:t>V</a:t>
            </a:r>
            <a:r>
              <a:rPr lang="en-US" altLang="zh-CN" sz="1700" b="0" i="1" baseline="-25000" dirty="0">
                <a:ea typeface="宋体" panose="02010600030101010101" pitchFamily="2" charset="-122"/>
              </a:rPr>
              <a:t>i</a:t>
            </a:r>
            <a:r>
              <a:rPr lang="en-US" altLang="zh-CN" sz="1700" b="0" dirty="0">
                <a:ea typeface="宋体" panose="02010600030101010101" pitchFamily="2" charset="-122"/>
              </a:rPr>
              <a:t>;</a:t>
            </a:r>
          </a:p>
          <a:p>
            <a:pPr>
              <a:spcBef>
                <a:spcPts val="500"/>
              </a:spcBef>
            </a:pPr>
            <a:r>
              <a:rPr lang="en-US" altLang="zh-CN" sz="1700" b="0" i="1" dirty="0">
                <a:ea typeface="宋体" panose="02010600030101010101" pitchFamily="2" charset="-122"/>
              </a:rPr>
              <a:t>On receipt</a:t>
            </a:r>
            <a:r>
              <a:rPr lang="en-US" altLang="zh-CN" sz="1700" b="0" dirty="0">
                <a:ea typeface="宋体" panose="02010600030101010101" pitchFamily="2" charset="-122"/>
              </a:rPr>
              <a:t> </a:t>
            </a:r>
            <a:r>
              <a:rPr lang="en-US" altLang="zh-CN" sz="1700" b="0" i="1" dirty="0">
                <a:ea typeface="宋体" panose="02010600030101010101" pitchFamily="2" charset="-122"/>
              </a:rPr>
              <a:t>of a release from</a:t>
            </a:r>
            <a:r>
              <a:rPr lang="en-US" altLang="zh-CN" sz="1700" b="0" dirty="0">
                <a:ea typeface="宋体" panose="02010600030101010101" pitchFamily="2" charset="-122"/>
              </a:rPr>
              <a:t> </a:t>
            </a:r>
            <a:r>
              <a:rPr lang="en-US" altLang="zh-CN" sz="1700" b="0" i="1" dirty="0">
                <a:ea typeface="宋体" panose="02010600030101010101" pitchFamily="2" charset="-122"/>
              </a:rPr>
              <a:t>p</a:t>
            </a:r>
            <a:r>
              <a:rPr lang="en-US" altLang="zh-CN" sz="1700" b="0" i="1" baseline="-25000" dirty="0">
                <a:ea typeface="宋体" panose="02010600030101010101" pitchFamily="2" charset="-122"/>
              </a:rPr>
              <a:t>i</a:t>
            </a:r>
            <a:r>
              <a:rPr lang="en-US" altLang="zh-CN" sz="1700" b="0" i="1" dirty="0">
                <a:ea typeface="宋体" panose="02010600030101010101" pitchFamily="2" charset="-122"/>
              </a:rPr>
              <a:t> at </a:t>
            </a:r>
            <a:r>
              <a:rPr lang="en-US" altLang="zh-CN" sz="1700" b="0" i="1" dirty="0" err="1">
                <a:ea typeface="宋体" panose="02010600030101010101" pitchFamily="2" charset="-122"/>
              </a:rPr>
              <a:t>p</a:t>
            </a:r>
            <a:r>
              <a:rPr lang="en-US" altLang="zh-CN" sz="1700" b="0" i="1" baseline="-25000" dirty="0" err="1">
                <a:ea typeface="宋体" panose="02010600030101010101" pitchFamily="2" charset="-122"/>
              </a:rPr>
              <a:t>j</a:t>
            </a:r>
            <a:endParaRPr lang="en-US" altLang="zh-CN" sz="1700" b="0" i="1" baseline="-25000" dirty="0">
              <a:ea typeface="宋体" panose="02010600030101010101" pitchFamily="2" charset="-122"/>
            </a:endParaRPr>
          </a:p>
          <a:p>
            <a:r>
              <a:rPr lang="en-US" altLang="zh-CN" sz="1700" b="0" i="1" dirty="0">
                <a:ea typeface="宋体" panose="02010600030101010101" pitchFamily="2" charset="-122"/>
              </a:rPr>
              <a:t>	if </a:t>
            </a:r>
            <a:r>
              <a:rPr lang="en-US" altLang="zh-CN" sz="1700" b="0" dirty="0">
                <a:ea typeface="宋体" panose="02010600030101010101" pitchFamily="2" charset="-122"/>
              </a:rPr>
              <a:t>(queue of requests is non-empty)</a:t>
            </a:r>
          </a:p>
          <a:p>
            <a:r>
              <a:rPr lang="en-US" altLang="zh-CN" sz="1700" b="0" i="1" dirty="0">
                <a:ea typeface="宋体" panose="02010600030101010101" pitchFamily="2" charset="-122"/>
              </a:rPr>
              <a:t>	then</a:t>
            </a:r>
            <a:r>
              <a:rPr lang="en-US" altLang="zh-CN" sz="1700" b="0" dirty="0">
                <a:ea typeface="宋体" panose="02010600030101010101" pitchFamily="2" charset="-122"/>
              </a:rPr>
              <a:t> </a:t>
            </a:r>
          </a:p>
          <a:p>
            <a:r>
              <a:rPr lang="en-US" altLang="zh-CN" sz="1700" b="0" dirty="0">
                <a:ea typeface="宋体" panose="02010600030101010101" pitchFamily="2" charset="-122"/>
              </a:rPr>
              <a:t>		remove head of queue – from </a:t>
            </a:r>
            <a:r>
              <a:rPr lang="en-US" altLang="zh-CN" sz="1700" b="0" i="1" dirty="0">
                <a:ea typeface="宋体" panose="02010600030101010101" pitchFamily="2" charset="-122"/>
              </a:rPr>
              <a:t>p</a:t>
            </a:r>
            <a:r>
              <a:rPr lang="en-US" altLang="zh-CN" sz="1700" b="0" i="1" baseline="-25000" dirty="0">
                <a:ea typeface="宋体" panose="02010600030101010101" pitchFamily="2" charset="-122"/>
              </a:rPr>
              <a:t>k</a:t>
            </a:r>
            <a:r>
              <a:rPr lang="en-US" altLang="zh-CN" sz="1700" b="0" dirty="0">
                <a:ea typeface="宋体" panose="02010600030101010101" pitchFamily="2" charset="-122"/>
              </a:rPr>
              <a:t>, say; </a:t>
            </a:r>
          </a:p>
          <a:p>
            <a:r>
              <a:rPr lang="en-US" altLang="zh-CN" sz="1700" b="0" dirty="0">
                <a:ea typeface="宋体" panose="02010600030101010101" pitchFamily="2" charset="-122"/>
              </a:rPr>
              <a:t>		send </a:t>
            </a:r>
            <a:r>
              <a:rPr lang="en-US" altLang="zh-CN" sz="1700" b="0" i="1" dirty="0">
                <a:ea typeface="宋体" panose="02010600030101010101" pitchFamily="2" charset="-122"/>
              </a:rPr>
              <a:t>reply</a:t>
            </a:r>
            <a:r>
              <a:rPr lang="en-US" altLang="zh-CN" sz="1700" b="0" dirty="0">
                <a:ea typeface="宋体" panose="02010600030101010101" pitchFamily="2" charset="-122"/>
              </a:rPr>
              <a:t> to </a:t>
            </a:r>
            <a:r>
              <a:rPr lang="en-US" altLang="zh-CN" sz="1700" b="0" i="1" dirty="0">
                <a:ea typeface="宋体" panose="02010600030101010101" pitchFamily="2" charset="-122"/>
              </a:rPr>
              <a:t>p</a:t>
            </a:r>
            <a:r>
              <a:rPr lang="en-US" altLang="zh-CN" sz="1700" b="0" i="1" baseline="-25000" dirty="0">
                <a:ea typeface="宋体" panose="02010600030101010101" pitchFamily="2" charset="-122"/>
              </a:rPr>
              <a:t>k</a:t>
            </a:r>
            <a:r>
              <a:rPr lang="en-US" altLang="zh-CN" sz="1700" b="0" dirty="0">
                <a:ea typeface="宋体" panose="02010600030101010101" pitchFamily="2" charset="-122"/>
              </a:rPr>
              <a:t>;</a:t>
            </a:r>
          </a:p>
          <a:p>
            <a:r>
              <a:rPr lang="en-US" altLang="zh-CN" sz="1700" b="0" i="1" dirty="0">
                <a:ea typeface="宋体" panose="02010600030101010101" pitchFamily="2" charset="-122"/>
              </a:rPr>
              <a:t>		voted</a:t>
            </a:r>
            <a:r>
              <a:rPr lang="en-US" altLang="zh-CN" sz="1700" b="0" dirty="0">
                <a:ea typeface="宋体" panose="02010600030101010101" pitchFamily="2" charset="-122"/>
              </a:rPr>
              <a:t> := TRUE;</a:t>
            </a:r>
          </a:p>
          <a:p>
            <a:r>
              <a:rPr lang="en-US" altLang="zh-CN" sz="1700" b="0" i="1" dirty="0">
                <a:ea typeface="宋体" panose="02010600030101010101" pitchFamily="2" charset="-122"/>
              </a:rPr>
              <a:t>	else</a:t>
            </a:r>
            <a:r>
              <a:rPr lang="en-US" altLang="zh-CN" sz="1700" b="0" dirty="0">
                <a:ea typeface="宋体" panose="02010600030101010101" pitchFamily="2" charset="-122"/>
              </a:rPr>
              <a:t> </a:t>
            </a:r>
          </a:p>
          <a:p>
            <a:r>
              <a:rPr lang="en-US" altLang="zh-CN" sz="1700" b="0" i="1" dirty="0">
                <a:ea typeface="宋体" panose="02010600030101010101" pitchFamily="2" charset="-122"/>
              </a:rPr>
              <a:t>		voted</a:t>
            </a:r>
            <a:r>
              <a:rPr lang="en-US" altLang="zh-CN" sz="1700" b="0" dirty="0">
                <a:ea typeface="宋体" panose="02010600030101010101" pitchFamily="2" charset="-122"/>
              </a:rPr>
              <a:t> := FALSE;</a:t>
            </a:r>
          </a:p>
          <a:p>
            <a:r>
              <a:rPr lang="en-US" altLang="zh-CN" sz="1700" b="0" i="1" dirty="0">
                <a:ea typeface="宋体" panose="02010600030101010101" pitchFamily="2" charset="-122"/>
              </a:rPr>
              <a:t>	end if</a:t>
            </a:r>
          </a:p>
        </p:txBody>
      </p:sp>
      <p:grpSp>
        <p:nvGrpSpPr>
          <p:cNvPr id="8" name="组合 7">
            <a:extLst>
              <a:ext uri="{FF2B5EF4-FFF2-40B4-BE49-F238E27FC236}">
                <a16:creationId xmlns:a16="http://schemas.microsoft.com/office/drawing/2014/main" id="{97B80573-CE8A-F649-8DC5-077AB42008ED}"/>
              </a:ext>
            </a:extLst>
          </p:cNvPr>
          <p:cNvGrpSpPr/>
          <p:nvPr/>
        </p:nvGrpSpPr>
        <p:grpSpPr>
          <a:xfrm>
            <a:off x="2853913" y="2326759"/>
            <a:ext cx="1483098" cy="1070229"/>
            <a:chOff x="5060203" y="3294875"/>
            <a:chExt cx="1483098" cy="1070229"/>
          </a:xfrm>
        </p:grpSpPr>
        <p:sp>
          <p:nvSpPr>
            <p:cNvPr id="9" name="圆角矩形 8">
              <a:extLst>
                <a:ext uri="{FF2B5EF4-FFF2-40B4-BE49-F238E27FC236}">
                  <a16:creationId xmlns:a16="http://schemas.microsoft.com/office/drawing/2014/main" id="{1E898FD4-4DFA-2748-A5F3-047D3F35E488}"/>
                </a:ext>
              </a:extLst>
            </p:cNvPr>
            <p:cNvSpPr/>
            <p:nvPr/>
          </p:nvSpPr>
          <p:spPr>
            <a:xfrm>
              <a:off x="5220072" y="3933056"/>
              <a:ext cx="1253928" cy="432048"/>
            </a:xfrm>
            <a:prstGeom prst="roundRect">
              <a:avLst/>
            </a:prstGeom>
            <a:solidFill>
              <a:schemeClr val="accent2">
                <a:lumMod val="40000"/>
                <a:lumOff val="60000"/>
                <a:alpha val="71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612DFEF2-477A-3148-8B5B-4AD0EF2AB35E}"/>
                </a:ext>
              </a:extLst>
            </p:cNvPr>
            <p:cNvSpPr txBox="1"/>
            <p:nvPr/>
          </p:nvSpPr>
          <p:spPr>
            <a:xfrm>
              <a:off x="5060203" y="3294875"/>
              <a:ext cx="1483098" cy="369332"/>
            </a:xfrm>
            <a:prstGeom prst="rect">
              <a:avLst/>
            </a:prstGeom>
            <a:noFill/>
          </p:spPr>
          <p:txBody>
            <a:bodyPr wrap="none" rtlCol="0">
              <a:spAutoFit/>
            </a:bodyPr>
            <a:lstStyle/>
            <a:p>
              <a:r>
                <a:rPr kumimoji="1" lang="en-US" altLang="zh-CN" b="0" dirty="0" err="1">
                  <a:solidFill>
                    <a:srgbClr val="C00000"/>
                  </a:solidFill>
                  <a:latin typeface="+mn-lt"/>
                </a:rPr>
                <a:t>Ricart</a:t>
              </a:r>
              <a:r>
                <a:rPr kumimoji="1" lang="zh-CN" altLang="en-US" b="0" dirty="0">
                  <a:solidFill>
                    <a:srgbClr val="C00000"/>
                  </a:solidFill>
                  <a:latin typeface="+mn-lt"/>
                </a:rPr>
                <a:t> </a:t>
              </a:r>
              <a:r>
                <a:rPr kumimoji="1" lang="en-US" altLang="zh-CN" b="0" dirty="0">
                  <a:solidFill>
                    <a:srgbClr val="C00000"/>
                  </a:solidFill>
                  <a:latin typeface="+mn-lt"/>
                </a:rPr>
                <a:t>“N-1”</a:t>
              </a:r>
              <a:endParaRPr kumimoji="1" lang="zh-CN" altLang="en-US" b="0" dirty="0">
                <a:solidFill>
                  <a:srgbClr val="C00000"/>
                </a:solidFill>
                <a:latin typeface="+mn-lt"/>
              </a:endParaRPr>
            </a:p>
          </p:txBody>
        </p:sp>
        <p:cxnSp>
          <p:nvCxnSpPr>
            <p:cNvPr id="11" name="直线箭头连接符 10">
              <a:extLst>
                <a:ext uri="{FF2B5EF4-FFF2-40B4-BE49-F238E27FC236}">
                  <a16:creationId xmlns:a16="http://schemas.microsoft.com/office/drawing/2014/main" id="{7F2B2B22-ADA5-8E46-A99A-58B24EED6C29}"/>
                </a:ext>
              </a:extLst>
            </p:cNvPr>
            <p:cNvCxnSpPr>
              <a:cxnSpLocks/>
              <a:stCxn id="10" idx="2"/>
              <a:endCxn id="9" idx="0"/>
            </p:cNvCxnSpPr>
            <p:nvPr/>
          </p:nvCxnSpPr>
          <p:spPr>
            <a:xfrm>
              <a:off x="5801752" y="3664207"/>
              <a:ext cx="45284" cy="26884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id="{287825C7-3A63-C34D-B06A-69A9B6C3B40E}"/>
              </a:ext>
            </a:extLst>
          </p:cNvPr>
          <p:cNvGrpSpPr/>
          <p:nvPr/>
        </p:nvGrpSpPr>
        <p:grpSpPr>
          <a:xfrm>
            <a:off x="5364089" y="2901672"/>
            <a:ext cx="3359888" cy="1985531"/>
            <a:chOff x="5045087" y="3933056"/>
            <a:chExt cx="3359888" cy="1985531"/>
          </a:xfrm>
        </p:grpSpPr>
        <p:sp>
          <p:nvSpPr>
            <p:cNvPr id="13" name="圆角矩形 12">
              <a:extLst>
                <a:ext uri="{FF2B5EF4-FFF2-40B4-BE49-F238E27FC236}">
                  <a16:creationId xmlns:a16="http://schemas.microsoft.com/office/drawing/2014/main" id="{AFD41FBE-D92E-2C4B-9BEA-FA427AC2EA2B}"/>
                </a:ext>
              </a:extLst>
            </p:cNvPr>
            <p:cNvSpPr/>
            <p:nvPr/>
          </p:nvSpPr>
          <p:spPr>
            <a:xfrm>
              <a:off x="5045087" y="3933056"/>
              <a:ext cx="3359888" cy="382248"/>
            </a:xfrm>
            <a:prstGeom prst="roundRect">
              <a:avLst/>
            </a:prstGeom>
            <a:solidFill>
              <a:schemeClr val="accent2">
                <a:lumMod val="40000"/>
                <a:lumOff val="60000"/>
                <a:alpha val="71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CN" altLang="en-US" dirty="0"/>
            </a:p>
          </p:txBody>
        </p:sp>
        <p:sp>
          <p:nvSpPr>
            <p:cNvPr id="14" name="文本框 13">
              <a:extLst>
                <a:ext uri="{FF2B5EF4-FFF2-40B4-BE49-F238E27FC236}">
                  <a16:creationId xmlns:a16="http://schemas.microsoft.com/office/drawing/2014/main" id="{C328B919-A639-4442-A91A-9B087EBE26A6}"/>
                </a:ext>
              </a:extLst>
            </p:cNvPr>
            <p:cNvSpPr txBox="1"/>
            <p:nvPr/>
          </p:nvSpPr>
          <p:spPr>
            <a:xfrm>
              <a:off x="6652275" y="5549255"/>
              <a:ext cx="1362874" cy="369332"/>
            </a:xfrm>
            <a:prstGeom prst="rect">
              <a:avLst/>
            </a:prstGeom>
            <a:noFill/>
          </p:spPr>
          <p:txBody>
            <a:bodyPr wrap="none" rtlCol="0">
              <a:spAutoFit/>
            </a:bodyPr>
            <a:lstStyle/>
            <a:p>
              <a:r>
                <a:rPr kumimoji="1" lang="en-US" altLang="zh-CN" b="0" dirty="0" err="1">
                  <a:solidFill>
                    <a:srgbClr val="C00000"/>
                  </a:solidFill>
                  <a:latin typeface="+mn-lt"/>
                </a:rPr>
                <a:t>Ricart</a:t>
              </a:r>
              <a:r>
                <a:rPr kumimoji="1" lang="zh-CN" altLang="en-US" b="0" dirty="0">
                  <a:solidFill>
                    <a:srgbClr val="C00000"/>
                  </a:solidFill>
                  <a:latin typeface="+mn-lt"/>
                </a:rPr>
                <a:t> </a:t>
              </a:r>
              <a:r>
                <a:rPr kumimoji="1" lang="en-US" altLang="zh-CN" b="0" dirty="0">
                  <a:solidFill>
                    <a:srgbClr val="C00000"/>
                  </a:solidFill>
                  <a:latin typeface="+mn-lt"/>
                </a:rPr>
                <a:t>“all”</a:t>
              </a:r>
              <a:endParaRPr kumimoji="1" lang="zh-CN" altLang="en-US" b="0" dirty="0">
                <a:solidFill>
                  <a:srgbClr val="C00000"/>
                </a:solidFill>
                <a:latin typeface="+mn-lt"/>
              </a:endParaRPr>
            </a:p>
          </p:txBody>
        </p:sp>
        <p:cxnSp>
          <p:nvCxnSpPr>
            <p:cNvPr id="15" name="直线箭头连接符 14">
              <a:extLst>
                <a:ext uri="{FF2B5EF4-FFF2-40B4-BE49-F238E27FC236}">
                  <a16:creationId xmlns:a16="http://schemas.microsoft.com/office/drawing/2014/main" id="{2E956A8B-432B-5E43-9515-15F173485A6A}"/>
                </a:ext>
              </a:extLst>
            </p:cNvPr>
            <p:cNvCxnSpPr>
              <a:cxnSpLocks/>
              <a:stCxn id="14" idx="0"/>
              <a:endCxn id="13" idx="2"/>
            </p:cNvCxnSpPr>
            <p:nvPr/>
          </p:nvCxnSpPr>
          <p:spPr>
            <a:xfrm flipH="1" flipV="1">
              <a:off x="6725031" y="4315304"/>
              <a:ext cx="608681" cy="123395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直线连接符 15">
            <a:extLst>
              <a:ext uri="{FF2B5EF4-FFF2-40B4-BE49-F238E27FC236}">
                <a16:creationId xmlns:a16="http://schemas.microsoft.com/office/drawing/2014/main" id="{34B2EDF2-6DCD-D04A-98F3-C61372624E6A}"/>
              </a:ext>
            </a:extLst>
          </p:cNvPr>
          <p:cNvCxnSpPr/>
          <p:nvPr/>
        </p:nvCxnSpPr>
        <p:spPr>
          <a:xfrm>
            <a:off x="4644008" y="1009650"/>
            <a:ext cx="0" cy="53467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3148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3BF2B251-94F9-1940-A80E-71BF2D714107}"/>
              </a:ext>
            </a:extLst>
          </p:cNvPr>
          <p:cNvSpPr>
            <a:spLocks noGrp="1" noChangeArrowheads="1"/>
          </p:cNvSpPr>
          <p:nvPr>
            <p:ph type="title"/>
          </p:nvPr>
        </p:nvSpPr>
        <p:spPr/>
        <p:txBody>
          <a:bodyPr/>
          <a:lstStyle/>
          <a:p>
            <a:r>
              <a:rPr lang="zh-CN" altLang="en-US" dirty="0"/>
              <a:t>分布式互斥：</a:t>
            </a:r>
            <a:r>
              <a:rPr lang="en-US" altLang="zh-CN" dirty="0"/>
              <a:t>Maekawa</a:t>
            </a:r>
            <a:r>
              <a:rPr lang="zh-CN" altLang="en-US" dirty="0"/>
              <a:t> </a:t>
            </a:r>
            <a:r>
              <a:rPr lang="en-US" altLang="zh-CN" dirty="0"/>
              <a:t>voting</a:t>
            </a:r>
            <a:endParaRPr lang="zh-CN" altLang="en-US" dirty="0"/>
          </a:p>
        </p:txBody>
      </p:sp>
      <p:sp>
        <p:nvSpPr>
          <p:cNvPr id="32771" name="Rectangle 3">
            <a:extLst>
              <a:ext uri="{FF2B5EF4-FFF2-40B4-BE49-F238E27FC236}">
                <a16:creationId xmlns:a16="http://schemas.microsoft.com/office/drawing/2014/main" id="{5B1E310C-2004-C248-B153-3E803977C952}"/>
              </a:ext>
            </a:extLst>
          </p:cNvPr>
          <p:cNvSpPr>
            <a:spLocks noGrp="1" noChangeArrowheads="1"/>
          </p:cNvSpPr>
          <p:nvPr>
            <p:ph idx="1"/>
          </p:nvPr>
        </p:nvSpPr>
        <p:spPr/>
        <p:txBody>
          <a:bodyPr/>
          <a:lstStyle/>
          <a:p>
            <a:r>
              <a:rPr lang="en-US" altLang="zh-CN" dirty="0"/>
              <a:t>Maekawa</a:t>
            </a:r>
            <a:r>
              <a:rPr lang="zh-CN" altLang="en-US" dirty="0"/>
              <a:t>算法会产生死锁</a:t>
            </a:r>
          </a:p>
          <a:p>
            <a:pPr lvl="1"/>
            <a:r>
              <a:rPr lang="zh-CN" altLang="en-US" dirty="0"/>
              <a:t>进程</a:t>
            </a:r>
            <a:r>
              <a:rPr lang="en-US" altLang="zh-CN" dirty="0"/>
              <a:t>p1</a:t>
            </a:r>
            <a:r>
              <a:rPr lang="zh-CN" altLang="en-US" dirty="0"/>
              <a:t>、</a:t>
            </a:r>
            <a:r>
              <a:rPr lang="en-US" altLang="zh-CN" dirty="0"/>
              <a:t>p2</a:t>
            </a:r>
            <a:r>
              <a:rPr lang="zh-CN" altLang="en-US" dirty="0"/>
              <a:t>和</a:t>
            </a:r>
            <a:r>
              <a:rPr lang="en-US" altLang="zh-CN" dirty="0"/>
              <a:t>p3</a:t>
            </a:r>
            <a:r>
              <a:rPr lang="zh-CN" altLang="en-US" dirty="0"/>
              <a:t>，且</a:t>
            </a:r>
            <a:r>
              <a:rPr lang="en-US" altLang="zh-CN" dirty="0"/>
              <a:t>V1={p1, p2}</a:t>
            </a:r>
            <a:r>
              <a:rPr lang="zh-CN" altLang="en-US" dirty="0"/>
              <a:t>， </a:t>
            </a:r>
            <a:r>
              <a:rPr lang="en-US" altLang="zh-CN" dirty="0"/>
              <a:t>V2={p2, p3}</a:t>
            </a:r>
            <a:r>
              <a:rPr lang="zh-CN" altLang="en-US" dirty="0"/>
              <a:t>， </a:t>
            </a:r>
            <a:r>
              <a:rPr lang="en-US" altLang="zh-CN" dirty="0"/>
              <a:t>V3={p3, p1}</a:t>
            </a:r>
          </a:p>
          <a:p>
            <a:pPr lvl="1"/>
            <a:r>
              <a:rPr lang="zh-CN" altLang="en-US" dirty="0"/>
              <a:t>若三个进程并发请求进入临界区，分别应答了自己，但无法得到另一个</a:t>
            </a:r>
            <a:r>
              <a:rPr lang="en-US" altLang="zh-CN" dirty="0"/>
              <a:t>vote</a:t>
            </a:r>
            <a:endParaRPr lang="zh-CN" altLang="en-US" dirty="0"/>
          </a:p>
          <a:p>
            <a:pPr lvl="1"/>
            <a:endParaRPr lang="en-US" altLang="zh-CN" dirty="0"/>
          </a:p>
        </p:txBody>
      </p:sp>
      <p:sp>
        <p:nvSpPr>
          <p:cNvPr id="2" name="日期占位符 1">
            <a:extLst>
              <a:ext uri="{FF2B5EF4-FFF2-40B4-BE49-F238E27FC236}">
                <a16:creationId xmlns:a16="http://schemas.microsoft.com/office/drawing/2014/main" id="{55233417-7C34-7F4A-836C-03E03F0B2757}"/>
              </a:ext>
            </a:extLst>
          </p:cNvPr>
          <p:cNvSpPr>
            <a:spLocks noGrp="1"/>
          </p:cNvSpPr>
          <p:nvPr>
            <p:ph type="dt" sz="half" idx="10"/>
          </p:nvPr>
        </p:nvSpPr>
        <p:spPr/>
        <p:txBody>
          <a:bodyPr/>
          <a:lstStyle/>
          <a:p>
            <a:fld id="{528CA5D4-C2D0-714B-9758-7E06C1BBE21A}" type="datetime1">
              <a:rPr lang="zh-CN" altLang="en-US" smtClean="0"/>
              <a:t>2022/10/9</a:t>
            </a:fld>
            <a:endParaRPr lang="zh-CN" altLang="en-US"/>
          </a:p>
        </p:txBody>
      </p:sp>
      <p:sp>
        <p:nvSpPr>
          <p:cNvPr id="3" name="页脚占位符 2">
            <a:extLst>
              <a:ext uri="{FF2B5EF4-FFF2-40B4-BE49-F238E27FC236}">
                <a16:creationId xmlns:a16="http://schemas.microsoft.com/office/drawing/2014/main" id="{99CBF099-A466-F24B-86C2-870FCFC25084}"/>
              </a:ext>
            </a:extLst>
          </p:cNvPr>
          <p:cNvSpPr>
            <a:spLocks noGrp="1"/>
          </p:cNvSpPr>
          <p:nvPr>
            <p:ph type="ftr" sz="quarter" idx="11"/>
          </p:nvPr>
        </p:nvSpPr>
        <p:spPr/>
        <p:txBody>
          <a:bodyPr/>
          <a:lstStyle/>
          <a:p>
            <a:r>
              <a:rPr lang="en-US" altLang="zh-CN"/>
              <a:t>Distributed System</a:t>
            </a:r>
            <a:endParaRPr lang="zh-CN" altLang="en-US"/>
          </a:p>
        </p:txBody>
      </p:sp>
      <p:sp>
        <p:nvSpPr>
          <p:cNvPr id="4" name="灯片编号占位符 3">
            <a:extLst>
              <a:ext uri="{FF2B5EF4-FFF2-40B4-BE49-F238E27FC236}">
                <a16:creationId xmlns:a16="http://schemas.microsoft.com/office/drawing/2014/main" id="{3C832AC1-5F66-3147-A8F1-BBB9FA134059}"/>
              </a:ext>
            </a:extLst>
          </p:cNvPr>
          <p:cNvSpPr>
            <a:spLocks noGrp="1"/>
          </p:cNvSpPr>
          <p:nvPr>
            <p:ph type="sldNum" sz="quarter" idx="12"/>
          </p:nvPr>
        </p:nvSpPr>
        <p:spPr/>
        <p:txBody>
          <a:bodyPr/>
          <a:lstStyle/>
          <a:p>
            <a:fld id="{F58659B2-D2A8-BA42-BB8D-94882DBFBDBE}" type="slidenum">
              <a:rPr lang="zh-CN" altLang="en-US" smtClean="0"/>
              <a:pPr/>
              <a:t>19</a:t>
            </a:fld>
            <a:endParaRPr lang="zh-CN" altLang="en-US"/>
          </a:p>
        </p:txBody>
      </p:sp>
      <p:grpSp>
        <p:nvGrpSpPr>
          <p:cNvPr id="32772" name="Group 22">
            <a:extLst>
              <a:ext uri="{FF2B5EF4-FFF2-40B4-BE49-F238E27FC236}">
                <a16:creationId xmlns:a16="http://schemas.microsoft.com/office/drawing/2014/main" id="{93BDEC8A-8348-F843-9A37-43CF5F892182}"/>
              </a:ext>
            </a:extLst>
          </p:cNvPr>
          <p:cNvGrpSpPr>
            <a:grpSpLocks/>
          </p:cNvGrpSpPr>
          <p:nvPr/>
        </p:nvGrpSpPr>
        <p:grpSpPr bwMode="auto">
          <a:xfrm>
            <a:off x="1401762" y="3140968"/>
            <a:ext cx="6042025" cy="2286000"/>
            <a:chOff x="884" y="2659"/>
            <a:chExt cx="3806" cy="1440"/>
          </a:xfrm>
        </p:grpSpPr>
        <p:sp>
          <p:nvSpPr>
            <p:cNvPr id="32773" name="Freeform 14">
              <a:extLst>
                <a:ext uri="{FF2B5EF4-FFF2-40B4-BE49-F238E27FC236}">
                  <a16:creationId xmlns:a16="http://schemas.microsoft.com/office/drawing/2014/main" id="{70D116C3-6EFA-4645-AF0D-F4A310E8614D}"/>
                </a:ext>
              </a:extLst>
            </p:cNvPr>
            <p:cNvSpPr>
              <a:spLocks noChangeAspect="1"/>
            </p:cNvSpPr>
            <p:nvPr/>
          </p:nvSpPr>
          <p:spPr bwMode="auto">
            <a:xfrm>
              <a:off x="2468" y="2659"/>
              <a:ext cx="1286" cy="1440"/>
            </a:xfrm>
            <a:custGeom>
              <a:avLst/>
              <a:gdLst>
                <a:gd name="T0" fmla="*/ 1 w 2144"/>
                <a:gd name="T1" fmla="*/ 1 h 2400"/>
                <a:gd name="T2" fmla="*/ 1 w 2144"/>
                <a:gd name="T3" fmla="*/ 1 h 2400"/>
                <a:gd name="T4" fmla="*/ 1 w 2144"/>
                <a:gd name="T5" fmla="*/ 1 h 2400"/>
                <a:gd name="T6" fmla="*/ 1 w 2144"/>
                <a:gd name="T7" fmla="*/ 1 h 2400"/>
                <a:gd name="T8" fmla="*/ 1 w 2144"/>
                <a:gd name="T9" fmla="*/ 1 h 2400"/>
                <a:gd name="T10" fmla="*/ 1 w 2144"/>
                <a:gd name="T11" fmla="*/ 1 h 2400"/>
                <a:gd name="T12" fmla="*/ 1 w 2144"/>
                <a:gd name="T13" fmla="*/ 1 h 24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44" h="2400">
                  <a:moveTo>
                    <a:pt x="184" y="216"/>
                  </a:moveTo>
                  <a:cubicBezTo>
                    <a:pt x="280" y="104"/>
                    <a:pt x="464" y="0"/>
                    <a:pt x="760" y="264"/>
                  </a:cubicBezTo>
                  <a:cubicBezTo>
                    <a:pt x="1056" y="528"/>
                    <a:pt x="1776" y="1472"/>
                    <a:pt x="1960" y="1800"/>
                  </a:cubicBezTo>
                  <a:cubicBezTo>
                    <a:pt x="2144" y="2128"/>
                    <a:pt x="1976" y="2168"/>
                    <a:pt x="1864" y="2232"/>
                  </a:cubicBezTo>
                  <a:cubicBezTo>
                    <a:pt x="1752" y="2296"/>
                    <a:pt x="1568" y="2400"/>
                    <a:pt x="1288" y="2184"/>
                  </a:cubicBezTo>
                  <a:cubicBezTo>
                    <a:pt x="1008" y="1968"/>
                    <a:pt x="368" y="1264"/>
                    <a:pt x="184" y="936"/>
                  </a:cubicBezTo>
                  <a:cubicBezTo>
                    <a:pt x="0" y="608"/>
                    <a:pt x="88" y="328"/>
                    <a:pt x="184" y="216"/>
                  </a:cubicBezTo>
                  <a:close/>
                </a:path>
              </a:pathLst>
            </a:custGeom>
            <a:noFill/>
            <a:ln w="9525" cap="flat" cmpd="sng">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2774" name="Freeform 15">
              <a:extLst>
                <a:ext uri="{FF2B5EF4-FFF2-40B4-BE49-F238E27FC236}">
                  <a16:creationId xmlns:a16="http://schemas.microsoft.com/office/drawing/2014/main" id="{C2F54486-46FE-DF4C-B212-4D0FC195BCF9}"/>
                </a:ext>
              </a:extLst>
            </p:cNvPr>
            <p:cNvSpPr>
              <a:spLocks noChangeAspect="1"/>
            </p:cNvSpPr>
            <p:nvPr/>
          </p:nvSpPr>
          <p:spPr bwMode="auto">
            <a:xfrm>
              <a:off x="1801" y="2659"/>
              <a:ext cx="1199" cy="1440"/>
            </a:xfrm>
            <a:custGeom>
              <a:avLst/>
              <a:gdLst>
                <a:gd name="T0" fmla="*/ 1 w 2000"/>
                <a:gd name="T1" fmla="*/ 1 h 2400"/>
                <a:gd name="T2" fmla="*/ 1 w 2000"/>
                <a:gd name="T3" fmla="*/ 1 h 2400"/>
                <a:gd name="T4" fmla="*/ 1 w 2000"/>
                <a:gd name="T5" fmla="*/ 1 h 2400"/>
                <a:gd name="T6" fmla="*/ 1 w 2000"/>
                <a:gd name="T7" fmla="*/ 1 h 2400"/>
                <a:gd name="T8" fmla="*/ 1 w 2000"/>
                <a:gd name="T9" fmla="*/ 1 h 2400"/>
                <a:gd name="T10" fmla="*/ 1 w 2000"/>
                <a:gd name="T11" fmla="*/ 1 h 2400"/>
                <a:gd name="T12" fmla="*/ 1 w 2000"/>
                <a:gd name="T13" fmla="*/ 1 h 24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00" h="2400">
                  <a:moveTo>
                    <a:pt x="1776" y="168"/>
                  </a:moveTo>
                  <a:cubicBezTo>
                    <a:pt x="1688" y="72"/>
                    <a:pt x="1560" y="0"/>
                    <a:pt x="1296" y="216"/>
                  </a:cubicBezTo>
                  <a:cubicBezTo>
                    <a:pt x="1032" y="432"/>
                    <a:pt x="384" y="1152"/>
                    <a:pt x="192" y="1464"/>
                  </a:cubicBezTo>
                  <a:cubicBezTo>
                    <a:pt x="0" y="1776"/>
                    <a:pt x="56" y="1968"/>
                    <a:pt x="144" y="2088"/>
                  </a:cubicBezTo>
                  <a:cubicBezTo>
                    <a:pt x="232" y="2208"/>
                    <a:pt x="440" y="2400"/>
                    <a:pt x="720" y="2184"/>
                  </a:cubicBezTo>
                  <a:cubicBezTo>
                    <a:pt x="1000" y="1968"/>
                    <a:pt x="1648" y="1128"/>
                    <a:pt x="1824" y="792"/>
                  </a:cubicBezTo>
                  <a:cubicBezTo>
                    <a:pt x="2000" y="456"/>
                    <a:pt x="1864" y="264"/>
                    <a:pt x="1776" y="168"/>
                  </a:cubicBezTo>
                  <a:close/>
                </a:path>
              </a:pathLst>
            </a:custGeom>
            <a:noFill/>
            <a:ln w="9525" cap="flat" cmpd="sng">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32775" name="Group 5">
              <a:extLst>
                <a:ext uri="{FF2B5EF4-FFF2-40B4-BE49-F238E27FC236}">
                  <a16:creationId xmlns:a16="http://schemas.microsoft.com/office/drawing/2014/main" id="{A912FEE5-8AB7-1E48-BCB2-E126B7595C93}"/>
                </a:ext>
              </a:extLst>
            </p:cNvPr>
            <p:cNvGrpSpPr>
              <a:grpSpLocks noChangeAspect="1"/>
            </p:cNvGrpSpPr>
            <p:nvPr/>
          </p:nvGrpSpPr>
          <p:grpSpPr bwMode="auto">
            <a:xfrm>
              <a:off x="2578" y="2851"/>
              <a:ext cx="288" cy="250"/>
              <a:chOff x="2352" y="1152"/>
              <a:chExt cx="480" cy="416"/>
            </a:xfrm>
          </p:grpSpPr>
          <p:sp>
            <p:nvSpPr>
              <p:cNvPr id="32786" name="Oval 6">
                <a:extLst>
                  <a:ext uri="{FF2B5EF4-FFF2-40B4-BE49-F238E27FC236}">
                    <a16:creationId xmlns:a16="http://schemas.microsoft.com/office/drawing/2014/main" id="{4DE6B61B-900C-814F-8F5F-03BFC2374576}"/>
                  </a:ext>
                </a:extLst>
              </p:cNvPr>
              <p:cNvSpPr>
                <a:spLocks noChangeAspect="1" noChangeArrowheads="1"/>
              </p:cNvSpPr>
              <p:nvPr/>
            </p:nvSpPr>
            <p:spPr bwMode="auto">
              <a:xfrm>
                <a:off x="2400" y="1152"/>
                <a:ext cx="384" cy="38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32787" name="Text Box 7">
                <a:extLst>
                  <a:ext uri="{FF2B5EF4-FFF2-40B4-BE49-F238E27FC236}">
                    <a16:creationId xmlns:a16="http://schemas.microsoft.com/office/drawing/2014/main" id="{B1A1E51C-D7BD-1B40-BD7A-AFC510850299}"/>
                  </a:ext>
                </a:extLst>
              </p:cNvPr>
              <p:cNvSpPr txBox="1">
                <a:spLocks noChangeAspect="1" noChangeArrowheads="1"/>
              </p:cNvSpPr>
              <p:nvPr/>
            </p:nvSpPr>
            <p:spPr bwMode="auto">
              <a:xfrm>
                <a:off x="2352" y="1200"/>
                <a:ext cx="480"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50000"/>
                  </a:spcBef>
                  <a:buFontTx/>
                  <a:buNone/>
                </a:pPr>
                <a:r>
                  <a:rPr kumimoji="1" lang="en-US" altLang="zh-CN" sz="2000" b="0">
                    <a:latin typeface="Times" pitchFamily="2" charset="0"/>
                  </a:rPr>
                  <a:t>p</a:t>
                </a:r>
                <a:r>
                  <a:rPr kumimoji="1" lang="en-US" altLang="zh-CN" sz="2000" b="0" baseline="-25000">
                    <a:latin typeface="Times" pitchFamily="2" charset="0"/>
                  </a:rPr>
                  <a:t>1</a:t>
                </a:r>
              </a:p>
            </p:txBody>
          </p:sp>
        </p:grpSp>
        <p:grpSp>
          <p:nvGrpSpPr>
            <p:cNvPr id="32776" name="Group 8">
              <a:extLst>
                <a:ext uri="{FF2B5EF4-FFF2-40B4-BE49-F238E27FC236}">
                  <a16:creationId xmlns:a16="http://schemas.microsoft.com/office/drawing/2014/main" id="{B6752A84-F13C-3C43-AE78-B3BDC8E02678}"/>
                </a:ext>
              </a:extLst>
            </p:cNvPr>
            <p:cNvGrpSpPr>
              <a:grpSpLocks noChangeAspect="1"/>
            </p:cNvGrpSpPr>
            <p:nvPr/>
          </p:nvGrpSpPr>
          <p:grpSpPr bwMode="auto">
            <a:xfrm>
              <a:off x="1945" y="3624"/>
              <a:ext cx="288" cy="250"/>
              <a:chOff x="2352" y="1152"/>
              <a:chExt cx="480" cy="418"/>
            </a:xfrm>
          </p:grpSpPr>
          <p:sp>
            <p:nvSpPr>
              <p:cNvPr id="32784" name="Oval 9">
                <a:extLst>
                  <a:ext uri="{FF2B5EF4-FFF2-40B4-BE49-F238E27FC236}">
                    <a16:creationId xmlns:a16="http://schemas.microsoft.com/office/drawing/2014/main" id="{125B5C66-9DF0-D54E-A2FB-E1AA7AD3A35A}"/>
                  </a:ext>
                </a:extLst>
              </p:cNvPr>
              <p:cNvSpPr>
                <a:spLocks noChangeAspect="1" noChangeArrowheads="1"/>
              </p:cNvSpPr>
              <p:nvPr/>
            </p:nvSpPr>
            <p:spPr bwMode="auto">
              <a:xfrm>
                <a:off x="2400" y="1152"/>
                <a:ext cx="384" cy="38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32785" name="Text Box 10">
                <a:extLst>
                  <a:ext uri="{FF2B5EF4-FFF2-40B4-BE49-F238E27FC236}">
                    <a16:creationId xmlns:a16="http://schemas.microsoft.com/office/drawing/2014/main" id="{08AF2E84-192B-4F4D-9E0F-3B1F210EBE6E}"/>
                  </a:ext>
                </a:extLst>
              </p:cNvPr>
              <p:cNvSpPr txBox="1">
                <a:spLocks noChangeAspect="1" noChangeArrowheads="1"/>
              </p:cNvSpPr>
              <p:nvPr/>
            </p:nvSpPr>
            <p:spPr bwMode="auto">
              <a:xfrm>
                <a:off x="2352" y="1200"/>
                <a:ext cx="480" cy="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50000"/>
                  </a:spcBef>
                  <a:buFontTx/>
                  <a:buNone/>
                </a:pPr>
                <a:r>
                  <a:rPr kumimoji="1" lang="en-US" altLang="zh-CN" sz="2000" b="0">
                    <a:latin typeface="Times" pitchFamily="2" charset="0"/>
                  </a:rPr>
                  <a:t>p</a:t>
                </a:r>
                <a:r>
                  <a:rPr kumimoji="1" lang="en-US" altLang="zh-CN" sz="2000" b="0" baseline="-25000">
                    <a:latin typeface="Times" pitchFamily="2" charset="0"/>
                  </a:rPr>
                  <a:t>2</a:t>
                </a:r>
              </a:p>
            </p:txBody>
          </p:sp>
        </p:grpSp>
        <p:grpSp>
          <p:nvGrpSpPr>
            <p:cNvPr id="32777" name="Group 11">
              <a:extLst>
                <a:ext uri="{FF2B5EF4-FFF2-40B4-BE49-F238E27FC236}">
                  <a16:creationId xmlns:a16="http://schemas.microsoft.com/office/drawing/2014/main" id="{794C877D-A153-FF4A-8D58-1EA24F9DA8D3}"/>
                </a:ext>
              </a:extLst>
            </p:cNvPr>
            <p:cNvGrpSpPr>
              <a:grpSpLocks noChangeAspect="1"/>
            </p:cNvGrpSpPr>
            <p:nvPr/>
          </p:nvGrpSpPr>
          <p:grpSpPr bwMode="auto">
            <a:xfrm>
              <a:off x="3269" y="3681"/>
              <a:ext cx="288" cy="250"/>
              <a:chOff x="2352" y="1152"/>
              <a:chExt cx="480" cy="416"/>
            </a:xfrm>
          </p:grpSpPr>
          <p:sp>
            <p:nvSpPr>
              <p:cNvPr id="32782" name="Oval 12">
                <a:extLst>
                  <a:ext uri="{FF2B5EF4-FFF2-40B4-BE49-F238E27FC236}">
                    <a16:creationId xmlns:a16="http://schemas.microsoft.com/office/drawing/2014/main" id="{E3A9160A-5E92-A748-ABBE-23D5C9AAF1C2}"/>
                  </a:ext>
                </a:extLst>
              </p:cNvPr>
              <p:cNvSpPr>
                <a:spLocks noChangeAspect="1" noChangeArrowheads="1"/>
              </p:cNvSpPr>
              <p:nvPr/>
            </p:nvSpPr>
            <p:spPr bwMode="auto">
              <a:xfrm>
                <a:off x="2400" y="1152"/>
                <a:ext cx="384" cy="38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anchor="ct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32783" name="Text Box 13">
                <a:extLst>
                  <a:ext uri="{FF2B5EF4-FFF2-40B4-BE49-F238E27FC236}">
                    <a16:creationId xmlns:a16="http://schemas.microsoft.com/office/drawing/2014/main" id="{97446FFB-8A71-0F4F-805A-CE96DE5297E2}"/>
                  </a:ext>
                </a:extLst>
              </p:cNvPr>
              <p:cNvSpPr txBox="1">
                <a:spLocks noChangeAspect="1" noChangeArrowheads="1"/>
              </p:cNvSpPr>
              <p:nvPr/>
            </p:nvSpPr>
            <p:spPr bwMode="auto">
              <a:xfrm>
                <a:off x="2352" y="1200"/>
                <a:ext cx="480"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50000"/>
                  </a:spcBef>
                  <a:buFontTx/>
                  <a:buNone/>
                </a:pPr>
                <a:r>
                  <a:rPr kumimoji="1" lang="en-US" altLang="zh-CN" sz="2000" b="0">
                    <a:latin typeface="Times" pitchFamily="2" charset="0"/>
                  </a:rPr>
                  <a:t>p</a:t>
                </a:r>
                <a:r>
                  <a:rPr kumimoji="1" lang="en-US" altLang="zh-CN" sz="2000" b="0" baseline="-25000">
                    <a:latin typeface="Times" pitchFamily="2" charset="0"/>
                  </a:rPr>
                  <a:t>3</a:t>
                </a:r>
              </a:p>
            </p:txBody>
          </p:sp>
        </p:grpSp>
        <p:sp>
          <p:nvSpPr>
            <p:cNvPr id="32778" name="Freeform 16">
              <a:extLst>
                <a:ext uri="{FF2B5EF4-FFF2-40B4-BE49-F238E27FC236}">
                  <a16:creationId xmlns:a16="http://schemas.microsoft.com/office/drawing/2014/main" id="{A2AEAE60-A648-9748-A95C-BD2C5CF2BBA8}"/>
                </a:ext>
              </a:extLst>
            </p:cNvPr>
            <p:cNvSpPr>
              <a:spLocks noChangeAspect="1"/>
            </p:cNvSpPr>
            <p:nvPr/>
          </p:nvSpPr>
          <p:spPr bwMode="auto">
            <a:xfrm>
              <a:off x="1791" y="3504"/>
              <a:ext cx="2011" cy="561"/>
            </a:xfrm>
            <a:custGeom>
              <a:avLst/>
              <a:gdLst>
                <a:gd name="T0" fmla="*/ 1 w 3352"/>
                <a:gd name="T1" fmla="*/ 1 h 936"/>
                <a:gd name="T2" fmla="*/ 1 w 3352"/>
                <a:gd name="T3" fmla="*/ 1 h 936"/>
                <a:gd name="T4" fmla="*/ 1 w 3352"/>
                <a:gd name="T5" fmla="*/ 1 h 936"/>
                <a:gd name="T6" fmla="*/ 1 w 3352"/>
                <a:gd name="T7" fmla="*/ 1 h 936"/>
                <a:gd name="T8" fmla="*/ 1 w 3352"/>
                <a:gd name="T9" fmla="*/ 1 h 936"/>
                <a:gd name="T10" fmla="*/ 1 w 3352"/>
                <a:gd name="T11" fmla="*/ 1 h 936"/>
                <a:gd name="T12" fmla="*/ 1 w 3352"/>
                <a:gd name="T13" fmla="*/ 1 h 9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52" h="936">
                  <a:moveTo>
                    <a:pt x="16" y="440"/>
                  </a:moveTo>
                  <a:cubicBezTo>
                    <a:pt x="8" y="320"/>
                    <a:pt x="0" y="112"/>
                    <a:pt x="448" y="56"/>
                  </a:cubicBezTo>
                  <a:cubicBezTo>
                    <a:pt x="896" y="0"/>
                    <a:pt x="2224" y="48"/>
                    <a:pt x="2704" y="104"/>
                  </a:cubicBezTo>
                  <a:cubicBezTo>
                    <a:pt x="3184" y="160"/>
                    <a:pt x="3304" y="264"/>
                    <a:pt x="3328" y="392"/>
                  </a:cubicBezTo>
                  <a:cubicBezTo>
                    <a:pt x="3352" y="520"/>
                    <a:pt x="3320" y="808"/>
                    <a:pt x="2848" y="872"/>
                  </a:cubicBezTo>
                  <a:cubicBezTo>
                    <a:pt x="2376" y="936"/>
                    <a:pt x="968" y="848"/>
                    <a:pt x="496" y="776"/>
                  </a:cubicBezTo>
                  <a:cubicBezTo>
                    <a:pt x="24" y="704"/>
                    <a:pt x="24" y="560"/>
                    <a:pt x="16" y="440"/>
                  </a:cubicBezTo>
                  <a:close/>
                </a:path>
              </a:pathLst>
            </a:custGeom>
            <a:noFill/>
            <a:ln w="9525" cap="flat" cmpd="sng">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2779" name="Text Box 19">
              <a:extLst>
                <a:ext uri="{FF2B5EF4-FFF2-40B4-BE49-F238E27FC236}">
                  <a16:creationId xmlns:a16="http://schemas.microsoft.com/office/drawing/2014/main" id="{D511F920-67D7-DE41-B7F2-739E1E3C5EDA}"/>
                </a:ext>
              </a:extLst>
            </p:cNvPr>
            <p:cNvSpPr txBox="1">
              <a:spLocks noChangeArrowheads="1"/>
            </p:cNvSpPr>
            <p:nvPr/>
          </p:nvSpPr>
          <p:spPr bwMode="auto">
            <a:xfrm>
              <a:off x="884" y="3657"/>
              <a:ext cx="90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50000"/>
                </a:spcBef>
                <a:buFontTx/>
                <a:buNone/>
              </a:pPr>
              <a:r>
                <a:rPr kumimoji="1" lang="en-US" altLang="zh-CN" sz="1600" b="0" i="1">
                  <a:latin typeface="Times" pitchFamily="2" charset="0"/>
                </a:rPr>
                <a:t>Voted=</a:t>
              </a:r>
              <a:r>
                <a:rPr kumimoji="1" lang="en-US" altLang="zh-CN" sz="1600" b="0">
                  <a:latin typeface="Times" pitchFamily="2" charset="0"/>
                </a:rPr>
                <a:t>TRUE</a:t>
              </a:r>
              <a:endParaRPr kumimoji="1" lang="en-US" altLang="zh-CN" sz="1600" b="0" baseline="-25000">
                <a:latin typeface="Times" pitchFamily="2" charset="0"/>
              </a:endParaRPr>
            </a:p>
          </p:txBody>
        </p:sp>
        <p:sp>
          <p:nvSpPr>
            <p:cNvPr id="32780" name="Text Box 20">
              <a:extLst>
                <a:ext uri="{FF2B5EF4-FFF2-40B4-BE49-F238E27FC236}">
                  <a16:creationId xmlns:a16="http://schemas.microsoft.com/office/drawing/2014/main" id="{BDB18281-1EA4-FF40-AA69-5A0F123795DC}"/>
                </a:ext>
              </a:extLst>
            </p:cNvPr>
            <p:cNvSpPr txBox="1">
              <a:spLocks noChangeArrowheads="1"/>
            </p:cNvSpPr>
            <p:nvPr/>
          </p:nvSpPr>
          <p:spPr bwMode="auto">
            <a:xfrm>
              <a:off x="3787" y="3702"/>
              <a:ext cx="90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50000"/>
                </a:spcBef>
                <a:buFontTx/>
                <a:buNone/>
              </a:pPr>
              <a:r>
                <a:rPr kumimoji="1" lang="en-US" altLang="zh-CN" sz="1600" b="0" i="1">
                  <a:latin typeface="Times" pitchFamily="2" charset="0"/>
                </a:rPr>
                <a:t>Voted=</a:t>
              </a:r>
              <a:r>
                <a:rPr kumimoji="1" lang="en-US" altLang="zh-CN" sz="1600" b="0">
                  <a:latin typeface="Times" pitchFamily="2" charset="0"/>
                </a:rPr>
                <a:t>TRUE</a:t>
              </a:r>
              <a:endParaRPr kumimoji="1" lang="en-US" altLang="zh-CN" sz="1600" b="0" baseline="-25000">
                <a:latin typeface="Times" pitchFamily="2" charset="0"/>
              </a:endParaRPr>
            </a:p>
          </p:txBody>
        </p:sp>
        <p:sp>
          <p:nvSpPr>
            <p:cNvPr id="32781" name="Text Box 21">
              <a:extLst>
                <a:ext uri="{FF2B5EF4-FFF2-40B4-BE49-F238E27FC236}">
                  <a16:creationId xmlns:a16="http://schemas.microsoft.com/office/drawing/2014/main" id="{434B9ACA-99B4-C348-A219-D2679056E5C6}"/>
                </a:ext>
              </a:extLst>
            </p:cNvPr>
            <p:cNvSpPr txBox="1">
              <a:spLocks noChangeArrowheads="1"/>
            </p:cNvSpPr>
            <p:nvPr/>
          </p:nvSpPr>
          <p:spPr bwMode="auto">
            <a:xfrm>
              <a:off x="3152" y="2795"/>
              <a:ext cx="90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50000"/>
                </a:spcBef>
                <a:buFontTx/>
                <a:buNone/>
              </a:pPr>
              <a:r>
                <a:rPr kumimoji="1" lang="en-US" altLang="zh-CN" sz="1600" b="0" i="1">
                  <a:latin typeface="Times" pitchFamily="2" charset="0"/>
                </a:rPr>
                <a:t>Voted=</a:t>
              </a:r>
              <a:r>
                <a:rPr kumimoji="1" lang="en-US" altLang="zh-CN" sz="1600" b="0">
                  <a:latin typeface="Times" pitchFamily="2" charset="0"/>
                </a:rPr>
                <a:t>TRUE</a:t>
              </a:r>
              <a:endParaRPr kumimoji="1" lang="en-US" altLang="zh-CN" sz="1600" b="0" baseline="-25000">
                <a:latin typeface="Times" pitchFamily="2" charset="0"/>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E21C0EAB-63A8-9740-B2B3-A825892D489B}"/>
              </a:ext>
            </a:extLst>
          </p:cNvPr>
          <p:cNvSpPr>
            <a:spLocks noGrp="1" noChangeArrowheads="1"/>
          </p:cNvSpPr>
          <p:nvPr>
            <p:ph type="title"/>
          </p:nvPr>
        </p:nvSpPr>
        <p:spPr/>
        <p:txBody>
          <a:bodyPr/>
          <a:lstStyle/>
          <a:p>
            <a:r>
              <a:rPr lang="zh-CN" altLang="en-US"/>
              <a:t>第</a:t>
            </a:r>
            <a:r>
              <a:rPr lang="en-US" altLang="zh-CN"/>
              <a:t>4</a:t>
            </a:r>
            <a:r>
              <a:rPr lang="zh-CN" altLang="en-US"/>
              <a:t>章 协调和协定</a:t>
            </a:r>
          </a:p>
        </p:txBody>
      </p:sp>
      <p:sp>
        <p:nvSpPr>
          <p:cNvPr id="11267" name="Rectangle 3">
            <a:extLst>
              <a:ext uri="{FF2B5EF4-FFF2-40B4-BE49-F238E27FC236}">
                <a16:creationId xmlns:a16="http://schemas.microsoft.com/office/drawing/2014/main" id="{F2FCACCB-2B64-A44D-8F73-5020E27269B2}"/>
              </a:ext>
            </a:extLst>
          </p:cNvPr>
          <p:cNvSpPr>
            <a:spLocks noGrp="1" noChangeArrowheads="1"/>
          </p:cNvSpPr>
          <p:nvPr>
            <p:ph idx="1"/>
          </p:nvPr>
        </p:nvSpPr>
        <p:spPr/>
        <p:txBody>
          <a:bodyPr/>
          <a:lstStyle/>
          <a:p>
            <a:r>
              <a:rPr lang="zh-CN" altLang="en-US" dirty="0">
                <a:solidFill>
                  <a:srgbClr val="C00000"/>
                </a:solidFill>
              </a:rPr>
              <a:t>简介</a:t>
            </a:r>
          </a:p>
          <a:p>
            <a:r>
              <a:rPr lang="zh-CN" altLang="en-US" dirty="0"/>
              <a:t>分布式互斥 </a:t>
            </a:r>
            <a:r>
              <a:rPr lang="en-US" altLang="zh-CN" dirty="0"/>
              <a:t>Distributed</a:t>
            </a:r>
            <a:r>
              <a:rPr lang="zh-CN" altLang="en-US" dirty="0"/>
              <a:t> </a:t>
            </a:r>
            <a:r>
              <a:rPr lang="en-US" altLang="zh-CN" dirty="0"/>
              <a:t>Mutual</a:t>
            </a:r>
            <a:r>
              <a:rPr lang="zh-CN" altLang="en-US" dirty="0"/>
              <a:t> </a:t>
            </a:r>
            <a:r>
              <a:rPr lang="en-US" altLang="zh-CN" dirty="0"/>
              <a:t>Exclusion</a:t>
            </a:r>
            <a:endParaRPr lang="zh-CN" altLang="en-US" dirty="0"/>
          </a:p>
          <a:p>
            <a:r>
              <a:rPr lang="zh-CN" altLang="en-US" dirty="0"/>
              <a:t>选举 </a:t>
            </a:r>
            <a:r>
              <a:rPr lang="en-US" altLang="zh-CN" dirty="0"/>
              <a:t>Election</a:t>
            </a:r>
            <a:endParaRPr lang="zh-CN" altLang="en-US" dirty="0"/>
          </a:p>
          <a:p>
            <a:r>
              <a:rPr lang="zh-CN" altLang="en-US" dirty="0"/>
              <a:t>组播通信 </a:t>
            </a:r>
            <a:r>
              <a:rPr lang="en-US" altLang="zh-CN" dirty="0"/>
              <a:t>Multicast</a:t>
            </a:r>
            <a:endParaRPr lang="zh-CN" altLang="en-US" dirty="0"/>
          </a:p>
          <a:p>
            <a:r>
              <a:rPr lang="zh-CN" altLang="en-US" dirty="0"/>
              <a:t>共识和相关问题 </a:t>
            </a:r>
            <a:r>
              <a:rPr lang="en-US" altLang="zh-CN" dirty="0"/>
              <a:t>Consensus</a:t>
            </a:r>
            <a:endParaRPr lang="zh-CN" altLang="en-US" dirty="0"/>
          </a:p>
          <a:p>
            <a:r>
              <a:rPr lang="zh-CN" altLang="en-US" dirty="0"/>
              <a:t>小结</a:t>
            </a:r>
          </a:p>
        </p:txBody>
      </p:sp>
      <p:sp>
        <p:nvSpPr>
          <p:cNvPr id="2" name="日期占位符 1">
            <a:extLst>
              <a:ext uri="{FF2B5EF4-FFF2-40B4-BE49-F238E27FC236}">
                <a16:creationId xmlns:a16="http://schemas.microsoft.com/office/drawing/2014/main" id="{289E054E-20F0-9A4E-9751-76B2E44F534B}"/>
              </a:ext>
            </a:extLst>
          </p:cNvPr>
          <p:cNvSpPr>
            <a:spLocks noGrp="1"/>
          </p:cNvSpPr>
          <p:nvPr>
            <p:ph type="dt" sz="half" idx="10"/>
          </p:nvPr>
        </p:nvSpPr>
        <p:spPr/>
        <p:txBody>
          <a:bodyPr/>
          <a:lstStyle/>
          <a:p>
            <a:pPr>
              <a:defRPr/>
            </a:pPr>
            <a:fld id="{96DF3E26-765D-5D4B-AE70-5CAF66AC8D41}" type="datetime1">
              <a:rPr lang="zh-CN" altLang="en-US" smtClean="0"/>
              <a:t>2022/10/9</a:t>
            </a:fld>
            <a:endParaRPr lang="zh-CN" altLang="en-US"/>
          </a:p>
        </p:txBody>
      </p:sp>
      <p:sp>
        <p:nvSpPr>
          <p:cNvPr id="3" name="页脚占位符 2">
            <a:extLst>
              <a:ext uri="{FF2B5EF4-FFF2-40B4-BE49-F238E27FC236}">
                <a16:creationId xmlns:a16="http://schemas.microsoft.com/office/drawing/2014/main" id="{ECAB4C8A-57AA-7645-AD4D-42A69B6D4594}"/>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C704A498-03AF-0141-B886-6A13F98AA362}"/>
              </a:ext>
            </a:extLst>
          </p:cNvPr>
          <p:cNvSpPr>
            <a:spLocks noGrp="1"/>
          </p:cNvSpPr>
          <p:nvPr>
            <p:ph type="sldNum" sz="quarter" idx="12"/>
          </p:nvPr>
        </p:nvSpPr>
        <p:spPr/>
        <p:txBody>
          <a:bodyPr/>
          <a:lstStyle/>
          <a:p>
            <a:pPr>
              <a:defRPr/>
            </a:pPr>
            <a:fld id="{F58659B2-D2A8-BA42-BB8D-94882DBFBDBE}" type="slidenum">
              <a:rPr lang="zh-CN" altLang="en-US" smtClean="0"/>
              <a:pPr>
                <a:defRPr/>
              </a:pPr>
              <a:t>2</a:t>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E254FFEE-843E-B24E-BE45-977D7E009CB5}"/>
              </a:ext>
            </a:extLst>
          </p:cNvPr>
          <p:cNvSpPr>
            <a:spLocks noGrp="1" noChangeArrowheads="1"/>
          </p:cNvSpPr>
          <p:nvPr>
            <p:ph type="title"/>
          </p:nvPr>
        </p:nvSpPr>
        <p:spPr/>
        <p:txBody>
          <a:bodyPr/>
          <a:lstStyle/>
          <a:p>
            <a:r>
              <a:rPr lang="zh-CN" altLang="en-US" dirty="0"/>
              <a:t>分布式互斥：</a:t>
            </a:r>
            <a:r>
              <a:rPr lang="en-US" altLang="zh-CN" dirty="0"/>
              <a:t>Maekawa</a:t>
            </a:r>
            <a:r>
              <a:rPr lang="zh-CN" altLang="en-US" dirty="0"/>
              <a:t> </a:t>
            </a:r>
            <a:r>
              <a:rPr lang="en-US" altLang="zh-CN" dirty="0"/>
              <a:t>voting</a:t>
            </a:r>
            <a:endParaRPr lang="zh-CN" altLang="en-US" dirty="0"/>
          </a:p>
        </p:txBody>
      </p:sp>
      <mc:AlternateContent xmlns:mc="http://schemas.openxmlformats.org/markup-compatibility/2006" xmlns:a14="http://schemas.microsoft.com/office/drawing/2010/main">
        <mc:Choice Requires="a14">
          <p:sp>
            <p:nvSpPr>
              <p:cNvPr id="33796" name="Rectangle 3">
                <a:extLst>
                  <a:ext uri="{FF2B5EF4-FFF2-40B4-BE49-F238E27FC236}">
                    <a16:creationId xmlns:a16="http://schemas.microsoft.com/office/drawing/2014/main" id="{63AAD073-1198-824D-BFEE-6D7BE1EC7F66}"/>
                  </a:ext>
                </a:extLst>
              </p:cNvPr>
              <p:cNvSpPr>
                <a:spLocks noGrp="1" noChangeArrowheads="1"/>
              </p:cNvSpPr>
              <p:nvPr>
                <p:ph type="body" sz="half" idx="1"/>
              </p:nvPr>
            </p:nvSpPr>
            <p:spPr/>
            <p:txBody>
              <a:bodyPr/>
              <a:lstStyle/>
              <a:p>
                <a:r>
                  <a:rPr lang="en-US" altLang="zh-CN" dirty="0"/>
                  <a:t>Maekawa</a:t>
                </a:r>
                <a:r>
                  <a:rPr lang="zh-CN" altLang="en-US" dirty="0"/>
                  <a:t>算法改进后</a:t>
                </a:r>
                <a:r>
                  <a:rPr lang="en-US" altLang="zh-CN" dirty="0"/>
                  <a:t>[Sanders</a:t>
                </a:r>
                <a:r>
                  <a:rPr lang="zh-CN" altLang="en-US" dirty="0"/>
                  <a:t> </a:t>
                </a:r>
                <a:r>
                  <a:rPr lang="en-US" altLang="zh-CN" dirty="0"/>
                  <a:t>1987]</a:t>
                </a:r>
                <a:r>
                  <a:rPr lang="zh-CN" altLang="en-US" dirty="0"/>
                  <a:t>可满足安全性、活性和顺序性</a:t>
                </a:r>
              </a:p>
              <a:p>
                <a:pPr lvl="1"/>
                <a:r>
                  <a:rPr lang="zh-CN" altLang="en-US" dirty="0"/>
                  <a:t>进程按</a:t>
                </a:r>
                <a:r>
                  <a:rPr lang="en-US" altLang="zh-CN" dirty="0">
                    <a:sym typeface="Wingdings" pitchFamily="2" charset="2"/>
                  </a:rPr>
                  <a:t></a:t>
                </a:r>
                <a:r>
                  <a:rPr lang="zh-CN" altLang="en-US" dirty="0"/>
                  <a:t>关系维护请求队列</a:t>
                </a:r>
              </a:p>
              <a:p>
                <a:r>
                  <a:rPr lang="zh-CN" altLang="en-US" dirty="0"/>
                  <a:t>性能</a:t>
                </a:r>
              </a:p>
              <a:p>
                <a:pPr lvl="1"/>
                <a:r>
                  <a:rPr lang="zh-CN" altLang="en-US" dirty="0"/>
                  <a:t>带宽消耗</a:t>
                </a:r>
              </a:p>
              <a:p>
                <a:pPr lvl="2"/>
                <a14:m>
                  <m:oMath xmlns:m="http://schemas.openxmlformats.org/officeDocument/2006/math">
                    <m:r>
                      <a:rPr lang="en-US" altLang="zh-CN" b="0" i="0" smtClean="0">
                        <a:latin typeface="Cambria Math" panose="02040503050406030204" pitchFamily="18" charset="0"/>
                      </a:rPr>
                      <m:t>3</m:t>
                    </m:r>
                    <m:rad>
                      <m:radPr>
                        <m:degHide m:val="on"/>
                        <m:ctrlPr>
                          <a:rPr lang="zh-CN" altLang="en-US" i="1" smtClean="0">
                            <a:latin typeface="Cambria Math" panose="02040503050406030204" pitchFamily="18" charset="0"/>
                          </a:rPr>
                        </m:ctrlPr>
                      </m:radPr>
                      <m:deg/>
                      <m:e>
                        <m:r>
                          <a:rPr lang="en-US" altLang="zh-CN" b="0" i="1" smtClean="0">
                            <a:latin typeface="Cambria Math" panose="02040503050406030204" pitchFamily="18" charset="0"/>
                          </a:rPr>
                          <m:t>𝑛</m:t>
                        </m:r>
                      </m:e>
                    </m:rad>
                  </m:oMath>
                </a14:m>
                <a:r>
                  <a:rPr lang="zh-CN" altLang="en-US" dirty="0"/>
                  <a:t>：进入需要</a:t>
                </a:r>
                <a14:m>
                  <m:oMath xmlns:m="http://schemas.openxmlformats.org/officeDocument/2006/math">
                    <m:r>
                      <a:rPr lang="en-US" altLang="zh-CN">
                        <a:latin typeface="Cambria Math" panose="02040503050406030204" pitchFamily="18" charset="0"/>
                      </a:rPr>
                      <m:t>2</m:t>
                    </m:r>
                    <m:rad>
                      <m:radPr>
                        <m:degHide m:val="on"/>
                        <m:ctrlPr>
                          <a:rPr lang="zh-CN" altLang="en-US" i="1" smtClean="0">
                            <a:latin typeface="Cambria Math" panose="02040503050406030204" pitchFamily="18" charset="0"/>
                          </a:rPr>
                        </m:ctrlPr>
                      </m:radPr>
                      <m:deg/>
                      <m:e>
                        <m:r>
                          <a:rPr lang="en-US" altLang="zh-CN" b="0" i="1" smtClean="0">
                            <a:latin typeface="Cambria Math" panose="02040503050406030204" pitchFamily="18" charset="0"/>
                          </a:rPr>
                          <m:t>𝑛</m:t>
                        </m:r>
                      </m:e>
                    </m:rad>
                  </m:oMath>
                </a14:m>
                <a:r>
                  <a:rPr lang="zh-CN" altLang="en-US" dirty="0"/>
                  <a:t>个消息，退出需要</a:t>
                </a:r>
                <a14:m>
                  <m:oMath xmlns:m="http://schemas.openxmlformats.org/officeDocument/2006/math">
                    <m:rad>
                      <m:radPr>
                        <m:degHide m:val="on"/>
                        <m:ctrlPr>
                          <a:rPr lang="zh-CN" altLang="en-US" i="1" smtClean="0">
                            <a:latin typeface="Cambria Math" panose="02040503050406030204" pitchFamily="18" charset="0"/>
                          </a:rPr>
                        </m:ctrlPr>
                      </m:radPr>
                      <m:deg/>
                      <m:e>
                        <m:r>
                          <a:rPr lang="en-US" altLang="zh-CN" b="0" i="1" smtClean="0">
                            <a:latin typeface="Cambria Math" panose="02040503050406030204" pitchFamily="18" charset="0"/>
                          </a:rPr>
                          <m:t>𝑛</m:t>
                        </m:r>
                      </m:e>
                    </m:rad>
                  </m:oMath>
                </a14:m>
                <a:r>
                  <a:rPr lang="zh-CN" altLang="en-US" dirty="0"/>
                  <a:t>个消息</a:t>
                </a:r>
                <a:endParaRPr lang="en-US" altLang="zh-CN" dirty="0"/>
              </a:p>
              <a:p>
                <a:pPr lvl="3"/>
                <a:r>
                  <a:rPr lang="en-US" altLang="zh-CN" dirty="0"/>
                  <a:t>Ricard:</a:t>
                </a:r>
                <a:r>
                  <a:rPr lang="zh-CN" altLang="en-US" dirty="0"/>
                  <a:t> </a:t>
                </a:r>
                <a:r>
                  <a:rPr lang="en-US" altLang="zh-CN" dirty="0"/>
                  <a:t>2(N-1)</a:t>
                </a:r>
                <a:endParaRPr lang="zh-CN" altLang="en-US" dirty="0"/>
              </a:p>
              <a:p>
                <a:pPr lvl="1"/>
                <a:r>
                  <a:rPr lang="zh-CN" altLang="en-US" dirty="0"/>
                  <a:t>客户延迟</a:t>
                </a:r>
              </a:p>
              <a:p>
                <a:pPr lvl="2"/>
                <a:r>
                  <a:rPr lang="en-US" altLang="zh-CN" dirty="0"/>
                  <a:t>1</a:t>
                </a:r>
                <a:r>
                  <a:rPr lang="zh-CN" altLang="en-US" dirty="0"/>
                  <a:t> </a:t>
                </a:r>
                <a:r>
                  <a:rPr lang="en-US" altLang="zh-CN" dirty="0"/>
                  <a:t>round-trip</a:t>
                </a:r>
                <a:endParaRPr lang="zh-CN" altLang="en-US" dirty="0"/>
              </a:p>
              <a:p>
                <a:pPr lvl="1"/>
                <a:r>
                  <a:rPr lang="zh-CN" altLang="en-US" dirty="0"/>
                  <a:t>同步延迟</a:t>
                </a:r>
              </a:p>
              <a:p>
                <a:pPr lvl="2"/>
                <a:r>
                  <a:rPr lang="en-US" altLang="zh-CN" dirty="0"/>
                  <a:t>1</a:t>
                </a:r>
                <a:r>
                  <a:rPr lang="zh-CN" altLang="en-US" dirty="0"/>
                  <a:t> </a:t>
                </a:r>
                <a:r>
                  <a:rPr lang="en-US" altLang="zh-CN" dirty="0"/>
                  <a:t>round-trip</a:t>
                </a:r>
                <a:endParaRPr lang="zh-CN" altLang="en-US" dirty="0"/>
              </a:p>
            </p:txBody>
          </p:sp>
        </mc:Choice>
        <mc:Fallback xmlns="">
          <p:sp>
            <p:nvSpPr>
              <p:cNvPr id="33796" name="Rectangle 3">
                <a:extLst>
                  <a:ext uri="{FF2B5EF4-FFF2-40B4-BE49-F238E27FC236}">
                    <a16:creationId xmlns:a16="http://schemas.microsoft.com/office/drawing/2014/main" id="{63AAD073-1198-824D-BFEE-6D7BE1EC7F66}"/>
                  </a:ext>
                </a:extLst>
              </p:cNvPr>
              <p:cNvSpPr>
                <a:spLocks noGrp="1" noRot="1" noChangeAspect="1" noMove="1" noResize="1" noEditPoints="1" noAdjustHandles="1" noChangeArrowheads="1" noChangeShapeType="1" noTextEdit="1"/>
              </p:cNvSpPr>
              <p:nvPr>
                <p:ph type="body" sz="half" idx="1"/>
              </p:nvPr>
            </p:nvSpPr>
            <p:spPr>
              <a:blipFill>
                <a:blip r:embed="rId2"/>
                <a:stretch>
                  <a:fillRect l="-965" t="-1000" r="-643"/>
                </a:stretch>
              </a:blipFill>
            </p:spPr>
            <p:txBody>
              <a:bodyPr/>
              <a:lstStyle/>
              <a:p>
                <a:r>
                  <a:rPr lang="zh-CN" altLang="en-US">
                    <a:noFill/>
                  </a:rPr>
                  <a:t> </a:t>
                </a:r>
              </a:p>
            </p:txBody>
          </p:sp>
        </mc:Fallback>
      </mc:AlternateContent>
      <p:sp>
        <p:nvSpPr>
          <p:cNvPr id="2" name="日期占位符 1">
            <a:extLst>
              <a:ext uri="{FF2B5EF4-FFF2-40B4-BE49-F238E27FC236}">
                <a16:creationId xmlns:a16="http://schemas.microsoft.com/office/drawing/2014/main" id="{0872F011-6DD9-634F-9581-768877A57A62}"/>
              </a:ext>
            </a:extLst>
          </p:cNvPr>
          <p:cNvSpPr>
            <a:spLocks noGrp="1"/>
          </p:cNvSpPr>
          <p:nvPr>
            <p:ph type="dt" sz="half" idx="10"/>
          </p:nvPr>
        </p:nvSpPr>
        <p:spPr/>
        <p:txBody>
          <a:bodyPr/>
          <a:lstStyle/>
          <a:p>
            <a:pPr>
              <a:defRPr/>
            </a:pPr>
            <a:fld id="{CB248DE8-0FD8-FA4A-898D-15CD753A38A8}" type="datetime1">
              <a:rPr lang="zh-CN" altLang="en-US" smtClean="0"/>
              <a:t>2022/10/9</a:t>
            </a:fld>
            <a:endParaRPr lang="zh-CN" altLang="en-US"/>
          </a:p>
        </p:txBody>
      </p:sp>
      <p:sp>
        <p:nvSpPr>
          <p:cNvPr id="3" name="页脚占位符 2">
            <a:extLst>
              <a:ext uri="{FF2B5EF4-FFF2-40B4-BE49-F238E27FC236}">
                <a16:creationId xmlns:a16="http://schemas.microsoft.com/office/drawing/2014/main" id="{F77945DE-4FE6-E84D-9610-6E7A9B2A383E}"/>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D23554C2-2D06-E548-9A54-67F6C5946BC8}"/>
              </a:ext>
            </a:extLst>
          </p:cNvPr>
          <p:cNvSpPr>
            <a:spLocks noGrp="1"/>
          </p:cNvSpPr>
          <p:nvPr>
            <p:ph type="sldNum" sz="quarter" idx="12"/>
          </p:nvPr>
        </p:nvSpPr>
        <p:spPr/>
        <p:txBody>
          <a:bodyPr/>
          <a:lstStyle/>
          <a:p>
            <a:pPr>
              <a:defRPr/>
            </a:pPr>
            <a:fld id="{F58659B2-D2A8-BA42-BB8D-94882DBFBDBE}" type="slidenum">
              <a:rPr lang="zh-CN" altLang="en-US" smtClean="0"/>
              <a:pPr>
                <a:defRPr/>
              </a:pPr>
              <a:t>20</a:t>
            </a:fld>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63B13450-ADAC-3846-8870-4C67A436967E}"/>
              </a:ext>
            </a:extLst>
          </p:cNvPr>
          <p:cNvSpPr>
            <a:spLocks noGrp="1" noChangeArrowheads="1"/>
          </p:cNvSpPr>
          <p:nvPr>
            <p:ph type="title"/>
          </p:nvPr>
        </p:nvSpPr>
        <p:spPr/>
        <p:txBody>
          <a:bodyPr/>
          <a:lstStyle/>
          <a:p>
            <a:r>
              <a:rPr lang="zh-CN" altLang="en-US"/>
              <a:t>第</a:t>
            </a:r>
            <a:r>
              <a:rPr lang="en-US" altLang="zh-CN"/>
              <a:t>4</a:t>
            </a:r>
            <a:r>
              <a:rPr lang="zh-CN" altLang="en-US"/>
              <a:t>章 协调和协定</a:t>
            </a:r>
          </a:p>
        </p:txBody>
      </p:sp>
      <p:sp>
        <p:nvSpPr>
          <p:cNvPr id="34819" name="Rectangle 3">
            <a:extLst>
              <a:ext uri="{FF2B5EF4-FFF2-40B4-BE49-F238E27FC236}">
                <a16:creationId xmlns:a16="http://schemas.microsoft.com/office/drawing/2014/main" id="{75329922-49A7-4B41-8290-202CA9D0A6BD}"/>
              </a:ext>
            </a:extLst>
          </p:cNvPr>
          <p:cNvSpPr>
            <a:spLocks noGrp="1" noChangeArrowheads="1"/>
          </p:cNvSpPr>
          <p:nvPr>
            <p:ph idx="1"/>
          </p:nvPr>
        </p:nvSpPr>
        <p:spPr/>
        <p:txBody>
          <a:bodyPr/>
          <a:lstStyle/>
          <a:p>
            <a:r>
              <a:rPr lang="zh-CN" altLang="en-US" dirty="0"/>
              <a:t>简介 </a:t>
            </a:r>
          </a:p>
          <a:p>
            <a:r>
              <a:rPr lang="zh-CN" altLang="en-US" dirty="0"/>
              <a:t>分布式互斥</a:t>
            </a:r>
          </a:p>
          <a:p>
            <a:r>
              <a:rPr lang="zh-CN" altLang="en-US" dirty="0">
                <a:solidFill>
                  <a:srgbClr val="C00000"/>
                </a:solidFill>
              </a:rPr>
              <a:t>选举</a:t>
            </a:r>
          </a:p>
          <a:p>
            <a:r>
              <a:rPr lang="zh-CN" altLang="en-US" dirty="0"/>
              <a:t>组播通信</a:t>
            </a:r>
          </a:p>
          <a:p>
            <a:r>
              <a:rPr lang="zh-CN" altLang="en-US" dirty="0"/>
              <a:t>共识和相关问题</a:t>
            </a:r>
          </a:p>
          <a:p>
            <a:r>
              <a:rPr lang="zh-CN" altLang="en-US" dirty="0"/>
              <a:t>小结</a:t>
            </a:r>
          </a:p>
        </p:txBody>
      </p:sp>
      <p:sp>
        <p:nvSpPr>
          <p:cNvPr id="2" name="日期占位符 1">
            <a:extLst>
              <a:ext uri="{FF2B5EF4-FFF2-40B4-BE49-F238E27FC236}">
                <a16:creationId xmlns:a16="http://schemas.microsoft.com/office/drawing/2014/main" id="{232F8705-944D-AF4A-A064-90031A26D3B6}"/>
              </a:ext>
            </a:extLst>
          </p:cNvPr>
          <p:cNvSpPr>
            <a:spLocks noGrp="1"/>
          </p:cNvSpPr>
          <p:nvPr>
            <p:ph type="dt" sz="half" idx="10"/>
          </p:nvPr>
        </p:nvSpPr>
        <p:spPr/>
        <p:txBody>
          <a:bodyPr/>
          <a:lstStyle/>
          <a:p>
            <a:pPr>
              <a:defRPr/>
            </a:pPr>
            <a:fld id="{A60C24FA-8219-EE4A-8975-390BC41A0984}" type="datetime1">
              <a:rPr lang="zh-CN" altLang="en-US" smtClean="0"/>
              <a:t>2022/10/9</a:t>
            </a:fld>
            <a:endParaRPr lang="zh-CN" altLang="en-US"/>
          </a:p>
        </p:txBody>
      </p:sp>
      <p:sp>
        <p:nvSpPr>
          <p:cNvPr id="3" name="页脚占位符 2">
            <a:extLst>
              <a:ext uri="{FF2B5EF4-FFF2-40B4-BE49-F238E27FC236}">
                <a16:creationId xmlns:a16="http://schemas.microsoft.com/office/drawing/2014/main" id="{C6B4CD73-5C50-A747-8C7D-F92AE771E77E}"/>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D98508D2-CA04-5648-8A61-1F145F871054}"/>
              </a:ext>
            </a:extLst>
          </p:cNvPr>
          <p:cNvSpPr>
            <a:spLocks noGrp="1"/>
          </p:cNvSpPr>
          <p:nvPr>
            <p:ph type="sldNum" sz="quarter" idx="12"/>
          </p:nvPr>
        </p:nvSpPr>
        <p:spPr/>
        <p:txBody>
          <a:bodyPr/>
          <a:lstStyle/>
          <a:p>
            <a:pPr>
              <a:defRPr/>
            </a:pPr>
            <a:fld id="{F58659B2-D2A8-BA42-BB8D-94882DBFBDBE}" type="slidenum">
              <a:rPr lang="zh-CN" altLang="en-US" smtClean="0"/>
              <a:pPr>
                <a:defRPr/>
              </a:pPr>
              <a:t>21</a:t>
            </a:fld>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E0235841-9666-3C41-ABF7-7D4F4A7B8549}"/>
              </a:ext>
            </a:extLst>
          </p:cNvPr>
          <p:cNvSpPr>
            <a:spLocks noGrp="1" noChangeArrowheads="1"/>
          </p:cNvSpPr>
          <p:nvPr>
            <p:ph type="title"/>
          </p:nvPr>
        </p:nvSpPr>
        <p:spPr/>
        <p:txBody>
          <a:bodyPr/>
          <a:lstStyle/>
          <a:p>
            <a:r>
              <a:rPr lang="zh-CN" altLang="en-US"/>
              <a:t>选举</a:t>
            </a:r>
          </a:p>
        </p:txBody>
      </p:sp>
      <p:sp>
        <p:nvSpPr>
          <p:cNvPr id="27651" name="Rectangle 3">
            <a:extLst>
              <a:ext uri="{FF2B5EF4-FFF2-40B4-BE49-F238E27FC236}">
                <a16:creationId xmlns:a16="http://schemas.microsoft.com/office/drawing/2014/main" id="{932ADB93-4173-4173-8F1E-DA2F9449D152}"/>
              </a:ext>
            </a:extLst>
          </p:cNvPr>
          <p:cNvSpPr>
            <a:spLocks noGrp="1" noChangeArrowheads="1"/>
          </p:cNvSpPr>
          <p:nvPr>
            <p:ph idx="1"/>
          </p:nvPr>
        </p:nvSpPr>
        <p:spPr/>
        <p:txBody>
          <a:bodyPr/>
          <a:lstStyle/>
          <a:p>
            <a:r>
              <a:rPr lang="zh-CN" altLang="en-US" dirty="0"/>
              <a:t>选举算法</a:t>
            </a:r>
          </a:p>
          <a:p>
            <a:pPr lvl="1"/>
            <a:r>
              <a:rPr lang="zh-CN" altLang="en-US" dirty="0"/>
              <a:t>选择一个唯一的进程来扮演特定角色的算法</a:t>
            </a:r>
          </a:p>
          <a:p>
            <a:r>
              <a:rPr lang="zh-CN" altLang="en-US" dirty="0"/>
              <a:t>召集选举</a:t>
            </a:r>
          </a:p>
          <a:p>
            <a:pPr lvl="1"/>
            <a:r>
              <a:rPr lang="zh-CN" altLang="en-US" dirty="0"/>
              <a:t>一个进程启动了选举算法的一次运行</a:t>
            </a:r>
          </a:p>
          <a:p>
            <a:r>
              <a:rPr lang="zh-CN" altLang="en-US" dirty="0"/>
              <a:t>参与者</a:t>
            </a:r>
          </a:p>
          <a:p>
            <a:pPr lvl="1"/>
            <a:r>
              <a:rPr lang="zh-CN" altLang="en-US" dirty="0"/>
              <a:t>进程参加了选举算法的某次运行</a:t>
            </a:r>
          </a:p>
          <a:p>
            <a:r>
              <a:rPr lang="zh-CN" altLang="en-US" dirty="0"/>
              <a:t>非参与者</a:t>
            </a:r>
          </a:p>
          <a:p>
            <a:pPr lvl="1"/>
            <a:r>
              <a:rPr lang="zh-CN" altLang="en-US" dirty="0"/>
              <a:t>进程当前没有参加任何选举算法</a:t>
            </a:r>
          </a:p>
          <a:p>
            <a:r>
              <a:rPr lang="zh-CN" altLang="en-US" dirty="0"/>
              <a:t>进程标识符</a:t>
            </a:r>
          </a:p>
          <a:p>
            <a:pPr lvl="1"/>
            <a:r>
              <a:rPr lang="zh-CN" altLang="en-US" dirty="0"/>
              <a:t>唯一且可按全序排列的任何数值</a:t>
            </a:r>
          </a:p>
        </p:txBody>
      </p:sp>
      <p:sp>
        <p:nvSpPr>
          <p:cNvPr id="35844" name="Rectangle 5">
            <a:extLst>
              <a:ext uri="{FF2B5EF4-FFF2-40B4-BE49-F238E27FC236}">
                <a16:creationId xmlns:a16="http://schemas.microsoft.com/office/drawing/2014/main" id="{67226398-3746-3C47-AC02-C5F46AAD580E}"/>
              </a:ext>
            </a:extLst>
          </p:cNvPr>
          <p:cNvSpPr>
            <a:spLocks noChangeAspect="1" noChangeArrowheads="1"/>
          </p:cNvSpPr>
          <p:nvPr/>
        </p:nvSpPr>
        <p:spPr bwMode="auto">
          <a:xfrm>
            <a:off x="6338888" y="5784850"/>
            <a:ext cx="831850" cy="3476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35845" name="Rectangle 6">
            <a:extLst>
              <a:ext uri="{FF2B5EF4-FFF2-40B4-BE49-F238E27FC236}">
                <a16:creationId xmlns:a16="http://schemas.microsoft.com/office/drawing/2014/main" id="{57F5BD4F-24AD-4344-B004-80C6C85F37B4}"/>
              </a:ext>
            </a:extLst>
          </p:cNvPr>
          <p:cNvSpPr>
            <a:spLocks noChangeAspect="1" noChangeArrowheads="1"/>
          </p:cNvSpPr>
          <p:nvPr/>
        </p:nvSpPr>
        <p:spPr bwMode="auto">
          <a:xfrm>
            <a:off x="6350000" y="5795963"/>
            <a:ext cx="833438" cy="347662"/>
          </a:xfrm>
          <a:prstGeom prst="rect">
            <a:avLst/>
          </a:prstGeom>
          <a:noFill/>
          <a:ln w="381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2" name="日期占位符 1">
            <a:extLst>
              <a:ext uri="{FF2B5EF4-FFF2-40B4-BE49-F238E27FC236}">
                <a16:creationId xmlns:a16="http://schemas.microsoft.com/office/drawing/2014/main" id="{DE59D027-1B5A-1148-B5A0-CD127FFFEB0B}"/>
              </a:ext>
            </a:extLst>
          </p:cNvPr>
          <p:cNvSpPr>
            <a:spLocks noGrp="1"/>
          </p:cNvSpPr>
          <p:nvPr>
            <p:ph type="dt" sz="half" idx="10"/>
          </p:nvPr>
        </p:nvSpPr>
        <p:spPr/>
        <p:txBody>
          <a:bodyPr/>
          <a:lstStyle/>
          <a:p>
            <a:pPr>
              <a:defRPr/>
            </a:pPr>
            <a:fld id="{BA9053D5-0BC8-7847-9FBF-2E277514B87B}" type="datetime1">
              <a:rPr lang="zh-CN" altLang="en-US" smtClean="0"/>
              <a:t>2022/10/9</a:t>
            </a:fld>
            <a:endParaRPr lang="zh-CN" altLang="en-US"/>
          </a:p>
        </p:txBody>
      </p:sp>
      <p:sp>
        <p:nvSpPr>
          <p:cNvPr id="3" name="页脚占位符 2">
            <a:extLst>
              <a:ext uri="{FF2B5EF4-FFF2-40B4-BE49-F238E27FC236}">
                <a16:creationId xmlns:a16="http://schemas.microsoft.com/office/drawing/2014/main" id="{BEBE7F32-3FC3-9F4E-B5F0-FAA95F58B84C}"/>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C44A0BCB-59E0-C94C-82DA-48F6CFBB4D42}"/>
              </a:ext>
            </a:extLst>
          </p:cNvPr>
          <p:cNvSpPr>
            <a:spLocks noGrp="1"/>
          </p:cNvSpPr>
          <p:nvPr>
            <p:ph type="sldNum" sz="quarter" idx="12"/>
          </p:nvPr>
        </p:nvSpPr>
        <p:spPr/>
        <p:txBody>
          <a:bodyPr/>
          <a:lstStyle/>
          <a:p>
            <a:pPr>
              <a:defRPr/>
            </a:pPr>
            <a:fld id="{F58659B2-D2A8-BA42-BB8D-94882DBFBDBE}" type="slidenum">
              <a:rPr lang="zh-CN" altLang="en-US" smtClean="0"/>
              <a:pPr>
                <a:defRPr/>
              </a:pPr>
              <a:t>22</a:t>
            </a:fld>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1F104DAF-80B5-EF47-B91A-4CA496209464}"/>
              </a:ext>
            </a:extLst>
          </p:cNvPr>
          <p:cNvSpPr>
            <a:spLocks noGrp="1" noChangeArrowheads="1"/>
          </p:cNvSpPr>
          <p:nvPr>
            <p:ph type="title"/>
          </p:nvPr>
        </p:nvSpPr>
        <p:spPr/>
        <p:txBody>
          <a:bodyPr/>
          <a:lstStyle/>
          <a:p>
            <a:r>
              <a:rPr lang="zh-CN" altLang="en-US"/>
              <a:t>选举</a:t>
            </a:r>
          </a:p>
        </p:txBody>
      </p:sp>
      <p:sp>
        <p:nvSpPr>
          <p:cNvPr id="36867" name="Rectangle 3">
            <a:extLst>
              <a:ext uri="{FF2B5EF4-FFF2-40B4-BE49-F238E27FC236}">
                <a16:creationId xmlns:a16="http://schemas.microsoft.com/office/drawing/2014/main" id="{1B772275-B427-6B4B-B024-22AB9D06416A}"/>
              </a:ext>
            </a:extLst>
          </p:cNvPr>
          <p:cNvSpPr>
            <a:spLocks noGrp="1" noChangeArrowheads="1"/>
          </p:cNvSpPr>
          <p:nvPr>
            <p:ph idx="1"/>
          </p:nvPr>
        </p:nvSpPr>
        <p:spPr/>
        <p:txBody>
          <a:bodyPr/>
          <a:lstStyle/>
          <a:p>
            <a:r>
              <a:rPr lang="zh-CN" altLang="en-US" dirty="0"/>
              <a:t>基本要求</a:t>
            </a:r>
          </a:p>
          <a:p>
            <a:pPr lvl="1"/>
            <a:r>
              <a:rPr lang="zh-CN" altLang="en-US" dirty="0"/>
              <a:t>安全性</a:t>
            </a:r>
          </a:p>
          <a:p>
            <a:pPr lvl="2"/>
            <a:r>
              <a:rPr lang="zh-CN" altLang="en-US" dirty="0"/>
              <a:t>参与进程</a:t>
            </a:r>
            <a:r>
              <a:rPr lang="en-US" altLang="zh-CN" dirty="0"/>
              <a:t>P</a:t>
            </a:r>
            <a:r>
              <a:rPr lang="en-US" altLang="zh-CN" baseline="-25000" dirty="0"/>
              <a:t>i</a:t>
            </a:r>
            <a:r>
              <a:rPr lang="zh-CN" altLang="en-US" dirty="0"/>
              <a:t>的</a:t>
            </a:r>
            <a:r>
              <a:rPr lang="en-US" altLang="zh-CN" dirty="0" err="1"/>
              <a:t>elected</a:t>
            </a:r>
            <a:r>
              <a:rPr lang="en-US" altLang="zh-CN" baseline="-25000" dirty="0" err="1"/>
              <a:t>i</a:t>
            </a:r>
            <a:r>
              <a:rPr lang="en-US" altLang="zh-CN" dirty="0"/>
              <a:t> =</a:t>
            </a:r>
            <a:r>
              <a:rPr lang="en-US" altLang="zh-CN" dirty="0">
                <a:sym typeface="Symbol" pitchFamily="2" charset="2"/>
              </a:rPr>
              <a:t></a:t>
            </a:r>
            <a:r>
              <a:rPr lang="zh-CN" altLang="en-US" dirty="0"/>
              <a:t>或</a:t>
            </a:r>
            <a:r>
              <a:rPr lang="en-US" altLang="zh-CN" dirty="0" err="1"/>
              <a:t>elected</a:t>
            </a:r>
            <a:r>
              <a:rPr lang="en-US" altLang="zh-CN" baseline="-25000" dirty="0" err="1"/>
              <a:t>i</a:t>
            </a:r>
            <a:r>
              <a:rPr lang="en-US" altLang="zh-CN" dirty="0"/>
              <a:t> = P</a:t>
            </a:r>
            <a:r>
              <a:rPr lang="zh-CN" altLang="en-US" dirty="0"/>
              <a:t>（有效进程</a:t>
            </a:r>
            <a:r>
              <a:rPr lang="en-US" altLang="zh-CN" dirty="0" err="1"/>
              <a:t>pid</a:t>
            </a:r>
            <a:r>
              <a:rPr lang="zh-CN" altLang="en-US" dirty="0"/>
              <a:t>最大值）</a:t>
            </a:r>
            <a:endParaRPr lang="en-US" altLang="zh-CN" dirty="0"/>
          </a:p>
          <a:p>
            <a:pPr lvl="1"/>
            <a:r>
              <a:rPr lang="zh-CN" altLang="en-US" dirty="0"/>
              <a:t>活性</a:t>
            </a:r>
          </a:p>
          <a:p>
            <a:pPr lvl="2"/>
            <a:r>
              <a:rPr lang="zh-CN" altLang="en-US" dirty="0"/>
              <a:t>所有进程</a:t>
            </a:r>
            <a:r>
              <a:rPr lang="en-US" altLang="zh-CN" dirty="0"/>
              <a:t>Pi</a:t>
            </a:r>
            <a:r>
              <a:rPr lang="zh-CN" altLang="en-US" dirty="0"/>
              <a:t>都参加并且最终置</a:t>
            </a:r>
            <a:r>
              <a:rPr lang="en-US" altLang="zh-CN" dirty="0" err="1"/>
              <a:t>elected</a:t>
            </a:r>
            <a:r>
              <a:rPr lang="en-US" altLang="zh-CN" baseline="-25000" dirty="0" err="1"/>
              <a:t>i</a:t>
            </a:r>
            <a:r>
              <a:rPr lang="en-US" altLang="zh-CN" dirty="0"/>
              <a:t> </a:t>
            </a:r>
            <a:r>
              <a:rPr lang="zh-CN" altLang="en-US" dirty="0"/>
              <a:t>≠</a:t>
            </a:r>
            <a:r>
              <a:rPr lang="en-US" altLang="zh-CN" dirty="0">
                <a:sym typeface="Symbol" pitchFamily="2" charset="2"/>
              </a:rPr>
              <a:t></a:t>
            </a:r>
            <a:r>
              <a:rPr lang="zh-CN" altLang="en-US" dirty="0"/>
              <a:t>或进程</a:t>
            </a:r>
            <a:r>
              <a:rPr lang="en-US" altLang="zh-CN" dirty="0"/>
              <a:t>P</a:t>
            </a:r>
            <a:r>
              <a:rPr lang="en-US" altLang="zh-CN" baseline="-25000" dirty="0"/>
              <a:t>i</a:t>
            </a:r>
            <a:r>
              <a:rPr lang="zh-CN" altLang="en-US" dirty="0"/>
              <a:t>崩溃</a:t>
            </a:r>
          </a:p>
          <a:p>
            <a:r>
              <a:rPr lang="zh-CN" altLang="en-US" dirty="0"/>
              <a:t>性能评价</a:t>
            </a:r>
          </a:p>
          <a:p>
            <a:pPr lvl="1"/>
            <a:r>
              <a:rPr lang="zh-CN" altLang="en-US" dirty="0"/>
              <a:t>带宽消耗</a:t>
            </a:r>
            <a:endParaRPr lang="en-US" altLang="zh-CN" dirty="0"/>
          </a:p>
          <a:p>
            <a:pPr lvl="2"/>
            <a:r>
              <a:rPr lang="zh-CN" altLang="en-US" dirty="0"/>
              <a:t>与发送消息的总数成比例</a:t>
            </a:r>
          </a:p>
          <a:p>
            <a:pPr lvl="1"/>
            <a:r>
              <a:rPr lang="zh-CN" altLang="en-US" dirty="0"/>
              <a:t>周转时间 </a:t>
            </a:r>
            <a:r>
              <a:rPr lang="en-US" altLang="zh-CN" dirty="0"/>
              <a:t>turnaround</a:t>
            </a:r>
            <a:r>
              <a:rPr lang="zh-CN" altLang="en-US" dirty="0"/>
              <a:t> </a:t>
            </a:r>
            <a:r>
              <a:rPr lang="en-US" altLang="zh-CN" dirty="0"/>
              <a:t>time</a:t>
            </a:r>
            <a:endParaRPr lang="zh-CN" altLang="en-US" dirty="0"/>
          </a:p>
          <a:p>
            <a:pPr lvl="2"/>
            <a:r>
              <a:rPr lang="zh-CN" altLang="en-US" dirty="0"/>
              <a:t>从启动算法到终止算法之间的串行消息传输的次数</a:t>
            </a:r>
          </a:p>
        </p:txBody>
      </p:sp>
      <p:sp>
        <p:nvSpPr>
          <p:cNvPr id="2" name="日期占位符 1">
            <a:extLst>
              <a:ext uri="{FF2B5EF4-FFF2-40B4-BE49-F238E27FC236}">
                <a16:creationId xmlns:a16="http://schemas.microsoft.com/office/drawing/2014/main" id="{6FA7D147-8CEE-B146-9245-314A582B3B1D}"/>
              </a:ext>
            </a:extLst>
          </p:cNvPr>
          <p:cNvSpPr>
            <a:spLocks noGrp="1"/>
          </p:cNvSpPr>
          <p:nvPr>
            <p:ph type="dt" sz="half" idx="10"/>
          </p:nvPr>
        </p:nvSpPr>
        <p:spPr/>
        <p:txBody>
          <a:bodyPr/>
          <a:lstStyle/>
          <a:p>
            <a:pPr>
              <a:defRPr/>
            </a:pPr>
            <a:fld id="{9EE6C8EF-3B11-5A40-A53B-AF1077617413}" type="datetime1">
              <a:rPr lang="zh-CN" altLang="en-US" smtClean="0"/>
              <a:t>2022/10/9</a:t>
            </a:fld>
            <a:endParaRPr lang="zh-CN" altLang="en-US"/>
          </a:p>
        </p:txBody>
      </p:sp>
      <p:sp>
        <p:nvSpPr>
          <p:cNvPr id="3" name="页脚占位符 2">
            <a:extLst>
              <a:ext uri="{FF2B5EF4-FFF2-40B4-BE49-F238E27FC236}">
                <a16:creationId xmlns:a16="http://schemas.microsoft.com/office/drawing/2014/main" id="{94D7EF1D-712D-AA4C-B11A-983E0B6F64F5}"/>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DC21514A-0F1C-E741-9C60-D94C6B3F410E}"/>
              </a:ext>
            </a:extLst>
          </p:cNvPr>
          <p:cNvSpPr>
            <a:spLocks noGrp="1"/>
          </p:cNvSpPr>
          <p:nvPr>
            <p:ph type="sldNum" sz="quarter" idx="12"/>
          </p:nvPr>
        </p:nvSpPr>
        <p:spPr/>
        <p:txBody>
          <a:bodyPr/>
          <a:lstStyle/>
          <a:p>
            <a:pPr>
              <a:defRPr/>
            </a:pPr>
            <a:fld id="{F58659B2-D2A8-BA42-BB8D-94882DBFBDBE}" type="slidenum">
              <a:rPr lang="zh-CN" altLang="en-US" smtClean="0"/>
              <a:pPr>
                <a:defRPr/>
              </a:pPr>
              <a:t>23</a:t>
            </a:fld>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58F6CCC2-031A-884D-A226-546CCC857F9E}"/>
              </a:ext>
            </a:extLst>
          </p:cNvPr>
          <p:cNvSpPr>
            <a:spLocks noGrp="1" noChangeArrowheads="1"/>
          </p:cNvSpPr>
          <p:nvPr>
            <p:ph type="title"/>
          </p:nvPr>
        </p:nvSpPr>
        <p:spPr/>
        <p:txBody>
          <a:bodyPr/>
          <a:lstStyle/>
          <a:p>
            <a:r>
              <a:rPr lang="zh-CN" altLang="en-US" dirty="0"/>
              <a:t>选举：</a:t>
            </a:r>
            <a:r>
              <a:rPr lang="en-US" altLang="zh-CN" dirty="0"/>
              <a:t>Ring-based</a:t>
            </a:r>
            <a:r>
              <a:rPr lang="zh-CN" altLang="en-US" dirty="0"/>
              <a:t> </a:t>
            </a:r>
            <a:r>
              <a:rPr lang="en-US" altLang="zh-CN" dirty="0"/>
              <a:t>Election</a:t>
            </a:r>
            <a:endParaRPr lang="zh-CN" altLang="en-US" dirty="0"/>
          </a:p>
        </p:txBody>
      </p:sp>
      <p:sp>
        <p:nvSpPr>
          <p:cNvPr id="37891" name="Rectangle 3">
            <a:extLst>
              <a:ext uri="{FF2B5EF4-FFF2-40B4-BE49-F238E27FC236}">
                <a16:creationId xmlns:a16="http://schemas.microsoft.com/office/drawing/2014/main" id="{3148478D-657B-3C45-B8C0-360A563F3D2B}"/>
              </a:ext>
            </a:extLst>
          </p:cNvPr>
          <p:cNvSpPr>
            <a:spLocks noGrp="1" noChangeArrowheads="1"/>
          </p:cNvSpPr>
          <p:nvPr>
            <p:ph idx="1"/>
          </p:nvPr>
        </p:nvSpPr>
        <p:spPr/>
        <p:txBody>
          <a:bodyPr/>
          <a:lstStyle/>
          <a:p>
            <a:r>
              <a:rPr lang="zh-CN" altLang="en-US" dirty="0"/>
              <a:t>基于环的选举算法</a:t>
            </a:r>
          </a:p>
          <a:p>
            <a:pPr lvl="1"/>
            <a:r>
              <a:rPr lang="zh-CN" altLang="en-US" dirty="0"/>
              <a:t>目的</a:t>
            </a:r>
          </a:p>
          <a:p>
            <a:pPr lvl="2"/>
            <a:r>
              <a:rPr lang="zh-CN" altLang="en-US" dirty="0"/>
              <a:t>在异步系统中选举具有</a:t>
            </a:r>
            <a:r>
              <a:rPr lang="zh-CN" altLang="en-US" dirty="0">
                <a:solidFill>
                  <a:srgbClr val="C00000"/>
                </a:solidFill>
              </a:rPr>
              <a:t>最大标识符</a:t>
            </a:r>
            <a:r>
              <a:rPr lang="zh-CN" altLang="en-US" dirty="0"/>
              <a:t>的进程作为协调者</a:t>
            </a:r>
          </a:p>
          <a:p>
            <a:pPr lvl="1"/>
            <a:r>
              <a:rPr lang="zh-CN" altLang="en-US" dirty="0"/>
              <a:t>基本思想</a:t>
            </a:r>
          </a:p>
          <a:p>
            <a:pPr lvl="2"/>
            <a:r>
              <a:rPr lang="zh-CN" altLang="en-US" dirty="0"/>
              <a:t>按逻辑环排列一组进程，</a:t>
            </a:r>
            <a:r>
              <a:rPr lang="en-US" altLang="zh-CN" dirty="0"/>
              <a:t>id</a:t>
            </a:r>
            <a:r>
              <a:rPr lang="zh-CN" altLang="en-US" dirty="0"/>
              <a:t>不必有序</a:t>
            </a:r>
          </a:p>
        </p:txBody>
      </p:sp>
      <p:sp>
        <p:nvSpPr>
          <p:cNvPr id="37892" name="Rectangle 4">
            <a:extLst>
              <a:ext uri="{FF2B5EF4-FFF2-40B4-BE49-F238E27FC236}">
                <a16:creationId xmlns:a16="http://schemas.microsoft.com/office/drawing/2014/main" id="{AE4370A3-C49F-9848-962D-DDC7F5BFA4D6}"/>
              </a:ext>
            </a:extLst>
          </p:cNvPr>
          <p:cNvSpPr>
            <a:spLocks noChangeAspect="1" noChangeArrowheads="1"/>
          </p:cNvSpPr>
          <p:nvPr/>
        </p:nvSpPr>
        <p:spPr bwMode="auto">
          <a:xfrm>
            <a:off x="6338888" y="5784850"/>
            <a:ext cx="831850" cy="3476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37893" name="Rectangle 5">
            <a:extLst>
              <a:ext uri="{FF2B5EF4-FFF2-40B4-BE49-F238E27FC236}">
                <a16:creationId xmlns:a16="http://schemas.microsoft.com/office/drawing/2014/main" id="{B7EAB204-055B-8B42-98D4-72901330D14A}"/>
              </a:ext>
            </a:extLst>
          </p:cNvPr>
          <p:cNvSpPr>
            <a:spLocks noChangeAspect="1" noChangeArrowheads="1"/>
          </p:cNvSpPr>
          <p:nvPr/>
        </p:nvSpPr>
        <p:spPr bwMode="auto">
          <a:xfrm>
            <a:off x="6350000" y="5795963"/>
            <a:ext cx="833438" cy="347662"/>
          </a:xfrm>
          <a:prstGeom prst="rect">
            <a:avLst/>
          </a:prstGeom>
          <a:noFill/>
          <a:ln w="381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grpSp>
        <p:nvGrpSpPr>
          <p:cNvPr id="37894" name="Group 8">
            <a:extLst>
              <a:ext uri="{FF2B5EF4-FFF2-40B4-BE49-F238E27FC236}">
                <a16:creationId xmlns:a16="http://schemas.microsoft.com/office/drawing/2014/main" id="{3C4EE75B-437F-6F49-806D-FB95819785B5}"/>
              </a:ext>
            </a:extLst>
          </p:cNvPr>
          <p:cNvGrpSpPr>
            <a:grpSpLocks noChangeAspect="1"/>
          </p:cNvGrpSpPr>
          <p:nvPr/>
        </p:nvGrpSpPr>
        <p:grpSpPr bwMode="auto">
          <a:xfrm>
            <a:off x="2843808" y="3456424"/>
            <a:ext cx="2716213" cy="2303463"/>
            <a:chOff x="1882" y="2568"/>
            <a:chExt cx="1711" cy="1451"/>
          </a:xfrm>
        </p:grpSpPr>
        <p:sp>
          <p:nvSpPr>
            <p:cNvPr id="37895" name="AutoShape 7">
              <a:extLst>
                <a:ext uri="{FF2B5EF4-FFF2-40B4-BE49-F238E27FC236}">
                  <a16:creationId xmlns:a16="http://schemas.microsoft.com/office/drawing/2014/main" id="{26912EA4-C136-C442-8CC1-21AA262901B7}"/>
                </a:ext>
              </a:extLst>
            </p:cNvPr>
            <p:cNvSpPr>
              <a:spLocks noChangeAspect="1" noChangeArrowheads="1" noTextEdit="1"/>
            </p:cNvSpPr>
            <p:nvPr/>
          </p:nvSpPr>
          <p:spPr bwMode="auto">
            <a:xfrm>
              <a:off x="1882" y="2568"/>
              <a:ext cx="1711" cy="1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7896" name="Oval 9">
              <a:extLst>
                <a:ext uri="{FF2B5EF4-FFF2-40B4-BE49-F238E27FC236}">
                  <a16:creationId xmlns:a16="http://schemas.microsoft.com/office/drawing/2014/main" id="{AD0512F3-A27B-714F-9A97-D89CEB75C91E}"/>
                </a:ext>
              </a:extLst>
            </p:cNvPr>
            <p:cNvSpPr>
              <a:spLocks noChangeArrowheads="1"/>
            </p:cNvSpPr>
            <p:nvPr/>
          </p:nvSpPr>
          <p:spPr bwMode="auto">
            <a:xfrm>
              <a:off x="1981" y="2635"/>
              <a:ext cx="1391" cy="1362"/>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37897" name="Oval 11">
              <a:extLst>
                <a:ext uri="{FF2B5EF4-FFF2-40B4-BE49-F238E27FC236}">
                  <a16:creationId xmlns:a16="http://schemas.microsoft.com/office/drawing/2014/main" id="{18D9EE13-0456-9B4D-83D5-FAD6049963D2}"/>
                </a:ext>
              </a:extLst>
            </p:cNvPr>
            <p:cNvSpPr>
              <a:spLocks noChangeArrowheads="1"/>
            </p:cNvSpPr>
            <p:nvPr/>
          </p:nvSpPr>
          <p:spPr bwMode="auto">
            <a:xfrm>
              <a:off x="3266" y="3450"/>
              <a:ext cx="153" cy="153"/>
            </a:xfrm>
            <a:prstGeom prst="ellipse">
              <a:avLst/>
            </a:prstGeom>
            <a:solidFill>
              <a:srgbClr val="D9AA73"/>
            </a:solidFill>
            <a:ln w="14288">
              <a:solidFill>
                <a:srgbClr val="D9AA73"/>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37898" name="Oval 12">
              <a:extLst>
                <a:ext uri="{FF2B5EF4-FFF2-40B4-BE49-F238E27FC236}">
                  <a16:creationId xmlns:a16="http://schemas.microsoft.com/office/drawing/2014/main" id="{E72DD056-1E63-9743-9564-1D2E5C33C9E5}"/>
                </a:ext>
              </a:extLst>
            </p:cNvPr>
            <p:cNvSpPr>
              <a:spLocks noChangeArrowheads="1"/>
            </p:cNvSpPr>
            <p:nvPr/>
          </p:nvSpPr>
          <p:spPr bwMode="auto">
            <a:xfrm>
              <a:off x="2047" y="2823"/>
              <a:ext cx="143" cy="135"/>
            </a:xfrm>
            <a:prstGeom prst="ellipse">
              <a:avLst/>
            </a:prstGeom>
            <a:solidFill>
              <a:srgbClr val="FFDC99"/>
            </a:solidFill>
            <a:ln w="14288">
              <a:solidFill>
                <a:srgbClr val="FFDC99"/>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37899" name="Oval 13">
              <a:extLst>
                <a:ext uri="{FF2B5EF4-FFF2-40B4-BE49-F238E27FC236}">
                  <a16:creationId xmlns:a16="http://schemas.microsoft.com/office/drawing/2014/main" id="{BCA7CEE4-1B82-CC45-8CE3-EAB1A2E4D173}"/>
                </a:ext>
              </a:extLst>
            </p:cNvPr>
            <p:cNvSpPr>
              <a:spLocks noChangeArrowheads="1"/>
            </p:cNvSpPr>
            <p:nvPr/>
          </p:nvSpPr>
          <p:spPr bwMode="auto">
            <a:xfrm>
              <a:off x="3247" y="3011"/>
              <a:ext cx="162" cy="144"/>
            </a:xfrm>
            <a:prstGeom prst="ellipse">
              <a:avLst/>
            </a:prstGeom>
            <a:solidFill>
              <a:srgbClr val="D9AA73"/>
            </a:solidFill>
            <a:ln w="14288">
              <a:solidFill>
                <a:srgbClr val="D9AA73"/>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37900" name="Oval 14">
              <a:extLst>
                <a:ext uri="{FF2B5EF4-FFF2-40B4-BE49-F238E27FC236}">
                  <a16:creationId xmlns:a16="http://schemas.microsoft.com/office/drawing/2014/main" id="{AB446D77-F8BF-4946-9F31-1EA8392A278C}"/>
                </a:ext>
              </a:extLst>
            </p:cNvPr>
            <p:cNvSpPr>
              <a:spLocks noChangeArrowheads="1"/>
            </p:cNvSpPr>
            <p:nvPr/>
          </p:nvSpPr>
          <p:spPr bwMode="auto">
            <a:xfrm>
              <a:off x="2028" y="3629"/>
              <a:ext cx="171" cy="153"/>
            </a:xfrm>
            <a:prstGeom prst="ellipse">
              <a:avLst/>
            </a:prstGeom>
            <a:solidFill>
              <a:srgbClr val="FFDC99"/>
            </a:solidFill>
            <a:ln w="14288">
              <a:solidFill>
                <a:srgbClr val="FFDC99"/>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37901" name="Rectangle 15">
              <a:extLst>
                <a:ext uri="{FF2B5EF4-FFF2-40B4-BE49-F238E27FC236}">
                  <a16:creationId xmlns:a16="http://schemas.microsoft.com/office/drawing/2014/main" id="{A9CD4D34-5B3A-9B4E-ABE0-B98657029745}"/>
                </a:ext>
              </a:extLst>
            </p:cNvPr>
            <p:cNvSpPr>
              <a:spLocks noChangeArrowheads="1"/>
            </p:cNvSpPr>
            <p:nvPr/>
          </p:nvSpPr>
          <p:spPr bwMode="auto">
            <a:xfrm>
              <a:off x="3276" y="3750"/>
              <a:ext cx="265" cy="1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200" b="0" dirty="0">
                  <a:solidFill>
                    <a:srgbClr val="FF0000"/>
                  </a:solidFill>
                  <a:latin typeface="Tahoma" panose="020B0604030504040204" pitchFamily="34" charset="0"/>
                </a:rPr>
                <a:t>24</a:t>
              </a:r>
              <a:endParaRPr lang="zh-CN" altLang="en-US" sz="1200" b="0" dirty="0">
                <a:solidFill>
                  <a:srgbClr val="FF0000"/>
                </a:solidFill>
                <a:latin typeface="Tahoma" panose="020B0604030504040204" pitchFamily="34" charset="0"/>
              </a:endParaRPr>
            </a:p>
          </p:txBody>
        </p:sp>
        <p:sp>
          <p:nvSpPr>
            <p:cNvPr id="37902" name="Rectangle 17">
              <a:extLst>
                <a:ext uri="{FF2B5EF4-FFF2-40B4-BE49-F238E27FC236}">
                  <a16:creationId xmlns:a16="http://schemas.microsoft.com/office/drawing/2014/main" id="{34632A4F-7219-3F45-B87D-5E33510AD5FD}"/>
                </a:ext>
              </a:extLst>
            </p:cNvPr>
            <p:cNvSpPr>
              <a:spLocks noChangeArrowheads="1"/>
            </p:cNvSpPr>
            <p:nvPr/>
          </p:nvSpPr>
          <p:spPr bwMode="auto">
            <a:xfrm>
              <a:off x="2298" y="3894"/>
              <a:ext cx="66" cy="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37903" name="Rectangle 18">
              <a:extLst>
                <a:ext uri="{FF2B5EF4-FFF2-40B4-BE49-F238E27FC236}">
                  <a16:creationId xmlns:a16="http://schemas.microsoft.com/office/drawing/2014/main" id="{DDEBE513-F48B-DB40-8C42-B84D7D9092C3}"/>
                </a:ext>
              </a:extLst>
            </p:cNvPr>
            <p:cNvSpPr>
              <a:spLocks noChangeArrowheads="1"/>
            </p:cNvSpPr>
            <p:nvPr/>
          </p:nvSpPr>
          <p:spPr bwMode="auto">
            <a:xfrm>
              <a:off x="2302" y="3898"/>
              <a:ext cx="68" cy="27"/>
            </a:xfrm>
            <a:prstGeom prst="rect">
              <a:avLst/>
            </a:prstGeom>
            <a:noFill/>
            <a:ln w="14288">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37904" name="Rectangle 19">
              <a:extLst>
                <a:ext uri="{FF2B5EF4-FFF2-40B4-BE49-F238E27FC236}">
                  <a16:creationId xmlns:a16="http://schemas.microsoft.com/office/drawing/2014/main" id="{545A56D2-E184-484C-9CB3-A5DD31D8262E}"/>
                </a:ext>
              </a:extLst>
            </p:cNvPr>
            <p:cNvSpPr>
              <a:spLocks noChangeArrowheads="1"/>
            </p:cNvSpPr>
            <p:nvPr/>
          </p:nvSpPr>
          <p:spPr bwMode="auto">
            <a:xfrm>
              <a:off x="2430" y="3938"/>
              <a:ext cx="57" cy="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37905" name="Rectangle 20">
              <a:extLst>
                <a:ext uri="{FF2B5EF4-FFF2-40B4-BE49-F238E27FC236}">
                  <a16:creationId xmlns:a16="http://schemas.microsoft.com/office/drawing/2014/main" id="{E050F4EA-DA0F-8048-8A4D-8C38AA9407C3}"/>
                </a:ext>
              </a:extLst>
            </p:cNvPr>
            <p:cNvSpPr>
              <a:spLocks noChangeArrowheads="1"/>
            </p:cNvSpPr>
            <p:nvPr/>
          </p:nvSpPr>
          <p:spPr bwMode="auto">
            <a:xfrm>
              <a:off x="2434" y="3942"/>
              <a:ext cx="58" cy="37"/>
            </a:xfrm>
            <a:prstGeom prst="rect">
              <a:avLst/>
            </a:prstGeom>
            <a:noFill/>
            <a:ln w="14288">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37906" name="Rectangle 21">
              <a:extLst>
                <a:ext uri="{FF2B5EF4-FFF2-40B4-BE49-F238E27FC236}">
                  <a16:creationId xmlns:a16="http://schemas.microsoft.com/office/drawing/2014/main" id="{96A55031-1D32-C848-8C84-F67DED97DF61}"/>
                </a:ext>
              </a:extLst>
            </p:cNvPr>
            <p:cNvSpPr>
              <a:spLocks noChangeArrowheads="1"/>
            </p:cNvSpPr>
            <p:nvPr/>
          </p:nvSpPr>
          <p:spPr bwMode="auto">
            <a:xfrm>
              <a:off x="2582" y="3983"/>
              <a:ext cx="56"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37907" name="Rectangle 22">
              <a:extLst>
                <a:ext uri="{FF2B5EF4-FFF2-40B4-BE49-F238E27FC236}">
                  <a16:creationId xmlns:a16="http://schemas.microsoft.com/office/drawing/2014/main" id="{37EC5533-EF49-0F44-B11C-CB1185741EF7}"/>
                </a:ext>
              </a:extLst>
            </p:cNvPr>
            <p:cNvSpPr>
              <a:spLocks noChangeArrowheads="1"/>
            </p:cNvSpPr>
            <p:nvPr/>
          </p:nvSpPr>
          <p:spPr bwMode="auto">
            <a:xfrm>
              <a:off x="2586" y="3987"/>
              <a:ext cx="58" cy="19"/>
            </a:xfrm>
            <a:prstGeom prst="rect">
              <a:avLst/>
            </a:prstGeom>
            <a:noFill/>
            <a:ln w="14288">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37908" name="Rectangle 23">
              <a:extLst>
                <a:ext uri="{FF2B5EF4-FFF2-40B4-BE49-F238E27FC236}">
                  <a16:creationId xmlns:a16="http://schemas.microsoft.com/office/drawing/2014/main" id="{42360C2A-7CF3-454B-9EF3-F943CA0A60BC}"/>
                </a:ext>
              </a:extLst>
            </p:cNvPr>
            <p:cNvSpPr>
              <a:spLocks noChangeArrowheads="1"/>
            </p:cNvSpPr>
            <p:nvPr/>
          </p:nvSpPr>
          <p:spPr bwMode="auto">
            <a:xfrm>
              <a:off x="2723" y="3983"/>
              <a:ext cx="57" cy="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37909" name="Rectangle 24">
              <a:extLst>
                <a:ext uri="{FF2B5EF4-FFF2-40B4-BE49-F238E27FC236}">
                  <a16:creationId xmlns:a16="http://schemas.microsoft.com/office/drawing/2014/main" id="{E0A9CB5D-764A-AA4A-AD8E-8D84E2888BBA}"/>
                </a:ext>
              </a:extLst>
            </p:cNvPr>
            <p:cNvSpPr>
              <a:spLocks noChangeArrowheads="1"/>
            </p:cNvSpPr>
            <p:nvPr/>
          </p:nvSpPr>
          <p:spPr bwMode="auto">
            <a:xfrm>
              <a:off x="2727" y="3987"/>
              <a:ext cx="58" cy="28"/>
            </a:xfrm>
            <a:prstGeom prst="rect">
              <a:avLst/>
            </a:prstGeom>
            <a:noFill/>
            <a:ln w="14288">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37910" name="Rectangle 29">
              <a:extLst>
                <a:ext uri="{FF2B5EF4-FFF2-40B4-BE49-F238E27FC236}">
                  <a16:creationId xmlns:a16="http://schemas.microsoft.com/office/drawing/2014/main" id="{06AAC723-9F8A-4440-A47D-07BE50C49C60}"/>
                </a:ext>
              </a:extLst>
            </p:cNvPr>
            <p:cNvSpPr>
              <a:spLocks noChangeArrowheads="1"/>
            </p:cNvSpPr>
            <p:nvPr/>
          </p:nvSpPr>
          <p:spPr bwMode="auto">
            <a:xfrm>
              <a:off x="2071" y="3678"/>
              <a:ext cx="11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zh-CN" altLang="zh-CN" sz="900" b="0" dirty="0">
                  <a:solidFill>
                    <a:srgbClr val="000000"/>
                  </a:solidFill>
                  <a:latin typeface="Arial" panose="020B0604020202020204" pitchFamily="34" charset="0"/>
                </a:rPr>
                <a:t>15</a:t>
              </a:r>
              <a:endParaRPr lang="zh-CN" altLang="zh-CN" sz="1800" dirty="0">
                <a:latin typeface="Tahoma" panose="020B0604030504040204" pitchFamily="34" charset="0"/>
              </a:endParaRPr>
            </a:p>
          </p:txBody>
        </p:sp>
        <p:sp>
          <p:nvSpPr>
            <p:cNvPr id="37911" name="Oval 30">
              <a:extLst>
                <a:ext uri="{FF2B5EF4-FFF2-40B4-BE49-F238E27FC236}">
                  <a16:creationId xmlns:a16="http://schemas.microsoft.com/office/drawing/2014/main" id="{2A335CE7-0C77-5E48-A796-33454510C7D9}"/>
                </a:ext>
              </a:extLst>
            </p:cNvPr>
            <p:cNvSpPr>
              <a:spLocks noChangeArrowheads="1"/>
            </p:cNvSpPr>
            <p:nvPr/>
          </p:nvSpPr>
          <p:spPr bwMode="auto">
            <a:xfrm>
              <a:off x="1895" y="3226"/>
              <a:ext cx="172" cy="153"/>
            </a:xfrm>
            <a:prstGeom prst="ellipse">
              <a:avLst/>
            </a:prstGeom>
            <a:solidFill>
              <a:srgbClr val="FFDC99"/>
            </a:solidFill>
            <a:ln w="14288">
              <a:solidFill>
                <a:srgbClr val="FFDC99"/>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37912" name="Oval 31">
              <a:extLst>
                <a:ext uri="{FF2B5EF4-FFF2-40B4-BE49-F238E27FC236}">
                  <a16:creationId xmlns:a16="http://schemas.microsoft.com/office/drawing/2014/main" id="{57BEC4E9-0504-424B-85B0-AADD0ECABBBB}"/>
                </a:ext>
              </a:extLst>
            </p:cNvPr>
            <p:cNvSpPr>
              <a:spLocks noChangeArrowheads="1"/>
            </p:cNvSpPr>
            <p:nvPr/>
          </p:nvSpPr>
          <p:spPr bwMode="auto">
            <a:xfrm>
              <a:off x="2931" y="2631"/>
              <a:ext cx="180" cy="179"/>
            </a:xfrm>
            <a:prstGeom prst="ellipse">
              <a:avLst/>
            </a:prstGeom>
            <a:solidFill>
              <a:srgbClr val="D9AA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37913" name="Rectangle 32">
              <a:extLst>
                <a:ext uri="{FF2B5EF4-FFF2-40B4-BE49-F238E27FC236}">
                  <a16:creationId xmlns:a16="http://schemas.microsoft.com/office/drawing/2014/main" id="{A904623F-B322-5442-8879-FED0C2773C1B}"/>
                </a:ext>
              </a:extLst>
            </p:cNvPr>
            <p:cNvSpPr>
              <a:spLocks noChangeArrowheads="1"/>
            </p:cNvSpPr>
            <p:nvPr/>
          </p:nvSpPr>
          <p:spPr bwMode="auto">
            <a:xfrm>
              <a:off x="1958" y="3266"/>
              <a:ext cx="7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zh-CN" altLang="zh-CN" sz="900" b="0">
                  <a:solidFill>
                    <a:srgbClr val="000000"/>
                  </a:solidFill>
                  <a:latin typeface="Arial" panose="020B0604020202020204" pitchFamily="34" charset="0"/>
                </a:rPr>
                <a:t>9</a:t>
              </a:r>
              <a:endParaRPr lang="zh-CN" altLang="zh-CN" sz="1800">
                <a:latin typeface="Tahoma" panose="020B0604030504040204" pitchFamily="34" charset="0"/>
              </a:endParaRPr>
            </a:p>
          </p:txBody>
        </p:sp>
        <p:sp>
          <p:nvSpPr>
            <p:cNvPr id="37914" name="Oval 33">
              <a:extLst>
                <a:ext uri="{FF2B5EF4-FFF2-40B4-BE49-F238E27FC236}">
                  <a16:creationId xmlns:a16="http://schemas.microsoft.com/office/drawing/2014/main" id="{D0E282CE-AE0D-154B-B3E1-264CED70DB7E}"/>
                </a:ext>
              </a:extLst>
            </p:cNvPr>
            <p:cNvSpPr>
              <a:spLocks noChangeArrowheads="1"/>
            </p:cNvSpPr>
            <p:nvPr/>
          </p:nvSpPr>
          <p:spPr bwMode="auto">
            <a:xfrm>
              <a:off x="2037" y="2814"/>
              <a:ext cx="172" cy="153"/>
            </a:xfrm>
            <a:prstGeom prst="ellipse">
              <a:avLst/>
            </a:prstGeom>
            <a:solidFill>
              <a:srgbClr val="FFDC99"/>
            </a:solidFill>
            <a:ln w="14288">
              <a:solidFill>
                <a:srgbClr val="FFDC99"/>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37915" name="Rectangle 34">
              <a:extLst>
                <a:ext uri="{FF2B5EF4-FFF2-40B4-BE49-F238E27FC236}">
                  <a16:creationId xmlns:a16="http://schemas.microsoft.com/office/drawing/2014/main" id="{F97B28C6-8B80-4A41-83B0-C784D4C0F3AA}"/>
                </a:ext>
              </a:extLst>
            </p:cNvPr>
            <p:cNvSpPr>
              <a:spLocks noChangeArrowheads="1"/>
            </p:cNvSpPr>
            <p:nvPr/>
          </p:nvSpPr>
          <p:spPr bwMode="auto">
            <a:xfrm>
              <a:off x="2099" y="2854"/>
              <a:ext cx="7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zh-CN" altLang="zh-CN" sz="900" b="0">
                  <a:solidFill>
                    <a:srgbClr val="000000"/>
                  </a:solidFill>
                  <a:latin typeface="Arial" panose="020B0604020202020204" pitchFamily="34" charset="0"/>
                </a:rPr>
                <a:t>4</a:t>
              </a:r>
              <a:endParaRPr lang="zh-CN" altLang="zh-CN" sz="1800">
                <a:latin typeface="Tahoma" panose="020B0604030504040204" pitchFamily="34" charset="0"/>
              </a:endParaRPr>
            </a:p>
          </p:txBody>
        </p:sp>
        <p:sp>
          <p:nvSpPr>
            <p:cNvPr id="37916" name="Oval 35">
              <a:extLst>
                <a:ext uri="{FF2B5EF4-FFF2-40B4-BE49-F238E27FC236}">
                  <a16:creationId xmlns:a16="http://schemas.microsoft.com/office/drawing/2014/main" id="{92145C27-7AB5-0A44-A2E0-03BD7F734186}"/>
                </a:ext>
              </a:extLst>
            </p:cNvPr>
            <p:cNvSpPr>
              <a:spLocks noChangeArrowheads="1"/>
            </p:cNvSpPr>
            <p:nvPr/>
          </p:nvSpPr>
          <p:spPr bwMode="auto">
            <a:xfrm>
              <a:off x="2444" y="2572"/>
              <a:ext cx="171" cy="153"/>
            </a:xfrm>
            <a:prstGeom prst="ellipse">
              <a:avLst/>
            </a:prstGeom>
            <a:solidFill>
              <a:srgbClr val="FFDC99"/>
            </a:solidFill>
            <a:ln w="14288">
              <a:solidFill>
                <a:srgbClr val="FFDC99"/>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37917" name="Rectangle 36">
              <a:extLst>
                <a:ext uri="{FF2B5EF4-FFF2-40B4-BE49-F238E27FC236}">
                  <a16:creationId xmlns:a16="http://schemas.microsoft.com/office/drawing/2014/main" id="{D8711EBC-F074-BF48-99A9-2DC17B0E683D}"/>
                </a:ext>
              </a:extLst>
            </p:cNvPr>
            <p:cNvSpPr>
              <a:spLocks noChangeArrowheads="1"/>
            </p:cNvSpPr>
            <p:nvPr/>
          </p:nvSpPr>
          <p:spPr bwMode="auto">
            <a:xfrm>
              <a:off x="2506" y="2612"/>
              <a:ext cx="7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zh-CN" altLang="zh-CN" sz="900" b="0">
                  <a:solidFill>
                    <a:srgbClr val="000000"/>
                  </a:solidFill>
                  <a:latin typeface="Arial" panose="020B0604020202020204" pitchFamily="34" charset="0"/>
                </a:rPr>
                <a:t>3</a:t>
              </a:r>
              <a:endParaRPr lang="zh-CN" altLang="zh-CN" sz="1800">
                <a:latin typeface="Tahoma" panose="020B0604030504040204" pitchFamily="34" charset="0"/>
              </a:endParaRPr>
            </a:p>
          </p:txBody>
        </p:sp>
        <p:sp>
          <p:nvSpPr>
            <p:cNvPr id="37918" name="Oval 37">
              <a:extLst>
                <a:ext uri="{FF2B5EF4-FFF2-40B4-BE49-F238E27FC236}">
                  <a16:creationId xmlns:a16="http://schemas.microsoft.com/office/drawing/2014/main" id="{63B6FA30-F326-F642-9CFC-79DCAF7673BC}"/>
                </a:ext>
              </a:extLst>
            </p:cNvPr>
            <p:cNvSpPr>
              <a:spLocks noChangeArrowheads="1"/>
            </p:cNvSpPr>
            <p:nvPr/>
          </p:nvSpPr>
          <p:spPr bwMode="auto">
            <a:xfrm>
              <a:off x="2973" y="3817"/>
              <a:ext cx="172" cy="153"/>
            </a:xfrm>
            <a:prstGeom prst="ellipse">
              <a:avLst/>
            </a:prstGeom>
            <a:solidFill>
              <a:srgbClr val="FFDC99"/>
            </a:solidFill>
            <a:ln w="14288">
              <a:solidFill>
                <a:srgbClr val="FFDC99"/>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37919" name="Rectangle 38">
              <a:extLst>
                <a:ext uri="{FF2B5EF4-FFF2-40B4-BE49-F238E27FC236}">
                  <a16:creationId xmlns:a16="http://schemas.microsoft.com/office/drawing/2014/main" id="{E10DB03F-2B74-464D-9E46-88E74A0D54D7}"/>
                </a:ext>
              </a:extLst>
            </p:cNvPr>
            <p:cNvSpPr>
              <a:spLocks noChangeArrowheads="1"/>
            </p:cNvSpPr>
            <p:nvPr/>
          </p:nvSpPr>
          <p:spPr bwMode="auto">
            <a:xfrm>
              <a:off x="3016" y="3857"/>
              <a:ext cx="11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zh-CN" altLang="zh-CN" sz="900" b="0">
                  <a:solidFill>
                    <a:srgbClr val="000000"/>
                  </a:solidFill>
                  <a:latin typeface="Arial" panose="020B0604020202020204" pitchFamily="34" charset="0"/>
                </a:rPr>
                <a:t>28</a:t>
              </a:r>
              <a:endParaRPr lang="zh-CN" altLang="zh-CN" sz="1800">
                <a:latin typeface="Tahoma" panose="020B0604030504040204" pitchFamily="34" charset="0"/>
              </a:endParaRPr>
            </a:p>
          </p:txBody>
        </p:sp>
        <p:sp>
          <p:nvSpPr>
            <p:cNvPr id="37920" name="Rectangle 39">
              <a:extLst>
                <a:ext uri="{FF2B5EF4-FFF2-40B4-BE49-F238E27FC236}">
                  <a16:creationId xmlns:a16="http://schemas.microsoft.com/office/drawing/2014/main" id="{0486A1E8-D971-4945-A083-D42046F4D49F}"/>
                </a:ext>
              </a:extLst>
            </p:cNvPr>
            <p:cNvSpPr>
              <a:spLocks noChangeArrowheads="1"/>
            </p:cNvSpPr>
            <p:nvPr/>
          </p:nvSpPr>
          <p:spPr bwMode="auto">
            <a:xfrm>
              <a:off x="2979" y="2693"/>
              <a:ext cx="11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zh-CN" altLang="zh-CN" sz="900" b="0">
                  <a:solidFill>
                    <a:srgbClr val="000000"/>
                  </a:solidFill>
                  <a:latin typeface="Arial" panose="020B0604020202020204" pitchFamily="34" charset="0"/>
                </a:rPr>
                <a:t>17</a:t>
              </a:r>
              <a:endParaRPr lang="zh-CN" altLang="zh-CN" sz="1800">
                <a:latin typeface="Tahoma" panose="020B0604030504040204" pitchFamily="34" charset="0"/>
              </a:endParaRPr>
            </a:p>
          </p:txBody>
        </p:sp>
        <p:sp>
          <p:nvSpPr>
            <p:cNvPr id="37921" name="Oval 40">
              <a:extLst>
                <a:ext uri="{FF2B5EF4-FFF2-40B4-BE49-F238E27FC236}">
                  <a16:creationId xmlns:a16="http://schemas.microsoft.com/office/drawing/2014/main" id="{DFFB2448-2C66-5B47-8048-7D0BC62FB08C}"/>
                </a:ext>
              </a:extLst>
            </p:cNvPr>
            <p:cNvSpPr>
              <a:spLocks noChangeArrowheads="1"/>
            </p:cNvSpPr>
            <p:nvPr/>
          </p:nvSpPr>
          <p:spPr bwMode="auto">
            <a:xfrm>
              <a:off x="3234" y="3007"/>
              <a:ext cx="189" cy="170"/>
            </a:xfrm>
            <a:prstGeom prst="ellipse">
              <a:avLst/>
            </a:prstGeom>
            <a:solidFill>
              <a:srgbClr val="D9AA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37922" name="Rectangle 41">
              <a:extLst>
                <a:ext uri="{FF2B5EF4-FFF2-40B4-BE49-F238E27FC236}">
                  <a16:creationId xmlns:a16="http://schemas.microsoft.com/office/drawing/2014/main" id="{E344B503-0B46-D443-BE33-FF6717644D3C}"/>
                </a:ext>
              </a:extLst>
            </p:cNvPr>
            <p:cNvSpPr>
              <a:spLocks noChangeArrowheads="1"/>
            </p:cNvSpPr>
            <p:nvPr/>
          </p:nvSpPr>
          <p:spPr bwMode="auto">
            <a:xfrm>
              <a:off x="3291" y="3051"/>
              <a:ext cx="11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zh-CN" altLang="zh-CN" sz="900" b="0">
                  <a:solidFill>
                    <a:srgbClr val="000000"/>
                  </a:solidFill>
                  <a:latin typeface="Arial" panose="020B0604020202020204" pitchFamily="34" charset="0"/>
                </a:rPr>
                <a:t>24</a:t>
              </a:r>
              <a:endParaRPr lang="zh-CN" altLang="zh-CN" sz="1800">
                <a:latin typeface="Tahoma" panose="020B0604030504040204" pitchFamily="34" charset="0"/>
              </a:endParaRPr>
            </a:p>
          </p:txBody>
        </p:sp>
        <p:sp>
          <p:nvSpPr>
            <p:cNvPr id="37923" name="Oval 42">
              <a:extLst>
                <a:ext uri="{FF2B5EF4-FFF2-40B4-BE49-F238E27FC236}">
                  <a16:creationId xmlns:a16="http://schemas.microsoft.com/office/drawing/2014/main" id="{75CC3AE3-4DF3-B84B-904F-D409B1D1A225}"/>
                </a:ext>
              </a:extLst>
            </p:cNvPr>
            <p:cNvSpPr>
              <a:spLocks noChangeArrowheads="1"/>
            </p:cNvSpPr>
            <p:nvPr/>
          </p:nvSpPr>
          <p:spPr bwMode="auto">
            <a:xfrm>
              <a:off x="3243" y="3437"/>
              <a:ext cx="189" cy="179"/>
            </a:xfrm>
            <a:prstGeom prst="ellipse">
              <a:avLst/>
            </a:prstGeom>
            <a:solidFill>
              <a:srgbClr val="D9AA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37924" name="Rectangle 43">
              <a:extLst>
                <a:ext uri="{FF2B5EF4-FFF2-40B4-BE49-F238E27FC236}">
                  <a16:creationId xmlns:a16="http://schemas.microsoft.com/office/drawing/2014/main" id="{F9A867E1-2076-E94A-9CA8-BCFB66BF566A}"/>
                </a:ext>
              </a:extLst>
            </p:cNvPr>
            <p:cNvSpPr>
              <a:spLocks noChangeArrowheads="1"/>
            </p:cNvSpPr>
            <p:nvPr/>
          </p:nvSpPr>
          <p:spPr bwMode="auto">
            <a:xfrm>
              <a:off x="3328" y="3490"/>
              <a:ext cx="7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zh-CN" altLang="zh-CN" sz="900" b="0">
                  <a:solidFill>
                    <a:srgbClr val="000000"/>
                  </a:solidFill>
                  <a:latin typeface="Arial" panose="020B0604020202020204" pitchFamily="34" charset="0"/>
                </a:rPr>
                <a:t>1</a:t>
              </a:r>
              <a:endParaRPr lang="zh-CN" altLang="zh-CN" sz="1800">
                <a:latin typeface="Tahoma" panose="020B0604030504040204" pitchFamily="34" charset="0"/>
              </a:endParaRPr>
            </a:p>
          </p:txBody>
        </p:sp>
      </p:grpSp>
      <p:sp>
        <p:nvSpPr>
          <p:cNvPr id="2" name="日期占位符 1">
            <a:extLst>
              <a:ext uri="{FF2B5EF4-FFF2-40B4-BE49-F238E27FC236}">
                <a16:creationId xmlns:a16="http://schemas.microsoft.com/office/drawing/2014/main" id="{893582C4-04C5-E046-BF1B-FF209CFF4CF2}"/>
              </a:ext>
            </a:extLst>
          </p:cNvPr>
          <p:cNvSpPr>
            <a:spLocks noGrp="1"/>
          </p:cNvSpPr>
          <p:nvPr>
            <p:ph type="dt" sz="half" idx="10"/>
          </p:nvPr>
        </p:nvSpPr>
        <p:spPr/>
        <p:txBody>
          <a:bodyPr/>
          <a:lstStyle/>
          <a:p>
            <a:pPr>
              <a:defRPr/>
            </a:pPr>
            <a:fld id="{7D3C6124-3F20-EF4B-A65F-303A65242746}" type="datetime1">
              <a:rPr lang="zh-CN" altLang="en-US" smtClean="0"/>
              <a:t>2022/10/9</a:t>
            </a:fld>
            <a:endParaRPr lang="zh-CN" altLang="en-US"/>
          </a:p>
        </p:txBody>
      </p:sp>
      <p:sp>
        <p:nvSpPr>
          <p:cNvPr id="3" name="页脚占位符 2">
            <a:extLst>
              <a:ext uri="{FF2B5EF4-FFF2-40B4-BE49-F238E27FC236}">
                <a16:creationId xmlns:a16="http://schemas.microsoft.com/office/drawing/2014/main" id="{83191219-8C66-9443-A17E-5C94C257EAF2}"/>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6DEAB0E8-D25E-7D41-A67C-1F3C7332C0F4}"/>
              </a:ext>
            </a:extLst>
          </p:cNvPr>
          <p:cNvSpPr>
            <a:spLocks noGrp="1"/>
          </p:cNvSpPr>
          <p:nvPr>
            <p:ph type="sldNum" sz="quarter" idx="12"/>
          </p:nvPr>
        </p:nvSpPr>
        <p:spPr/>
        <p:txBody>
          <a:bodyPr/>
          <a:lstStyle/>
          <a:p>
            <a:pPr>
              <a:defRPr/>
            </a:pPr>
            <a:fld id="{F58659B2-D2A8-BA42-BB8D-94882DBFBDBE}" type="slidenum">
              <a:rPr lang="zh-CN" altLang="en-US" smtClean="0"/>
              <a:pPr>
                <a:defRPr/>
              </a:pPr>
              <a:t>24</a:t>
            </a:fld>
            <a:endParaRPr lang="zh-CN" altLang="en-US"/>
          </a:p>
        </p:txBody>
      </p:sp>
      <p:sp>
        <p:nvSpPr>
          <p:cNvPr id="5" name="弧 4">
            <a:extLst>
              <a:ext uri="{FF2B5EF4-FFF2-40B4-BE49-F238E27FC236}">
                <a16:creationId xmlns:a16="http://schemas.microsoft.com/office/drawing/2014/main" id="{4A03F50A-8543-AC4D-9B86-DD2FD7890B0A}"/>
              </a:ext>
            </a:extLst>
          </p:cNvPr>
          <p:cNvSpPr/>
          <p:nvPr/>
        </p:nvSpPr>
        <p:spPr>
          <a:xfrm rot="6481070">
            <a:off x="4411864" y="4744514"/>
            <a:ext cx="935756" cy="688975"/>
          </a:xfrm>
          <a:prstGeom prst="arc">
            <a:avLst>
              <a:gd name="adj1" fmla="val 16200000"/>
              <a:gd name="adj2" fmla="val 20196909"/>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3BAC064B-0169-DD4A-B1A0-48E73B3804AA}"/>
              </a:ext>
            </a:extLst>
          </p:cNvPr>
          <p:cNvSpPr>
            <a:spLocks noGrp="1" noChangeArrowheads="1"/>
          </p:cNvSpPr>
          <p:nvPr>
            <p:ph type="title"/>
          </p:nvPr>
        </p:nvSpPr>
        <p:spPr/>
        <p:txBody>
          <a:bodyPr/>
          <a:lstStyle/>
          <a:p>
            <a:r>
              <a:rPr lang="zh-CN" altLang="en-US" dirty="0"/>
              <a:t>选举：</a:t>
            </a:r>
            <a:r>
              <a:rPr lang="en-US" altLang="zh-CN" dirty="0"/>
              <a:t>Ring-based</a:t>
            </a:r>
            <a:r>
              <a:rPr lang="zh-CN" altLang="en-US" dirty="0"/>
              <a:t> </a:t>
            </a:r>
            <a:r>
              <a:rPr lang="en-US" altLang="zh-CN" dirty="0"/>
              <a:t>Election</a:t>
            </a:r>
            <a:endParaRPr lang="zh-CN" altLang="en-US" dirty="0"/>
          </a:p>
        </p:txBody>
      </p:sp>
      <p:sp>
        <p:nvSpPr>
          <p:cNvPr id="38915" name="Rectangle 3">
            <a:extLst>
              <a:ext uri="{FF2B5EF4-FFF2-40B4-BE49-F238E27FC236}">
                <a16:creationId xmlns:a16="http://schemas.microsoft.com/office/drawing/2014/main" id="{C6A21CD1-49B5-464D-A2A8-3C115795006F}"/>
              </a:ext>
            </a:extLst>
          </p:cNvPr>
          <p:cNvSpPr>
            <a:spLocks noGrp="1" noChangeArrowheads="1"/>
          </p:cNvSpPr>
          <p:nvPr>
            <p:ph sz="half" idx="1"/>
          </p:nvPr>
        </p:nvSpPr>
        <p:spPr/>
        <p:txBody>
          <a:bodyPr>
            <a:normAutofit fontScale="70000" lnSpcReduction="20000"/>
          </a:bodyPr>
          <a:lstStyle/>
          <a:p>
            <a:r>
              <a:rPr lang="zh-CN" altLang="en-US" dirty="0"/>
              <a:t>初始化，每个进程标记为非参与者</a:t>
            </a:r>
            <a:r>
              <a:rPr lang="en-US" altLang="zh-CN" dirty="0"/>
              <a:t>me=non-participant</a:t>
            </a:r>
            <a:endParaRPr lang="zh-CN" altLang="en-US" dirty="0"/>
          </a:p>
          <a:p>
            <a:r>
              <a:rPr lang="zh-CN" altLang="en-US" dirty="0"/>
              <a:t>任何进程可以开始一次选举</a:t>
            </a:r>
          </a:p>
          <a:p>
            <a:pPr lvl="1"/>
            <a:r>
              <a:rPr lang="zh-CN" altLang="en-US" dirty="0"/>
              <a:t>将自身标记为参与者</a:t>
            </a:r>
            <a:r>
              <a:rPr lang="en-US" altLang="zh-CN" dirty="0"/>
              <a:t>me=participant</a:t>
            </a:r>
            <a:endParaRPr lang="zh-CN" altLang="en-US" dirty="0"/>
          </a:p>
          <a:p>
            <a:pPr lvl="1"/>
            <a:r>
              <a:rPr lang="en-US" altLang="zh-CN" dirty="0" err="1"/>
              <a:t>idmsg</a:t>
            </a:r>
            <a:r>
              <a:rPr lang="en-US" altLang="zh-CN" dirty="0"/>
              <a:t>=</a:t>
            </a:r>
            <a:r>
              <a:rPr lang="en-US" altLang="zh-CN" dirty="0" err="1"/>
              <a:t>idlocal</a:t>
            </a:r>
            <a:r>
              <a:rPr lang="en-US" altLang="zh-CN" dirty="0"/>
              <a:t>, forward({elect, </a:t>
            </a:r>
            <a:r>
              <a:rPr lang="en-US" altLang="zh-CN" dirty="0" err="1"/>
              <a:t>idmsg</a:t>
            </a:r>
            <a:r>
              <a:rPr lang="en-US" altLang="zh-CN" dirty="0"/>
              <a:t>})</a:t>
            </a:r>
            <a:r>
              <a:rPr lang="en-US" altLang="zh-CN" dirty="0">
                <a:sym typeface="Wingdings" pitchFamily="2" charset="2"/>
              </a:rPr>
              <a:t>next</a:t>
            </a:r>
            <a:endParaRPr lang="zh-CN" altLang="en-US" dirty="0"/>
          </a:p>
          <a:p>
            <a:r>
              <a:rPr lang="zh-CN" altLang="en-US" dirty="0"/>
              <a:t>接收到选举消息 </a:t>
            </a:r>
            <a:r>
              <a:rPr lang="en-US" altLang="zh-CN" dirty="0"/>
              <a:t>{elect, </a:t>
            </a:r>
            <a:r>
              <a:rPr lang="en-US" altLang="zh-CN" dirty="0" err="1"/>
              <a:t>idmsg</a:t>
            </a:r>
            <a:r>
              <a:rPr lang="en-US" altLang="zh-CN" dirty="0"/>
              <a:t>}</a:t>
            </a:r>
            <a:r>
              <a:rPr lang="zh-CN" altLang="en-US" dirty="0"/>
              <a:t>时</a:t>
            </a:r>
            <a:endParaRPr lang="en-US" altLang="zh-CN" dirty="0"/>
          </a:p>
          <a:p>
            <a:pPr lvl="1"/>
            <a:r>
              <a:rPr lang="en-US" altLang="zh-CN" dirty="0" err="1"/>
              <a:t>idlocal</a:t>
            </a:r>
            <a:r>
              <a:rPr lang="en-US" altLang="zh-CN" dirty="0"/>
              <a:t> &lt; </a:t>
            </a:r>
            <a:r>
              <a:rPr lang="en-US" altLang="zh-CN" dirty="0" err="1"/>
              <a:t>idmsg</a:t>
            </a:r>
            <a:endParaRPr lang="en-US" altLang="zh-CN" dirty="0"/>
          </a:p>
          <a:p>
            <a:pPr lvl="2"/>
            <a:r>
              <a:rPr lang="en-US" altLang="zh-CN" dirty="0"/>
              <a:t>forward({elect,</a:t>
            </a:r>
            <a:r>
              <a:rPr lang="zh-CN" altLang="en-US" dirty="0"/>
              <a:t> </a:t>
            </a:r>
            <a:r>
              <a:rPr lang="en-US" altLang="zh-CN" dirty="0" err="1"/>
              <a:t>idmsg</a:t>
            </a:r>
            <a:r>
              <a:rPr lang="en-US" altLang="zh-CN" dirty="0"/>
              <a:t>})</a:t>
            </a:r>
            <a:r>
              <a:rPr lang="zh-CN" altLang="en-US" dirty="0"/>
              <a:t> </a:t>
            </a:r>
            <a:r>
              <a:rPr lang="en-US" altLang="zh-CN" dirty="0">
                <a:sym typeface="Wingdings" pitchFamily="2" charset="2"/>
              </a:rPr>
              <a:t></a:t>
            </a:r>
            <a:r>
              <a:rPr lang="zh-CN" altLang="en-US" dirty="0">
                <a:sym typeface="Wingdings" pitchFamily="2" charset="2"/>
              </a:rPr>
              <a:t> </a:t>
            </a:r>
            <a:r>
              <a:rPr lang="en-US" altLang="zh-CN" dirty="0">
                <a:sym typeface="Wingdings" pitchFamily="2" charset="2"/>
              </a:rPr>
              <a:t>next</a:t>
            </a:r>
            <a:endParaRPr lang="en-US" altLang="zh-CN" dirty="0"/>
          </a:p>
          <a:p>
            <a:pPr lvl="2"/>
            <a:r>
              <a:rPr lang="zh-CN" altLang="en-US" dirty="0"/>
              <a:t>将自身标记为参与者 </a:t>
            </a:r>
            <a:r>
              <a:rPr lang="en-US" altLang="zh-CN" dirty="0"/>
              <a:t>me=participant</a:t>
            </a:r>
          </a:p>
          <a:p>
            <a:pPr lvl="1"/>
            <a:r>
              <a:rPr lang="en-US" altLang="zh-CN" dirty="0" err="1"/>
              <a:t>idlocal</a:t>
            </a:r>
            <a:r>
              <a:rPr lang="en-US" altLang="zh-CN" dirty="0"/>
              <a:t> &gt; </a:t>
            </a:r>
            <a:r>
              <a:rPr lang="en-US" altLang="zh-CN" dirty="0" err="1"/>
              <a:t>idmsg</a:t>
            </a:r>
            <a:endParaRPr lang="en-US" altLang="zh-CN" dirty="0"/>
          </a:p>
          <a:p>
            <a:pPr lvl="2"/>
            <a:r>
              <a:rPr lang="en-US" altLang="zh-CN" dirty="0"/>
              <a:t>if</a:t>
            </a:r>
            <a:r>
              <a:rPr lang="zh-CN" altLang="en-US" dirty="0"/>
              <a:t> </a:t>
            </a:r>
            <a:r>
              <a:rPr lang="en-US" altLang="zh-CN" dirty="0"/>
              <a:t>me=participant,</a:t>
            </a:r>
            <a:r>
              <a:rPr lang="zh-CN" altLang="en-US" dirty="0"/>
              <a:t> </a:t>
            </a:r>
            <a:r>
              <a:rPr lang="en-US" altLang="zh-CN" dirty="0"/>
              <a:t>do</a:t>
            </a:r>
            <a:r>
              <a:rPr lang="zh-CN" altLang="en-US" dirty="0"/>
              <a:t> </a:t>
            </a:r>
            <a:r>
              <a:rPr lang="en-US" altLang="zh-CN" dirty="0"/>
              <a:t>nothing</a:t>
            </a:r>
            <a:endParaRPr lang="en-US" altLang="zh-CN" dirty="0">
              <a:solidFill>
                <a:srgbClr val="C00000"/>
              </a:solidFill>
            </a:endParaRPr>
          </a:p>
          <a:p>
            <a:pPr lvl="2"/>
            <a:r>
              <a:rPr lang="en-US" altLang="zh-CN" dirty="0"/>
              <a:t>If</a:t>
            </a:r>
            <a:r>
              <a:rPr lang="zh-CN" altLang="en-US" dirty="0"/>
              <a:t> </a:t>
            </a:r>
            <a:r>
              <a:rPr lang="en-US" altLang="zh-CN" dirty="0"/>
              <a:t>me=non-participant,</a:t>
            </a:r>
          </a:p>
          <a:p>
            <a:pPr lvl="3"/>
            <a:r>
              <a:rPr lang="en-US" altLang="zh-CN" dirty="0"/>
              <a:t>forward({elect, </a:t>
            </a:r>
            <a:r>
              <a:rPr lang="en-US" altLang="zh-CN" dirty="0" err="1"/>
              <a:t>idlocal</a:t>
            </a:r>
            <a:r>
              <a:rPr lang="en-US" altLang="zh-CN" dirty="0"/>
              <a:t>}</a:t>
            </a:r>
            <a:r>
              <a:rPr lang="zh-CN" altLang="en-US" dirty="0"/>
              <a:t>  </a:t>
            </a:r>
            <a:r>
              <a:rPr lang="en-US" altLang="zh-CN" dirty="0">
                <a:sym typeface="Wingdings" pitchFamily="2" charset="2"/>
              </a:rPr>
              <a:t></a:t>
            </a:r>
            <a:r>
              <a:rPr lang="zh-CN" altLang="en-US" dirty="0">
                <a:sym typeface="Wingdings" pitchFamily="2" charset="2"/>
              </a:rPr>
              <a:t> </a:t>
            </a:r>
            <a:r>
              <a:rPr lang="en-US" altLang="zh-CN" dirty="0">
                <a:sym typeface="Wingdings" pitchFamily="2" charset="2"/>
              </a:rPr>
              <a:t>next</a:t>
            </a:r>
          </a:p>
          <a:p>
            <a:pPr lvl="3"/>
            <a:r>
              <a:rPr lang="zh-CN" altLang="en-US" dirty="0"/>
              <a:t>将自身标记为参与者 </a:t>
            </a:r>
            <a:r>
              <a:rPr lang="en-US" altLang="zh-CN" dirty="0"/>
              <a:t>me=participant</a:t>
            </a:r>
          </a:p>
          <a:p>
            <a:pPr lvl="1"/>
            <a:r>
              <a:rPr lang="en-US" altLang="zh-CN" b="1" dirty="0" err="1">
                <a:solidFill>
                  <a:srgbClr val="C00000"/>
                </a:solidFill>
              </a:rPr>
              <a:t>idlocal</a:t>
            </a:r>
            <a:r>
              <a:rPr lang="en-US" altLang="zh-CN" b="1" dirty="0">
                <a:solidFill>
                  <a:srgbClr val="C00000"/>
                </a:solidFill>
              </a:rPr>
              <a:t>=</a:t>
            </a:r>
            <a:r>
              <a:rPr lang="en-US" altLang="zh-CN" b="1" dirty="0" err="1">
                <a:solidFill>
                  <a:srgbClr val="C00000"/>
                </a:solidFill>
              </a:rPr>
              <a:t>idmsg</a:t>
            </a:r>
            <a:r>
              <a:rPr lang="zh-CN" altLang="en-US" b="1" dirty="0">
                <a:solidFill>
                  <a:srgbClr val="C00000"/>
                </a:solidFill>
              </a:rPr>
              <a:t>，该进程成为协调者</a:t>
            </a:r>
            <a:endParaRPr lang="en-US" altLang="zh-CN" b="1" dirty="0">
              <a:solidFill>
                <a:srgbClr val="C00000"/>
              </a:solidFill>
            </a:endParaRPr>
          </a:p>
          <a:p>
            <a:pPr lvl="2"/>
            <a:r>
              <a:rPr lang="en-US" altLang="zh-CN" dirty="0"/>
              <a:t>forward({</a:t>
            </a:r>
            <a:r>
              <a:rPr lang="en-US" altLang="zh-CN" b="1" dirty="0"/>
              <a:t>elected</a:t>
            </a:r>
            <a:r>
              <a:rPr lang="en-US" altLang="zh-CN" dirty="0"/>
              <a:t>, </a:t>
            </a:r>
            <a:r>
              <a:rPr lang="en-US" altLang="zh-CN" dirty="0" err="1"/>
              <a:t>idmsg</a:t>
            </a:r>
            <a:r>
              <a:rPr lang="en-US" altLang="zh-CN" dirty="0"/>
              <a:t> })</a:t>
            </a:r>
            <a:r>
              <a:rPr lang="zh-CN" altLang="en-US" dirty="0"/>
              <a:t> </a:t>
            </a:r>
            <a:r>
              <a:rPr lang="en-US" altLang="zh-CN" dirty="0">
                <a:sym typeface="Wingdings" pitchFamily="2" charset="2"/>
              </a:rPr>
              <a:t></a:t>
            </a:r>
            <a:r>
              <a:rPr lang="zh-CN" altLang="en-US" dirty="0">
                <a:sym typeface="Wingdings" pitchFamily="2" charset="2"/>
              </a:rPr>
              <a:t> </a:t>
            </a:r>
            <a:r>
              <a:rPr lang="en-US" altLang="zh-CN" dirty="0">
                <a:sym typeface="Wingdings" pitchFamily="2" charset="2"/>
              </a:rPr>
              <a:t>next</a:t>
            </a:r>
            <a:endParaRPr lang="en-US" altLang="zh-CN" dirty="0"/>
          </a:p>
          <a:p>
            <a:pPr lvl="2"/>
            <a:endParaRPr lang="en-US" altLang="zh-CN" dirty="0"/>
          </a:p>
        </p:txBody>
      </p:sp>
      <p:sp>
        <p:nvSpPr>
          <p:cNvPr id="5" name="内容占位符 4">
            <a:extLst>
              <a:ext uri="{FF2B5EF4-FFF2-40B4-BE49-F238E27FC236}">
                <a16:creationId xmlns:a16="http://schemas.microsoft.com/office/drawing/2014/main" id="{264F27D3-4707-A247-A737-77053A7EEEF8}"/>
              </a:ext>
            </a:extLst>
          </p:cNvPr>
          <p:cNvSpPr>
            <a:spLocks noGrp="1"/>
          </p:cNvSpPr>
          <p:nvPr>
            <p:ph sz="half" idx="2"/>
          </p:nvPr>
        </p:nvSpPr>
        <p:spPr/>
        <p:txBody>
          <a:bodyPr/>
          <a:lstStyle/>
          <a:p>
            <a:r>
              <a:rPr lang="zh-CN" altLang="en-US" sz="1600" dirty="0"/>
              <a:t>接收到协调者消息</a:t>
            </a:r>
            <a:r>
              <a:rPr lang="en-US" altLang="zh-CN" sz="1600" dirty="0"/>
              <a:t>{</a:t>
            </a:r>
            <a:r>
              <a:rPr lang="en-US" altLang="zh-CN" sz="1600" b="1" dirty="0"/>
              <a:t>elected</a:t>
            </a:r>
            <a:r>
              <a:rPr lang="en-US" altLang="zh-CN" sz="1600" dirty="0"/>
              <a:t>,</a:t>
            </a:r>
            <a:r>
              <a:rPr lang="zh-CN" altLang="en-US" sz="1600" dirty="0"/>
              <a:t> </a:t>
            </a:r>
            <a:r>
              <a:rPr lang="en-US" altLang="zh-CN" sz="1600" dirty="0" err="1"/>
              <a:t>idcoordinator</a:t>
            </a:r>
            <a:r>
              <a:rPr lang="en-US" altLang="zh-CN" sz="1600" dirty="0"/>
              <a:t>}</a:t>
            </a:r>
          </a:p>
          <a:p>
            <a:pPr lvl="1"/>
            <a:r>
              <a:rPr lang="en-US" altLang="zh-CN" sz="1400" b="1" dirty="0">
                <a:solidFill>
                  <a:srgbClr val="C00000"/>
                </a:solidFill>
              </a:rPr>
              <a:t>if</a:t>
            </a:r>
            <a:r>
              <a:rPr lang="zh-CN" altLang="en-US" sz="1400" b="1" dirty="0">
                <a:solidFill>
                  <a:srgbClr val="C00000"/>
                </a:solidFill>
              </a:rPr>
              <a:t> </a:t>
            </a:r>
            <a:r>
              <a:rPr lang="en-US" altLang="zh-CN" sz="1400" b="1" dirty="0" err="1">
                <a:solidFill>
                  <a:srgbClr val="C00000"/>
                </a:solidFill>
              </a:rPr>
              <a:t>idcoordinator</a:t>
            </a:r>
            <a:r>
              <a:rPr lang="en-US" altLang="zh-CN" sz="1400" b="1" dirty="0">
                <a:solidFill>
                  <a:srgbClr val="C00000"/>
                </a:solidFill>
              </a:rPr>
              <a:t>=</a:t>
            </a:r>
            <a:r>
              <a:rPr lang="en-US" altLang="zh-CN" sz="1400" b="1" dirty="0" err="1">
                <a:solidFill>
                  <a:srgbClr val="C00000"/>
                </a:solidFill>
              </a:rPr>
              <a:t>idlocal</a:t>
            </a:r>
            <a:r>
              <a:rPr lang="zh-CN" altLang="en-US" sz="1400" b="1" dirty="0">
                <a:solidFill>
                  <a:srgbClr val="C00000"/>
                </a:solidFill>
              </a:rPr>
              <a:t>，结束</a:t>
            </a:r>
            <a:endParaRPr lang="en-US" altLang="zh-CN" sz="1400" b="1" dirty="0">
              <a:solidFill>
                <a:srgbClr val="C00000"/>
              </a:solidFill>
            </a:endParaRPr>
          </a:p>
          <a:p>
            <a:pPr lvl="1"/>
            <a:r>
              <a:rPr lang="en-US" altLang="zh-CN" sz="1400" dirty="0"/>
              <a:t>else</a:t>
            </a:r>
          </a:p>
          <a:p>
            <a:pPr lvl="2"/>
            <a:r>
              <a:rPr lang="en-US" altLang="zh-CN" sz="1200" dirty="0"/>
              <a:t>Coordinator=</a:t>
            </a:r>
            <a:r>
              <a:rPr lang="en-US" altLang="zh-CN" sz="1200" dirty="0" err="1"/>
              <a:t>idcoordinator</a:t>
            </a:r>
            <a:endParaRPr lang="en-US" altLang="zh-CN" sz="1200" dirty="0"/>
          </a:p>
          <a:p>
            <a:pPr lvl="2"/>
            <a:r>
              <a:rPr lang="en-US" altLang="zh-CN" sz="1200" dirty="0"/>
              <a:t>forward({</a:t>
            </a:r>
            <a:r>
              <a:rPr lang="en-US" altLang="zh-CN" sz="1200" b="1" dirty="0"/>
              <a:t>elected</a:t>
            </a:r>
            <a:r>
              <a:rPr lang="en-US" altLang="zh-CN" sz="1200" dirty="0"/>
              <a:t>, </a:t>
            </a:r>
            <a:r>
              <a:rPr lang="en-US" altLang="zh-CN" sz="1200" dirty="0" err="1"/>
              <a:t>idcoordinator</a:t>
            </a:r>
            <a:r>
              <a:rPr lang="en-US" altLang="zh-CN" sz="1200" dirty="0"/>
              <a:t> })</a:t>
            </a:r>
            <a:r>
              <a:rPr lang="zh-CN" altLang="en-US" sz="1200" dirty="0"/>
              <a:t> </a:t>
            </a:r>
            <a:r>
              <a:rPr lang="en-US" altLang="zh-CN" sz="1200" dirty="0">
                <a:sym typeface="Wingdings" pitchFamily="2" charset="2"/>
              </a:rPr>
              <a:t></a:t>
            </a:r>
            <a:r>
              <a:rPr lang="zh-CN" altLang="en-US" sz="1200" dirty="0">
                <a:sym typeface="Wingdings" pitchFamily="2" charset="2"/>
              </a:rPr>
              <a:t> </a:t>
            </a:r>
            <a:r>
              <a:rPr lang="en-US" altLang="zh-CN" sz="1200" dirty="0">
                <a:sym typeface="Wingdings" pitchFamily="2" charset="2"/>
              </a:rPr>
              <a:t>next</a:t>
            </a:r>
            <a:endParaRPr lang="en-US" altLang="zh-CN" sz="1200" dirty="0"/>
          </a:p>
          <a:p>
            <a:endParaRPr kumimoji="1" lang="zh-CN" altLang="en-US" sz="1600" dirty="0"/>
          </a:p>
        </p:txBody>
      </p:sp>
      <p:sp>
        <p:nvSpPr>
          <p:cNvPr id="2" name="日期占位符 1">
            <a:extLst>
              <a:ext uri="{FF2B5EF4-FFF2-40B4-BE49-F238E27FC236}">
                <a16:creationId xmlns:a16="http://schemas.microsoft.com/office/drawing/2014/main" id="{2CE78B77-3E7F-E642-AEDC-0FDC85BF27C7}"/>
              </a:ext>
            </a:extLst>
          </p:cNvPr>
          <p:cNvSpPr>
            <a:spLocks noGrp="1"/>
          </p:cNvSpPr>
          <p:nvPr>
            <p:ph type="dt" sz="half" idx="10"/>
          </p:nvPr>
        </p:nvSpPr>
        <p:spPr/>
        <p:txBody>
          <a:bodyPr/>
          <a:lstStyle/>
          <a:p>
            <a:pPr>
              <a:defRPr/>
            </a:pPr>
            <a:fld id="{73685429-FA3D-BA4D-9165-951F00652E9F}" type="datetime1">
              <a:rPr lang="zh-CN" altLang="en-US" smtClean="0"/>
              <a:t>2022/10/9</a:t>
            </a:fld>
            <a:endParaRPr lang="zh-CN" altLang="en-US"/>
          </a:p>
        </p:txBody>
      </p:sp>
      <p:sp>
        <p:nvSpPr>
          <p:cNvPr id="3" name="页脚占位符 2">
            <a:extLst>
              <a:ext uri="{FF2B5EF4-FFF2-40B4-BE49-F238E27FC236}">
                <a16:creationId xmlns:a16="http://schemas.microsoft.com/office/drawing/2014/main" id="{246073F7-77D7-6141-8E28-4D51A5C288E7}"/>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B767E9A4-D685-A44F-B3D0-612A68AAD8BF}"/>
              </a:ext>
            </a:extLst>
          </p:cNvPr>
          <p:cNvSpPr>
            <a:spLocks noGrp="1"/>
          </p:cNvSpPr>
          <p:nvPr>
            <p:ph type="sldNum" sz="quarter" idx="12"/>
          </p:nvPr>
        </p:nvSpPr>
        <p:spPr/>
        <p:txBody>
          <a:bodyPr/>
          <a:lstStyle/>
          <a:p>
            <a:pPr>
              <a:defRPr/>
            </a:pPr>
            <a:fld id="{F58659B2-D2A8-BA42-BB8D-94882DBFBDBE}" type="slidenum">
              <a:rPr lang="zh-CN" altLang="en-US" smtClean="0"/>
              <a:pPr>
                <a:defRPr/>
              </a:pPr>
              <a:t>25</a:t>
            </a:fld>
            <a:endParaRPr lang="zh-CN" altLang="en-US"/>
          </a:p>
        </p:txBody>
      </p:sp>
      <p:grpSp>
        <p:nvGrpSpPr>
          <p:cNvPr id="8" name="组合 7">
            <a:extLst>
              <a:ext uri="{FF2B5EF4-FFF2-40B4-BE49-F238E27FC236}">
                <a16:creationId xmlns:a16="http://schemas.microsoft.com/office/drawing/2014/main" id="{071F8118-1180-314C-952E-B9653D46AE7D}"/>
              </a:ext>
            </a:extLst>
          </p:cNvPr>
          <p:cNvGrpSpPr/>
          <p:nvPr/>
        </p:nvGrpSpPr>
        <p:grpSpPr>
          <a:xfrm>
            <a:off x="1577975" y="4113670"/>
            <a:ext cx="5663350" cy="369332"/>
            <a:chOff x="1018462" y="5215333"/>
            <a:chExt cx="5663350" cy="369332"/>
          </a:xfrm>
        </p:grpSpPr>
        <p:sp>
          <p:nvSpPr>
            <p:cNvPr id="9" name="圆角矩形 8">
              <a:extLst>
                <a:ext uri="{FF2B5EF4-FFF2-40B4-BE49-F238E27FC236}">
                  <a16:creationId xmlns:a16="http://schemas.microsoft.com/office/drawing/2014/main" id="{C72C172C-74A9-BD45-9763-31ACF8FCF1D1}"/>
                </a:ext>
              </a:extLst>
            </p:cNvPr>
            <p:cNvSpPr/>
            <p:nvPr/>
          </p:nvSpPr>
          <p:spPr>
            <a:xfrm>
              <a:off x="1018462" y="5250743"/>
              <a:ext cx="2633985" cy="298512"/>
            </a:xfrm>
            <a:prstGeom prst="roundRect">
              <a:avLst/>
            </a:prstGeom>
            <a:solidFill>
              <a:schemeClr val="accent2">
                <a:lumMod val="40000"/>
                <a:lumOff val="60000"/>
                <a:alpha val="71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8C51CE0A-2A37-5F42-B3F0-C86C9AD0CA44}"/>
                </a:ext>
              </a:extLst>
            </p:cNvPr>
            <p:cNvSpPr txBox="1"/>
            <p:nvPr/>
          </p:nvSpPr>
          <p:spPr>
            <a:xfrm>
              <a:off x="4881319" y="5215333"/>
              <a:ext cx="1800493" cy="369332"/>
            </a:xfrm>
            <a:prstGeom prst="rect">
              <a:avLst/>
            </a:prstGeom>
            <a:noFill/>
          </p:spPr>
          <p:txBody>
            <a:bodyPr wrap="none" rtlCol="0">
              <a:spAutoFit/>
            </a:bodyPr>
            <a:lstStyle/>
            <a:p>
              <a:r>
                <a:rPr kumimoji="1" lang="zh-CN" altLang="en-US" b="0" dirty="0">
                  <a:solidFill>
                    <a:srgbClr val="C00000"/>
                  </a:solidFill>
                  <a:latin typeface="+mn-lt"/>
                </a:rPr>
                <a:t>终止另一个选举</a:t>
              </a:r>
            </a:p>
          </p:txBody>
        </p:sp>
        <p:cxnSp>
          <p:nvCxnSpPr>
            <p:cNvPr id="11" name="直线箭头连接符 10">
              <a:extLst>
                <a:ext uri="{FF2B5EF4-FFF2-40B4-BE49-F238E27FC236}">
                  <a16:creationId xmlns:a16="http://schemas.microsoft.com/office/drawing/2014/main" id="{18B3621E-1C8F-3F4D-932F-58669D83956D}"/>
                </a:ext>
              </a:extLst>
            </p:cNvPr>
            <p:cNvCxnSpPr>
              <a:cxnSpLocks/>
              <a:stCxn id="10" idx="1"/>
              <a:endCxn id="9" idx="3"/>
            </p:cNvCxnSpPr>
            <p:nvPr/>
          </p:nvCxnSpPr>
          <p:spPr>
            <a:xfrm flipH="1">
              <a:off x="3652447" y="5399999"/>
              <a:ext cx="1228872"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AFBEBF0D-044E-5841-883C-01A4D1F62B3C}"/>
              </a:ext>
            </a:extLst>
          </p:cNvPr>
          <p:cNvSpPr>
            <a:spLocks noGrp="1" noChangeArrowheads="1"/>
          </p:cNvSpPr>
          <p:nvPr>
            <p:ph type="title"/>
          </p:nvPr>
        </p:nvSpPr>
        <p:spPr/>
        <p:txBody>
          <a:bodyPr/>
          <a:lstStyle/>
          <a:p>
            <a:r>
              <a:rPr lang="zh-CN" altLang="en-US" dirty="0"/>
              <a:t>选举：</a:t>
            </a:r>
            <a:r>
              <a:rPr lang="en-US" altLang="zh-CN" dirty="0"/>
              <a:t>Ring-based</a:t>
            </a:r>
            <a:r>
              <a:rPr lang="zh-CN" altLang="en-US" dirty="0"/>
              <a:t> </a:t>
            </a:r>
            <a:r>
              <a:rPr lang="en-US" altLang="zh-CN" dirty="0"/>
              <a:t>Election</a:t>
            </a:r>
            <a:endParaRPr lang="zh-CN" altLang="en-US" dirty="0"/>
          </a:p>
        </p:txBody>
      </p:sp>
      <p:sp>
        <p:nvSpPr>
          <p:cNvPr id="39939" name="Rectangle 3">
            <a:extLst>
              <a:ext uri="{FF2B5EF4-FFF2-40B4-BE49-F238E27FC236}">
                <a16:creationId xmlns:a16="http://schemas.microsoft.com/office/drawing/2014/main" id="{F8485AED-CB2A-554B-9F6E-EBA889BDE532}"/>
              </a:ext>
            </a:extLst>
          </p:cNvPr>
          <p:cNvSpPr>
            <a:spLocks noGrp="1" noChangeArrowheads="1"/>
          </p:cNvSpPr>
          <p:nvPr>
            <p:ph idx="1"/>
          </p:nvPr>
        </p:nvSpPr>
        <p:spPr/>
        <p:txBody>
          <a:bodyPr/>
          <a:lstStyle/>
          <a:p>
            <a:r>
              <a:rPr lang="zh-CN" altLang="en-US" dirty="0"/>
              <a:t>算法示例</a:t>
            </a:r>
          </a:p>
          <a:p>
            <a:r>
              <a:rPr lang="zh-CN" altLang="en-US" dirty="0"/>
              <a:t>选举从进程</a:t>
            </a:r>
            <a:r>
              <a:rPr lang="en-US" altLang="zh-CN" dirty="0"/>
              <a:t>17</a:t>
            </a:r>
            <a:r>
              <a:rPr lang="zh-CN" altLang="en-US" dirty="0"/>
              <a:t>开始。到目前为止，所遇到的最大的进程标识符是</a:t>
            </a:r>
            <a:r>
              <a:rPr lang="en-US" altLang="zh-CN" dirty="0"/>
              <a:t>24</a:t>
            </a:r>
            <a:r>
              <a:rPr lang="zh-CN" altLang="en-US" dirty="0"/>
              <a:t>。参与的进程用深色表示</a:t>
            </a:r>
            <a:endParaRPr lang="en-US" altLang="zh-CN" dirty="0"/>
          </a:p>
          <a:p>
            <a:r>
              <a:rPr lang="zh-CN" altLang="en-US" dirty="0"/>
              <a:t>性能</a:t>
            </a:r>
          </a:p>
          <a:p>
            <a:pPr lvl="1"/>
            <a:r>
              <a:rPr lang="zh-CN" altLang="en-US" dirty="0"/>
              <a:t>最坏情况</a:t>
            </a:r>
          </a:p>
          <a:p>
            <a:pPr lvl="2"/>
            <a:r>
              <a:rPr lang="zh-CN" altLang="en-US" dirty="0"/>
              <a:t>启动选举算法的逆时针邻居具有最大标识</a:t>
            </a:r>
            <a:br>
              <a:rPr lang="en-US" altLang="zh-CN" dirty="0"/>
            </a:br>
            <a:r>
              <a:rPr lang="zh-CN" altLang="en-US" dirty="0"/>
              <a:t>符，共计需要</a:t>
            </a:r>
            <a:r>
              <a:rPr lang="en-US" altLang="zh-CN" dirty="0"/>
              <a:t>3N-1</a:t>
            </a:r>
            <a:r>
              <a:rPr lang="zh-CN" altLang="en-US" dirty="0"/>
              <a:t>个消息，周转时间为</a:t>
            </a:r>
            <a:r>
              <a:rPr lang="en-US" altLang="zh-CN" dirty="0"/>
              <a:t>3N-1</a:t>
            </a:r>
            <a:endParaRPr lang="zh-CN" altLang="en-US" dirty="0"/>
          </a:p>
          <a:p>
            <a:pPr lvl="1"/>
            <a:r>
              <a:rPr lang="zh-CN" altLang="en-US" dirty="0"/>
              <a:t>最好情况</a:t>
            </a:r>
          </a:p>
          <a:p>
            <a:pPr lvl="2"/>
            <a:r>
              <a:rPr lang="zh-CN" altLang="en-US" dirty="0"/>
              <a:t>周转时间为</a:t>
            </a:r>
            <a:r>
              <a:rPr lang="en-US" altLang="zh-CN" dirty="0"/>
              <a:t>2N</a:t>
            </a:r>
            <a:endParaRPr lang="zh-CN" altLang="en-US" dirty="0"/>
          </a:p>
          <a:p>
            <a:r>
              <a:rPr lang="zh-CN" altLang="en-US" dirty="0">
                <a:solidFill>
                  <a:srgbClr val="C00000"/>
                </a:solidFill>
              </a:rPr>
              <a:t>不具备容错功能</a:t>
            </a:r>
          </a:p>
          <a:p>
            <a:endParaRPr lang="zh-CN" altLang="en-US" dirty="0"/>
          </a:p>
        </p:txBody>
      </p:sp>
      <p:sp>
        <p:nvSpPr>
          <p:cNvPr id="2" name="日期占位符 1">
            <a:extLst>
              <a:ext uri="{FF2B5EF4-FFF2-40B4-BE49-F238E27FC236}">
                <a16:creationId xmlns:a16="http://schemas.microsoft.com/office/drawing/2014/main" id="{0E449083-50DB-B34B-AF58-744C898A1406}"/>
              </a:ext>
            </a:extLst>
          </p:cNvPr>
          <p:cNvSpPr>
            <a:spLocks noGrp="1"/>
          </p:cNvSpPr>
          <p:nvPr>
            <p:ph type="dt" sz="half" idx="10"/>
          </p:nvPr>
        </p:nvSpPr>
        <p:spPr/>
        <p:txBody>
          <a:bodyPr/>
          <a:lstStyle/>
          <a:p>
            <a:pPr>
              <a:defRPr/>
            </a:pPr>
            <a:fld id="{57830CAB-41AF-2C41-9D69-F5768A68A043}" type="datetime1">
              <a:rPr lang="zh-CN" altLang="en-US" smtClean="0"/>
              <a:t>2022/10/9</a:t>
            </a:fld>
            <a:endParaRPr lang="zh-CN" altLang="en-US"/>
          </a:p>
        </p:txBody>
      </p:sp>
      <p:sp>
        <p:nvSpPr>
          <p:cNvPr id="3" name="页脚占位符 2">
            <a:extLst>
              <a:ext uri="{FF2B5EF4-FFF2-40B4-BE49-F238E27FC236}">
                <a16:creationId xmlns:a16="http://schemas.microsoft.com/office/drawing/2014/main" id="{B85C970B-EA34-CB4B-95F9-C1AE52479CB0}"/>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9A079159-08AB-4A42-BC45-FF00228F85AF}"/>
              </a:ext>
            </a:extLst>
          </p:cNvPr>
          <p:cNvSpPr>
            <a:spLocks noGrp="1"/>
          </p:cNvSpPr>
          <p:nvPr>
            <p:ph type="sldNum" sz="quarter" idx="12"/>
          </p:nvPr>
        </p:nvSpPr>
        <p:spPr/>
        <p:txBody>
          <a:bodyPr/>
          <a:lstStyle/>
          <a:p>
            <a:pPr>
              <a:defRPr/>
            </a:pPr>
            <a:fld id="{F58659B2-D2A8-BA42-BB8D-94882DBFBDBE}" type="slidenum">
              <a:rPr lang="zh-CN" altLang="en-US" smtClean="0"/>
              <a:pPr>
                <a:defRPr/>
              </a:pPr>
              <a:t>26</a:t>
            </a:fld>
            <a:endParaRPr lang="zh-CN" altLang="en-US"/>
          </a:p>
        </p:txBody>
      </p:sp>
      <p:grpSp>
        <p:nvGrpSpPr>
          <p:cNvPr id="5" name="组合 4">
            <a:extLst>
              <a:ext uri="{FF2B5EF4-FFF2-40B4-BE49-F238E27FC236}">
                <a16:creationId xmlns:a16="http://schemas.microsoft.com/office/drawing/2014/main" id="{507E4669-22BA-D146-8191-FB995E54029D}"/>
              </a:ext>
            </a:extLst>
          </p:cNvPr>
          <p:cNvGrpSpPr/>
          <p:nvPr/>
        </p:nvGrpSpPr>
        <p:grpSpPr>
          <a:xfrm>
            <a:off x="6464299" y="2204864"/>
            <a:ext cx="2716213" cy="2303463"/>
            <a:chOff x="3131840" y="2996952"/>
            <a:chExt cx="2716213" cy="2303463"/>
          </a:xfrm>
        </p:grpSpPr>
        <p:grpSp>
          <p:nvGrpSpPr>
            <p:cNvPr id="10" name="Group 8">
              <a:extLst>
                <a:ext uri="{FF2B5EF4-FFF2-40B4-BE49-F238E27FC236}">
                  <a16:creationId xmlns:a16="http://schemas.microsoft.com/office/drawing/2014/main" id="{1B8F3027-6198-A742-9BDC-92A26F5221EF}"/>
                </a:ext>
              </a:extLst>
            </p:cNvPr>
            <p:cNvGrpSpPr>
              <a:grpSpLocks noChangeAspect="1"/>
            </p:cNvGrpSpPr>
            <p:nvPr/>
          </p:nvGrpSpPr>
          <p:grpSpPr bwMode="auto">
            <a:xfrm>
              <a:off x="3131840" y="2996952"/>
              <a:ext cx="2716213" cy="2303463"/>
              <a:chOff x="1882" y="2568"/>
              <a:chExt cx="1711" cy="1451"/>
            </a:xfrm>
          </p:grpSpPr>
          <p:sp>
            <p:nvSpPr>
              <p:cNvPr id="11" name="AutoShape 7">
                <a:extLst>
                  <a:ext uri="{FF2B5EF4-FFF2-40B4-BE49-F238E27FC236}">
                    <a16:creationId xmlns:a16="http://schemas.microsoft.com/office/drawing/2014/main" id="{65C722FF-499A-674B-87E1-D267BEE74E14}"/>
                  </a:ext>
                </a:extLst>
              </p:cNvPr>
              <p:cNvSpPr>
                <a:spLocks noChangeAspect="1" noChangeArrowheads="1" noTextEdit="1"/>
              </p:cNvSpPr>
              <p:nvPr/>
            </p:nvSpPr>
            <p:spPr bwMode="auto">
              <a:xfrm>
                <a:off x="1882" y="2568"/>
                <a:ext cx="1711" cy="1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 name="Oval 9">
                <a:extLst>
                  <a:ext uri="{FF2B5EF4-FFF2-40B4-BE49-F238E27FC236}">
                    <a16:creationId xmlns:a16="http://schemas.microsoft.com/office/drawing/2014/main" id="{470D689D-E3CB-AB4B-83B6-F81441ACDC02}"/>
                  </a:ext>
                </a:extLst>
              </p:cNvPr>
              <p:cNvSpPr>
                <a:spLocks noChangeArrowheads="1"/>
              </p:cNvSpPr>
              <p:nvPr/>
            </p:nvSpPr>
            <p:spPr bwMode="auto">
              <a:xfrm>
                <a:off x="1981" y="2635"/>
                <a:ext cx="1391" cy="1362"/>
              </a:xfrm>
              <a:prstGeom prst="ellipse">
                <a:avLst/>
              </a:pr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13" name="Oval 11">
                <a:extLst>
                  <a:ext uri="{FF2B5EF4-FFF2-40B4-BE49-F238E27FC236}">
                    <a16:creationId xmlns:a16="http://schemas.microsoft.com/office/drawing/2014/main" id="{EC0928E4-FF1D-D144-BCD5-4013F1F80D2C}"/>
                  </a:ext>
                </a:extLst>
              </p:cNvPr>
              <p:cNvSpPr>
                <a:spLocks noChangeArrowheads="1"/>
              </p:cNvSpPr>
              <p:nvPr/>
            </p:nvSpPr>
            <p:spPr bwMode="auto">
              <a:xfrm>
                <a:off x="3266" y="3450"/>
                <a:ext cx="153" cy="153"/>
              </a:xfrm>
              <a:prstGeom prst="ellipse">
                <a:avLst/>
              </a:prstGeom>
              <a:solidFill>
                <a:srgbClr val="D9AA73"/>
              </a:solidFill>
              <a:ln w="14288">
                <a:solidFill>
                  <a:srgbClr val="D9AA73"/>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14" name="Oval 12">
                <a:extLst>
                  <a:ext uri="{FF2B5EF4-FFF2-40B4-BE49-F238E27FC236}">
                    <a16:creationId xmlns:a16="http://schemas.microsoft.com/office/drawing/2014/main" id="{ECF4B5DE-945F-B748-B229-B716D934CCD0}"/>
                  </a:ext>
                </a:extLst>
              </p:cNvPr>
              <p:cNvSpPr>
                <a:spLocks noChangeArrowheads="1"/>
              </p:cNvSpPr>
              <p:nvPr/>
            </p:nvSpPr>
            <p:spPr bwMode="auto">
              <a:xfrm>
                <a:off x="2047" y="2823"/>
                <a:ext cx="143" cy="135"/>
              </a:xfrm>
              <a:prstGeom prst="ellipse">
                <a:avLst/>
              </a:prstGeom>
              <a:solidFill>
                <a:srgbClr val="FFDC99"/>
              </a:solidFill>
              <a:ln w="14288">
                <a:solidFill>
                  <a:srgbClr val="FFDC99"/>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15" name="Oval 13">
                <a:extLst>
                  <a:ext uri="{FF2B5EF4-FFF2-40B4-BE49-F238E27FC236}">
                    <a16:creationId xmlns:a16="http://schemas.microsoft.com/office/drawing/2014/main" id="{3A62CAE2-6606-5A4E-8959-EFDFE2104A11}"/>
                  </a:ext>
                </a:extLst>
              </p:cNvPr>
              <p:cNvSpPr>
                <a:spLocks noChangeArrowheads="1"/>
              </p:cNvSpPr>
              <p:nvPr/>
            </p:nvSpPr>
            <p:spPr bwMode="auto">
              <a:xfrm>
                <a:off x="3247" y="3011"/>
                <a:ext cx="162" cy="144"/>
              </a:xfrm>
              <a:prstGeom prst="ellipse">
                <a:avLst/>
              </a:prstGeom>
              <a:solidFill>
                <a:srgbClr val="D9AA73"/>
              </a:solidFill>
              <a:ln w="14288">
                <a:solidFill>
                  <a:srgbClr val="D9AA73"/>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16" name="Oval 14">
                <a:extLst>
                  <a:ext uri="{FF2B5EF4-FFF2-40B4-BE49-F238E27FC236}">
                    <a16:creationId xmlns:a16="http://schemas.microsoft.com/office/drawing/2014/main" id="{922A249A-7565-564E-A873-17152E58D923}"/>
                  </a:ext>
                </a:extLst>
              </p:cNvPr>
              <p:cNvSpPr>
                <a:spLocks noChangeArrowheads="1"/>
              </p:cNvSpPr>
              <p:nvPr/>
            </p:nvSpPr>
            <p:spPr bwMode="auto">
              <a:xfrm>
                <a:off x="2028" y="3629"/>
                <a:ext cx="171" cy="153"/>
              </a:xfrm>
              <a:prstGeom prst="ellipse">
                <a:avLst/>
              </a:prstGeom>
              <a:solidFill>
                <a:srgbClr val="FFDC99"/>
              </a:solidFill>
              <a:ln w="14288">
                <a:solidFill>
                  <a:srgbClr val="FFDC99"/>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17" name="Rectangle 15">
                <a:extLst>
                  <a:ext uri="{FF2B5EF4-FFF2-40B4-BE49-F238E27FC236}">
                    <a16:creationId xmlns:a16="http://schemas.microsoft.com/office/drawing/2014/main" id="{0B33B241-D756-2144-B637-49095016C27F}"/>
                  </a:ext>
                </a:extLst>
              </p:cNvPr>
              <p:cNvSpPr>
                <a:spLocks noChangeArrowheads="1"/>
              </p:cNvSpPr>
              <p:nvPr/>
            </p:nvSpPr>
            <p:spPr bwMode="auto">
              <a:xfrm>
                <a:off x="3276" y="3750"/>
                <a:ext cx="265" cy="1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200" b="0" dirty="0">
                    <a:solidFill>
                      <a:srgbClr val="FF0000"/>
                    </a:solidFill>
                    <a:latin typeface="Tahoma" panose="020B0604030504040204" pitchFamily="34" charset="0"/>
                  </a:rPr>
                  <a:t>24</a:t>
                </a:r>
                <a:endParaRPr lang="zh-CN" altLang="en-US" sz="1200" b="0" dirty="0">
                  <a:solidFill>
                    <a:srgbClr val="FF0000"/>
                  </a:solidFill>
                  <a:latin typeface="Tahoma" panose="020B0604030504040204" pitchFamily="34" charset="0"/>
                </a:endParaRPr>
              </a:p>
            </p:txBody>
          </p:sp>
          <p:sp>
            <p:nvSpPr>
              <p:cNvPr id="18" name="Rectangle 17">
                <a:extLst>
                  <a:ext uri="{FF2B5EF4-FFF2-40B4-BE49-F238E27FC236}">
                    <a16:creationId xmlns:a16="http://schemas.microsoft.com/office/drawing/2014/main" id="{7ED85E10-F7CC-E245-97EB-FEAAA8FD1CE4}"/>
                  </a:ext>
                </a:extLst>
              </p:cNvPr>
              <p:cNvSpPr>
                <a:spLocks noChangeArrowheads="1"/>
              </p:cNvSpPr>
              <p:nvPr/>
            </p:nvSpPr>
            <p:spPr bwMode="auto">
              <a:xfrm>
                <a:off x="2298" y="3894"/>
                <a:ext cx="66" cy="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19" name="Rectangle 18">
                <a:extLst>
                  <a:ext uri="{FF2B5EF4-FFF2-40B4-BE49-F238E27FC236}">
                    <a16:creationId xmlns:a16="http://schemas.microsoft.com/office/drawing/2014/main" id="{26BDBAE3-0B94-5347-A22E-C8D00D3FC85B}"/>
                  </a:ext>
                </a:extLst>
              </p:cNvPr>
              <p:cNvSpPr>
                <a:spLocks noChangeArrowheads="1"/>
              </p:cNvSpPr>
              <p:nvPr/>
            </p:nvSpPr>
            <p:spPr bwMode="auto">
              <a:xfrm>
                <a:off x="2302" y="3898"/>
                <a:ext cx="68" cy="27"/>
              </a:xfrm>
              <a:prstGeom prst="rect">
                <a:avLst/>
              </a:prstGeom>
              <a:noFill/>
              <a:ln w="14288">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20" name="Rectangle 19">
                <a:extLst>
                  <a:ext uri="{FF2B5EF4-FFF2-40B4-BE49-F238E27FC236}">
                    <a16:creationId xmlns:a16="http://schemas.microsoft.com/office/drawing/2014/main" id="{B106D1ED-2D2C-7140-B4D7-92F71236D7DE}"/>
                  </a:ext>
                </a:extLst>
              </p:cNvPr>
              <p:cNvSpPr>
                <a:spLocks noChangeArrowheads="1"/>
              </p:cNvSpPr>
              <p:nvPr/>
            </p:nvSpPr>
            <p:spPr bwMode="auto">
              <a:xfrm>
                <a:off x="2430" y="3938"/>
                <a:ext cx="57" cy="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21" name="Rectangle 20">
                <a:extLst>
                  <a:ext uri="{FF2B5EF4-FFF2-40B4-BE49-F238E27FC236}">
                    <a16:creationId xmlns:a16="http://schemas.microsoft.com/office/drawing/2014/main" id="{9FD7FD63-3DFA-3941-AD4C-7E786F29E873}"/>
                  </a:ext>
                </a:extLst>
              </p:cNvPr>
              <p:cNvSpPr>
                <a:spLocks noChangeArrowheads="1"/>
              </p:cNvSpPr>
              <p:nvPr/>
            </p:nvSpPr>
            <p:spPr bwMode="auto">
              <a:xfrm>
                <a:off x="2434" y="3942"/>
                <a:ext cx="58" cy="37"/>
              </a:xfrm>
              <a:prstGeom prst="rect">
                <a:avLst/>
              </a:prstGeom>
              <a:noFill/>
              <a:ln w="14288">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22" name="Rectangle 21">
                <a:extLst>
                  <a:ext uri="{FF2B5EF4-FFF2-40B4-BE49-F238E27FC236}">
                    <a16:creationId xmlns:a16="http://schemas.microsoft.com/office/drawing/2014/main" id="{1299F45D-3504-6748-87FA-E126FD8FD392}"/>
                  </a:ext>
                </a:extLst>
              </p:cNvPr>
              <p:cNvSpPr>
                <a:spLocks noChangeArrowheads="1"/>
              </p:cNvSpPr>
              <p:nvPr/>
            </p:nvSpPr>
            <p:spPr bwMode="auto">
              <a:xfrm>
                <a:off x="2582" y="3983"/>
                <a:ext cx="56"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23" name="Rectangle 22">
                <a:extLst>
                  <a:ext uri="{FF2B5EF4-FFF2-40B4-BE49-F238E27FC236}">
                    <a16:creationId xmlns:a16="http://schemas.microsoft.com/office/drawing/2014/main" id="{2CCD471D-A348-824B-A54C-16EFBD2A10A0}"/>
                  </a:ext>
                </a:extLst>
              </p:cNvPr>
              <p:cNvSpPr>
                <a:spLocks noChangeArrowheads="1"/>
              </p:cNvSpPr>
              <p:nvPr/>
            </p:nvSpPr>
            <p:spPr bwMode="auto">
              <a:xfrm>
                <a:off x="2586" y="3987"/>
                <a:ext cx="58" cy="19"/>
              </a:xfrm>
              <a:prstGeom prst="rect">
                <a:avLst/>
              </a:prstGeom>
              <a:noFill/>
              <a:ln w="14288">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24" name="Rectangle 23">
                <a:extLst>
                  <a:ext uri="{FF2B5EF4-FFF2-40B4-BE49-F238E27FC236}">
                    <a16:creationId xmlns:a16="http://schemas.microsoft.com/office/drawing/2014/main" id="{FCA2DCF2-B599-FA47-B47D-688B9B3F378F}"/>
                  </a:ext>
                </a:extLst>
              </p:cNvPr>
              <p:cNvSpPr>
                <a:spLocks noChangeArrowheads="1"/>
              </p:cNvSpPr>
              <p:nvPr/>
            </p:nvSpPr>
            <p:spPr bwMode="auto">
              <a:xfrm>
                <a:off x="2723" y="3983"/>
                <a:ext cx="57" cy="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25" name="Rectangle 24">
                <a:extLst>
                  <a:ext uri="{FF2B5EF4-FFF2-40B4-BE49-F238E27FC236}">
                    <a16:creationId xmlns:a16="http://schemas.microsoft.com/office/drawing/2014/main" id="{FDCEB26A-78EF-CE49-B8ED-87AC4A2CB61E}"/>
                  </a:ext>
                </a:extLst>
              </p:cNvPr>
              <p:cNvSpPr>
                <a:spLocks noChangeArrowheads="1"/>
              </p:cNvSpPr>
              <p:nvPr/>
            </p:nvSpPr>
            <p:spPr bwMode="auto">
              <a:xfrm>
                <a:off x="2727" y="3987"/>
                <a:ext cx="58" cy="28"/>
              </a:xfrm>
              <a:prstGeom prst="rect">
                <a:avLst/>
              </a:prstGeom>
              <a:noFill/>
              <a:ln w="14288">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26" name="Rectangle 29">
                <a:extLst>
                  <a:ext uri="{FF2B5EF4-FFF2-40B4-BE49-F238E27FC236}">
                    <a16:creationId xmlns:a16="http://schemas.microsoft.com/office/drawing/2014/main" id="{898F3B7E-07FF-154A-B301-906B3C3ECDF5}"/>
                  </a:ext>
                </a:extLst>
              </p:cNvPr>
              <p:cNvSpPr>
                <a:spLocks noChangeArrowheads="1"/>
              </p:cNvSpPr>
              <p:nvPr/>
            </p:nvSpPr>
            <p:spPr bwMode="auto">
              <a:xfrm>
                <a:off x="2071" y="3678"/>
                <a:ext cx="11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zh-CN" altLang="zh-CN" sz="900" b="0" dirty="0">
                    <a:solidFill>
                      <a:srgbClr val="000000"/>
                    </a:solidFill>
                    <a:latin typeface="Arial" panose="020B0604020202020204" pitchFamily="34" charset="0"/>
                  </a:rPr>
                  <a:t>15</a:t>
                </a:r>
                <a:endParaRPr lang="zh-CN" altLang="zh-CN" sz="1800" dirty="0">
                  <a:latin typeface="Tahoma" panose="020B0604030504040204" pitchFamily="34" charset="0"/>
                </a:endParaRPr>
              </a:p>
            </p:txBody>
          </p:sp>
          <p:sp>
            <p:nvSpPr>
              <p:cNvPr id="27" name="Oval 30">
                <a:extLst>
                  <a:ext uri="{FF2B5EF4-FFF2-40B4-BE49-F238E27FC236}">
                    <a16:creationId xmlns:a16="http://schemas.microsoft.com/office/drawing/2014/main" id="{34167071-B9E3-1C4B-AF8D-5AA3B247B9AA}"/>
                  </a:ext>
                </a:extLst>
              </p:cNvPr>
              <p:cNvSpPr>
                <a:spLocks noChangeArrowheads="1"/>
              </p:cNvSpPr>
              <p:nvPr/>
            </p:nvSpPr>
            <p:spPr bwMode="auto">
              <a:xfrm>
                <a:off x="1895" y="3226"/>
                <a:ext cx="172" cy="153"/>
              </a:xfrm>
              <a:prstGeom prst="ellipse">
                <a:avLst/>
              </a:prstGeom>
              <a:solidFill>
                <a:srgbClr val="FFDC99"/>
              </a:solidFill>
              <a:ln w="14288">
                <a:solidFill>
                  <a:srgbClr val="FFDC99"/>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28" name="Oval 31">
                <a:extLst>
                  <a:ext uri="{FF2B5EF4-FFF2-40B4-BE49-F238E27FC236}">
                    <a16:creationId xmlns:a16="http://schemas.microsoft.com/office/drawing/2014/main" id="{85ECCA62-850D-5F4C-A651-942832A1D742}"/>
                  </a:ext>
                </a:extLst>
              </p:cNvPr>
              <p:cNvSpPr>
                <a:spLocks noChangeArrowheads="1"/>
              </p:cNvSpPr>
              <p:nvPr/>
            </p:nvSpPr>
            <p:spPr bwMode="auto">
              <a:xfrm>
                <a:off x="2931" y="2631"/>
                <a:ext cx="180" cy="179"/>
              </a:xfrm>
              <a:prstGeom prst="ellipse">
                <a:avLst/>
              </a:prstGeom>
              <a:solidFill>
                <a:srgbClr val="D9AA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29" name="Rectangle 32">
                <a:extLst>
                  <a:ext uri="{FF2B5EF4-FFF2-40B4-BE49-F238E27FC236}">
                    <a16:creationId xmlns:a16="http://schemas.microsoft.com/office/drawing/2014/main" id="{DEF21BEB-1B2E-6941-95F3-4D71DC3B46A7}"/>
                  </a:ext>
                </a:extLst>
              </p:cNvPr>
              <p:cNvSpPr>
                <a:spLocks noChangeArrowheads="1"/>
              </p:cNvSpPr>
              <p:nvPr/>
            </p:nvSpPr>
            <p:spPr bwMode="auto">
              <a:xfrm>
                <a:off x="1958" y="3266"/>
                <a:ext cx="7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zh-CN" altLang="zh-CN" sz="900" b="0">
                    <a:solidFill>
                      <a:srgbClr val="000000"/>
                    </a:solidFill>
                    <a:latin typeface="Arial" panose="020B0604020202020204" pitchFamily="34" charset="0"/>
                  </a:rPr>
                  <a:t>9</a:t>
                </a:r>
                <a:endParaRPr lang="zh-CN" altLang="zh-CN" sz="1800">
                  <a:latin typeface="Tahoma" panose="020B0604030504040204" pitchFamily="34" charset="0"/>
                </a:endParaRPr>
              </a:p>
            </p:txBody>
          </p:sp>
          <p:sp>
            <p:nvSpPr>
              <p:cNvPr id="30" name="Oval 33">
                <a:extLst>
                  <a:ext uri="{FF2B5EF4-FFF2-40B4-BE49-F238E27FC236}">
                    <a16:creationId xmlns:a16="http://schemas.microsoft.com/office/drawing/2014/main" id="{89B0B2CF-5AE6-784E-BF3B-57BAA088F791}"/>
                  </a:ext>
                </a:extLst>
              </p:cNvPr>
              <p:cNvSpPr>
                <a:spLocks noChangeArrowheads="1"/>
              </p:cNvSpPr>
              <p:nvPr/>
            </p:nvSpPr>
            <p:spPr bwMode="auto">
              <a:xfrm>
                <a:off x="2037" y="2814"/>
                <a:ext cx="172" cy="153"/>
              </a:xfrm>
              <a:prstGeom prst="ellipse">
                <a:avLst/>
              </a:prstGeom>
              <a:solidFill>
                <a:srgbClr val="FFDC99"/>
              </a:solidFill>
              <a:ln w="14288">
                <a:solidFill>
                  <a:srgbClr val="FFDC99"/>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31" name="Rectangle 34">
                <a:extLst>
                  <a:ext uri="{FF2B5EF4-FFF2-40B4-BE49-F238E27FC236}">
                    <a16:creationId xmlns:a16="http://schemas.microsoft.com/office/drawing/2014/main" id="{9F27BFF5-4AE3-8043-AC3A-2540C073E84F}"/>
                  </a:ext>
                </a:extLst>
              </p:cNvPr>
              <p:cNvSpPr>
                <a:spLocks noChangeArrowheads="1"/>
              </p:cNvSpPr>
              <p:nvPr/>
            </p:nvSpPr>
            <p:spPr bwMode="auto">
              <a:xfrm>
                <a:off x="2099" y="2854"/>
                <a:ext cx="7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zh-CN" altLang="zh-CN" sz="900" b="0">
                    <a:solidFill>
                      <a:srgbClr val="000000"/>
                    </a:solidFill>
                    <a:latin typeface="Arial" panose="020B0604020202020204" pitchFamily="34" charset="0"/>
                  </a:rPr>
                  <a:t>4</a:t>
                </a:r>
                <a:endParaRPr lang="zh-CN" altLang="zh-CN" sz="1800">
                  <a:latin typeface="Tahoma" panose="020B0604030504040204" pitchFamily="34" charset="0"/>
                </a:endParaRPr>
              </a:p>
            </p:txBody>
          </p:sp>
          <p:sp>
            <p:nvSpPr>
              <p:cNvPr id="32" name="Oval 35">
                <a:extLst>
                  <a:ext uri="{FF2B5EF4-FFF2-40B4-BE49-F238E27FC236}">
                    <a16:creationId xmlns:a16="http://schemas.microsoft.com/office/drawing/2014/main" id="{E5A44A31-94CE-5A45-8D1A-328FDB587190}"/>
                  </a:ext>
                </a:extLst>
              </p:cNvPr>
              <p:cNvSpPr>
                <a:spLocks noChangeArrowheads="1"/>
              </p:cNvSpPr>
              <p:nvPr/>
            </p:nvSpPr>
            <p:spPr bwMode="auto">
              <a:xfrm>
                <a:off x="2444" y="2572"/>
                <a:ext cx="171" cy="153"/>
              </a:xfrm>
              <a:prstGeom prst="ellipse">
                <a:avLst/>
              </a:prstGeom>
              <a:solidFill>
                <a:srgbClr val="FFDC99"/>
              </a:solidFill>
              <a:ln w="14288">
                <a:solidFill>
                  <a:srgbClr val="FFDC99"/>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33" name="Rectangle 36">
                <a:extLst>
                  <a:ext uri="{FF2B5EF4-FFF2-40B4-BE49-F238E27FC236}">
                    <a16:creationId xmlns:a16="http://schemas.microsoft.com/office/drawing/2014/main" id="{4BFAB9AA-3BA9-0B4F-B06F-47580D638C77}"/>
                  </a:ext>
                </a:extLst>
              </p:cNvPr>
              <p:cNvSpPr>
                <a:spLocks noChangeArrowheads="1"/>
              </p:cNvSpPr>
              <p:nvPr/>
            </p:nvSpPr>
            <p:spPr bwMode="auto">
              <a:xfrm>
                <a:off x="2506" y="2612"/>
                <a:ext cx="7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zh-CN" altLang="zh-CN" sz="900" b="0">
                    <a:solidFill>
                      <a:srgbClr val="000000"/>
                    </a:solidFill>
                    <a:latin typeface="Arial" panose="020B0604020202020204" pitchFamily="34" charset="0"/>
                  </a:rPr>
                  <a:t>3</a:t>
                </a:r>
                <a:endParaRPr lang="zh-CN" altLang="zh-CN" sz="1800">
                  <a:latin typeface="Tahoma" panose="020B0604030504040204" pitchFamily="34" charset="0"/>
                </a:endParaRPr>
              </a:p>
            </p:txBody>
          </p:sp>
          <p:sp>
            <p:nvSpPr>
              <p:cNvPr id="34" name="Oval 37">
                <a:extLst>
                  <a:ext uri="{FF2B5EF4-FFF2-40B4-BE49-F238E27FC236}">
                    <a16:creationId xmlns:a16="http://schemas.microsoft.com/office/drawing/2014/main" id="{89ACC71D-16CE-CB4E-88E4-70643AD5D882}"/>
                  </a:ext>
                </a:extLst>
              </p:cNvPr>
              <p:cNvSpPr>
                <a:spLocks noChangeArrowheads="1"/>
              </p:cNvSpPr>
              <p:nvPr/>
            </p:nvSpPr>
            <p:spPr bwMode="auto">
              <a:xfrm>
                <a:off x="2973" y="3817"/>
                <a:ext cx="172" cy="153"/>
              </a:xfrm>
              <a:prstGeom prst="ellipse">
                <a:avLst/>
              </a:prstGeom>
              <a:solidFill>
                <a:srgbClr val="FFDC99"/>
              </a:solidFill>
              <a:ln w="14288">
                <a:solidFill>
                  <a:srgbClr val="FFDC99"/>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35" name="Rectangle 38">
                <a:extLst>
                  <a:ext uri="{FF2B5EF4-FFF2-40B4-BE49-F238E27FC236}">
                    <a16:creationId xmlns:a16="http://schemas.microsoft.com/office/drawing/2014/main" id="{F28B56B4-91D4-F948-BA85-E0B0B7F09F9E}"/>
                  </a:ext>
                </a:extLst>
              </p:cNvPr>
              <p:cNvSpPr>
                <a:spLocks noChangeArrowheads="1"/>
              </p:cNvSpPr>
              <p:nvPr/>
            </p:nvSpPr>
            <p:spPr bwMode="auto">
              <a:xfrm>
                <a:off x="3016" y="3857"/>
                <a:ext cx="11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zh-CN" altLang="zh-CN" sz="900" b="0">
                    <a:solidFill>
                      <a:srgbClr val="000000"/>
                    </a:solidFill>
                    <a:latin typeface="Arial" panose="020B0604020202020204" pitchFamily="34" charset="0"/>
                  </a:rPr>
                  <a:t>28</a:t>
                </a:r>
                <a:endParaRPr lang="zh-CN" altLang="zh-CN" sz="1800">
                  <a:latin typeface="Tahoma" panose="020B0604030504040204" pitchFamily="34" charset="0"/>
                </a:endParaRPr>
              </a:p>
            </p:txBody>
          </p:sp>
          <p:sp>
            <p:nvSpPr>
              <p:cNvPr id="36" name="Rectangle 39">
                <a:extLst>
                  <a:ext uri="{FF2B5EF4-FFF2-40B4-BE49-F238E27FC236}">
                    <a16:creationId xmlns:a16="http://schemas.microsoft.com/office/drawing/2014/main" id="{0E4FE603-2F13-AF46-9423-D63320B00CB6}"/>
                  </a:ext>
                </a:extLst>
              </p:cNvPr>
              <p:cNvSpPr>
                <a:spLocks noChangeArrowheads="1"/>
              </p:cNvSpPr>
              <p:nvPr/>
            </p:nvSpPr>
            <p:spPr bwMode="auto">
              <a:xfrm>
                <a:off x="2979" y="2693"/>
                <a:ext cx="11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zh-CN" altLang="zh-CN" sz="900" b="0">
                    <a:solidFill>
                      <a:srgbClr val="000000"/>
                    </a:solidFill>
                    <a:latin typeface="Arial" panose="020B0604020202020204" pitchFamily="34" charset="0"/>
                  </a:rPr>
                  <a:t>17</a:t>
                </a:r>
                <a:endParaRPr lang="zh-CN" altLang="zh-CN" sz="1800">
                  <a:latin typeface="Tahoma" panose="020B0604030504040204" pitchFamily="34" charset="0"/>
                </a:endParaRPr>
              </a:p>
            </p:txBody>
          </p:sp>
          <p:sp>
            <p:nvSpPr>
              <p:cNvPr id="37" name="Oval 40">
                <a:extLst>
                  <a:ext uri="{FF2B5EF4-FFF2-40B4-BE49-F238E27FC236}">
                    <a16:creationId xmlns:a16="http://schemas.microsoft.com/office/drawing/2014/main" id="{E3E42FA2-6B68-6643-B187-EB71E8D97D38}"/>
                  </a:ext>
                </a:extLst>
              </p:cNvPr>
              <p:cNvSpPr>
                <a:spLocks noChangeArrowheads="1"/>
              </p:cNvSpPr>
              <p:nvPr/>
            </p:nvSpPr>
            <p:spPr bwMode="auto">
              <a:xfrm>
                <a:off x="3234" y="3007"/>
                <a:ext cx="189" cy="170"/>
              </a:xfrm>
              <a:prstGeom prst="ellipse">
                <a:avLst/>
              </a:prstGeom>
              <a:solidFill>
                <a:srgbClr val="D9AA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38" name="Rectangle 41">
                <a:extLst>
                  <a:ext uri="{FF2B5EF4-FFF2-40B4-BE49-F238E27FC236}">
                    <a16:creationId xmlns:a16="http://schemas.microsoft.com/office/drawing/2014/main" id="{BF5FEE2F-EBE9-2844-BE6B-6DCDB6DF3F07}"/>
                  </a:ext>
                </a:extLst>
              </p:cNvPr>
              <p:cNvSpPr>
                <a:spLocks noChangeArrowheads="1"/>
              </p:cNvSpPr>
              <p:nvPr/>
            </p:nvSpPr>
            <p:spPr bwMode="auto">
              <a:xfrm>
                <a:off x="3291" y="3051"/>
                <a:ext cx="11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zh-CN" altLang="zh-CN" sz="900" b="0">
                    <a:solidFill>
                      <a:srgbClr val="000000"/>
                    </a:solidFill>
                    <a:latin typeface="Arial" panose="020B0604020202020204" pitchFamily="34" charset="0"/>
                  </a:rPr>
                  <a:t>24</a:t>
                </a:r>
                <a:endParaRPr lang="zh-CN" altLang="zh-CN" sz="1800">
                  <a:latin typeface="Tahoma" panose="020B0604030504040204" pitchFamily="34" charset="0"/>
                </a:endParaRPr>
              </a:p>
            </p:txBody>
          </p:sp>
          <p:sp>
            <p:nvSpPr>
              <p:cNvPr id="39" name="Oval 42">
                <a:extLst>
                  <a:ext uri="{FF2B5EF4-FFF2-40B4-BE49-F238E27FC236}">
                    <a16:creationId xmlns:a16="http://schemas.microsoft.com/office/drawing/2014/main" id="{3DCE258A-721C-B74D-B3B8-FFE905F8258F}"/>
                  </a:ext>
                </a:extLst>
              </p:cNvPr>
              <p:cNvSpPr>
                <a:spLocks noChangeArrowheads="1"/>
              </p:cNvSpPr>
              <p:nvPr/>
            </p:nvSpPr>
            <p:spPr bwMode="auto">
              <a:xfrm>
                <a:off x="3243" y="3437"/>
                <a:ext cx="189" cy="179"/>
              </a:xfrm>
              <a:prstGeom prst="ellipse">
                <a:avLst/>
              </a:prstGeom>
              <a:solidFill>
                <a:srgbClr val="D9AA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40" name="Rectangle 43">
                <a:extLst>
                  <a:ext uri="{FF2B5EF4-FFF2-40B4-BE49-F238E27FC236}">
                    <a16:creationId xmlns:a16="http://schemas.microsoft.com/office/drawing/2014/main" id="{00D1B0D8-03E8-2449-B5C6-63F79C4E1572}"/>
                  </a:ext>
                </a:extLst>
              </p:cNvPr>
              <p:cNvSpPr>
                <a:spLocks noChangeArrowheads="1"/>
              </p:cNvSpPr>
              <p:nvPr/>
            </p:nvSpPr>
            <p:spPr bwMode="auto">
              <a:xfrm>
                <a:off x="3328" y="3490"/>
                <a:ext cx="7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zh-CN" altLang="zh-CN" sz="900" b="0">
                    <a:solidFill>
                      <a:srgbClr val="000000"/>
                    </a:solidFill>
                    <a:latin typeface="Arial" panose="020B0604020202020204" pitchFamily="34" charset="0"/>
                  </a:rPr>
                  <a:t>1</a:t>
                </a:r>
                <a:endParaRPr lang="zh-CN" altLang="zh-CN" sz="1800">
                  <a:latin typeface="Tahoma" panose="020B0604030504040204" pitchFamily="34" charset="0"/>
                </a:endParaRPr>
              </a:p>
            </p:txBody>
          </p:sp>
        </p:grpSp>
        <p:sp>
          <p:nvSpPr>
            <p:cNvPr id="41" name="弧 40">
              <a:extLst>
                <a:ext uri="{FF2B5EF4-FFF2-40B4-BE49-F238E27FC236}">
                  <a16:creationId xmlns:a16="http://schemas.microsoft.com/office/drawing/2014/main" id="{1E40ECDF-BC02-5949-A691-6F3FA117FF33}"/>
                </a:ext>
              </a:extLst>
            </p:cNvPr>
            <p:cNvSpPr/>
            <p:nvPr/>
          </p:nvSpPr>
          <p:spPr>
            <a:xfrm rot="6481070">
              <a:off x="4694866" y="4295527"/>
              <a:ext cx="935756" cy="688975"/>
            </a:xfrm>
            <a:prstGeom prst="arc">
              <a:avLst>
                <a:gd name="adj1" fmla="val 16200000"/>
                <a:gd name="adj2" fmla="val 20196909"/>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1748312B-B863-4F48-9D0C-258D5D8F9F79}"/>
              </a:ext>
            </a:extLst>
          </p:cNvPr>
          <p:cNvSpPr>
            <a:spLocks noGrp="1" noChangeArrowheads="1"/>
          </p:cNvSpPr>
          <p:nvPr>
            <p:ph type="title"/>
          </p:nvPr>
        </p:nvSpPr>
        <p:spPr/>
        <p:txBody>
          <a:bodyPr/>
          <a:lstStyle/>
          <a:p>
            <a:r>
              <a:rPr lang="zh-CN" altLang="en-US" dirty="0"/>
              <a:t>选举：</a:t>
            </a:r>
            <a:r>
              <a:rPr lang="en-US" altLang="zh-CN" dirty="0"/>
              <a:t>Bully</a:t>
            </a:r>
            <a:r>
              <a:rPr lang="zh-CN" altLang="en-US" dirty="0"/>
              <a:t> </a:t>
            </a:r>
            <a:r>
              <a:rPr lang="en-US" altLang="zh-CN" dirty="0"/>
              <a:t>Election</a:t>
            </a:r>
            <a:endParaRPr lang="zh-CN" altLang="en-US" dirty="0"/>
          </a:p>
        </p:txBody>
      </p:sp>
      <p:sp>
        <p:nvSpPr>
          <p:cNvPr id="41987" name="Rectangle 3">
            <a:extLst>
              <a:ext uri="{FF2B5EF4-FFF2-40B4-BE49-F238E27FC236}">
                <a16:creationId xmlns:a16="http://schemas.microsoft.com/office/drawing/2014/main" id="{8F0A596B-034B-9B46-AFC5-8FB0A8A3BEA8}"/>
              </a:ext>
            </a:extLst>
          </p:cNvPr>
          <p:cNvSpPr>
            <a:spLocks noGrp="1" noChangeArrowheads="1"/>
          </p:cNvSpPr>
          <p:nvPr>
            <p:ph idx="1"/>
          </p:nvPr>
        </p:nvSpPr>
        <p:spPr/>
        <p:txBody>
          <a:bodyPr/>
          <a:lstStyle/>
          <a:p>
            <a:r>
              <a:rPr lang="zh-CN" altLang="en-US" dirty="0"/>
              <a:t>霸道算法</a:t>
            </a:r>
          </a:p>
          <a:p>
            <a:pPr lvl="1"/>
            <a:r>
              <a:rPr lang="zh-CN" altLang="en-US" dirty="0">
                <a:solidFill>
                  <a:srgbClr val="C00000"/>
                </a:solidFill>
              </a:rPr>
              <a:t>同步系统，使用超时检测进程故障</a:t>
            </a:r>
          </a:p>
          <a:p>
            <a:pPr lvl="1"/>
            <a:r>
              <a:rPr lang="zh-CN" altLang="en-US" dirty="0"/>
              <a:t>通道可靠，但允许进程崩溃</a:t>
            </a:r>
          </a:p>
          <a:p>
            <a:pPr lvl="1"/>
            <a:r>
              <a:rPr lang="zh-CN" altLang="en-US" dirty="0"/>
              <a:t>每个进程知道哪些进程具有更大的标识符</a:t>
            </a:r>
          </a:p>
          <a:p>
            <a:pPr lvl="1"/>
            <a:r>
              <a:rPr lang="zh-CN" altLang="en-US" dirty="0"/>
              <a:t>每个进程均可以和所有其它进程通信</a:t>
            </a:r>
          </a:p>
        </p:txBody>
      </p:sp>
      <p:sp>
        <p:nvSpPr>
          <p:cNvPr id="41988" name="Rectangle 4">
            <a:extLst>
              <a:ext uri="{FF2B5EF4-FFF2-40B4-BE49-F238E27FC236}">
                <a16:creationId xmlns:a16="http://schemas.microsoft.com/office/drawing/2014/main" id="{066AF7B4-99C1-614D-8750-F7CE5C324C2D}"/>
              </a:ext>
            </a:extLst>
          </p:cNvPr>
          <p:cNvSpPr>
            <a:spLocks noChangeAspect="1" noChangeArrowheads="1"/>
          </p:cNvSpPr>
          <p:nvPr/>
        </p:nvSpPr>
        <p:spPr bwMode="auto">
          <a:xfrm>
            <a:off x="6338888" y="5784850"/>
            <a:ext cx="831850" cy="3476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41989" name="Rectangle 5">
            <a:extLst>
              <a:ext uri="{FF2B5EF4-FFF2-40B4-BE49-F238E27FC236}">
                <a16:creationId xmlns:a16="http://schemas.microsoft.com/office/drawing/2014/main" id="{9CC16A19-A9EC-A84D-A1BE-915FDD78BBDF}"/>
              </a:ext>
            </a:extLst>
          </p:cNvPr>
          <p:cNvSpPr>
            <a:spLocks noChangeAspect="1" noChangeArrowheads="1"/>
          </p:cNvSpPr>
          <p:nvPr/>
        </p:nvSpPr>
        <p:spPr bwMode="auto">
          <a:xfrm>
            <a:off x="6350000" y="5795963"/>
            <a:ext cx="833438" cy="347662"/>
          </a:xfrm>
          <a:prstGeom prst="rect">
            <a:avLst/>
          </a:prstGeom>
          <a:noFill/>
          <a:ln w="381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2" name="日期占位符 1">
            <a:extLst>
              <a:ext uri="{FF2B5EF4-FFF2-40B4-BE49-F238E27FC236}">
                <a16:creationId xmlns:a16="http://schemas.microsoft.com/office/drawing/2014/main" id="{224FE31B-EFEA-3648-96B9-C9076C3B07EB}"/>
              </a:ext>
            </a:extLst>
          </p:cNvPr>
          <p:cNvSpPr>
            <a:spLocks noGrp="1"/>
          </p:cNvSpPr>
          <p:nvPr>
            <p:ph type="dt" sz="half" idx="10"/>
          </p:nvPr>
        </p:nvSpPr>
        <p:spPr/>
        <p:txBody>
          <a:bodyPr/>
          <a:lstStyle/>
          <a:p>
            <a:pPr>
              <a:defRPr/>
            </a:pPr>
            <a:fld id="{B340BD16-FE70-9C4C-9444-CE57A19CF55E}" type="datetime1">
              <a:rPr lang="zh-CN" altLang="en-US" smtClean="0"/>
              <a:t>2022/10/9</a:t>
            </a:fld>
            <a:endParaRPr lang="zh-CN" altLang="en-US"/>
          </a:p>
        </p:txBody>
      </p:sp>
      <p:sp>
        <p:nvSpPr>
          <p:cNvPr id="3" name="页脚占位符 2">
            <a:extLst>
              <a:ext uri="{FF2B5EF4-FFF2-40B4-BE49-F238E27FC236}">
                <a16:creationId xmlns:a16="http://schemas.microsoft.com/office/drawing/2014/main" id="{E6C33B02-7473-9045-B8C7-85FF639E20C6}"/>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F1592E0E-66ED-BA47-A7C6-FF55E12C14F9}"/>
              </a:ext>
            </a:extLst>
          </p:cNvPr>
          <p:cNvSpPr>
            <a:spLocks noGrp="1"/>
          </p:cNvSpPr>
          <p:nvPr>
            <p:ph type="sldNum" sz="quarter" idx="12"/>
          </p:nvPr>
        </p:nvSpPr>
        <p:spPr/>
        <p:txBody>
          <a:bodyPr/>
          <a:lstStyle/>
          <a:p>
            <a:pPr>
              <a:defRPr/>
            </a:pPr>
            <a:fld id="{F58659B2-D2A8-BA42-BB8D-94882DBFBDBE}" type="slidenum">
              <a:rPr lang="zh-CN" altLang="en-US" smtClean="0"/>
              <a:pPr>
                <a:defRPr/>
              </a:pPr>
              <a:t>27</a:t>
            </a:fld>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7BF0B5D5-CB42-1F48-B5F8-AF10EA2E7D71}"/>
              </a:ext>
            </a:extLst>
          </p:cNvPr>
          <p:cNvSpPr>
            <a:spLocks noGrp="1" noChangeArrowheads="1"/>
          </p:cNvSpPr>
          <p:nvPr>
            <p:ph type="title"/>
          </p:nvPr>
        </p:nvSpPr>
        <p:spPr/>
        <p:txBody>
          <a:bodyPr/>
          <a:lstStyle/>
          <a:p>
            <a:r>
              <a:rPr lang="zh-CN" altLang="en-US" dirty="0"/>
              <a:t>选举：</a:t>
            </a:r>
            <a:r>
              <a:rPr lang="en-US" altLang="zh-CN" dirty="0"/>
              <a:t>Bully</a:t>
            </a:r>
            <a:r>
              <a:rPr lang="zh-CN" altLang="en-US" dirty="0"/>
              <a:t> </a:t>
            </a:r>
            <a:r>
              <a:rPr lang="en-US" altLang="zh-CN" dirty="0"/>
              <a:t>Election</a:t>
            </a:r>
            <a:endParaRPr lang="zh-CN" altLang="en-US" dirty="0"/>
          </a:p>
        </p:txBody>
      </p:sp>
      <p:sp>
        <p:nvSpPr>
          <p:cNvPr id="34819" name="Rectangle 3">
            <a:extLst>
              <a:ext uri="{FF2B5EF4-FFF2-40B4-BE49-F238E27FC236}">
                <a16:creationId xmlns:a16="http://schemas.microsoft.com/office/drawing/2014/main" id="{30233F04-84ED-43D9-BA5C-ADB63E99BD8D}"/>
              </a:ext>
            </a:extLst>
          </p:cNvPr>
          <p:cNvSpPr>
            <a:spLocks noGrp="1" noChangeArrowheads="1"/>
          </p:cNvSpPr>
          <p:nvPr>
            <p:ph idx="1"/>
          </p:nvPr>
        </p:nvSpPr>
        <p:spPr/>
        <p:txBody>
          <a:bodyPr>
            <a:normAutofit fontScale="92500"/>
          </a:bodyPr>
          <a:lstStyle/>
          <a:p>
            <a:r>
              <a:rPr lang="en-US" altLang="zh-CN" dirty="0"/>
              <a:t>[</a:t>
            </a:r>
            <a:r>
              <a:rPr lang="zh-CN" altLang="en-US" dirty="0"/>
              <a:t>任意进程</a:t>
            </a:r>
            <a:r>
              <a:rPr lang="en-US" altLang="zh-CN" dirty="0"/>
              <a:t>]</a:t>
            </a:r>
            <a:r>
              <a:rPr lang="zh-CN" altLang="en-US" dirty="0"/>
              <a:t>发现故障，召集选举</a:t>
            </a:r>
          </a:p>
          <a:p>
            <a:pPr lvl="1"/>
            <a:r>
              <a:rPr lang="en-US" altLang="zh-CN" dirty="0"/>
              <a:t>&lt;</a:t>
            </a:r>
            <a:r>
              <a:rPr lang="zh-CN" altLang="en-US" dirty="0"/>
              <a:t>次</a:t>
            </a:r>
            <a:r>
              <a:rPr lang="en-US" altLang="zh-CN" dirty="0"/>
              <a:t>&gt;</a:t>
            </a:r>
            <a:r>
              <a:rPr lang="zh-CN" altLang="en-US" dirty="0"/>
              <a:t>最大</a:t>
            </a:r>
            <a:r>
              <a:rPr lang="en-US" altLang="zh-CN" dirty="0"/>
              <a:t>ID</a:t>
            </a:r>
            <a:r>
              <a:rPr lang="zh-CN" altLang="en-US" dirty="0"/>
              <a:t>进程发送协调者消息</a:t>
            </a:r>
            <a:r>
              <a:rPr lang="en-US" altLang="zh-CN" i="1" dirty="0"/>
              <a:t>coordinator</a:t>
            </a:r>
          </a:p>
          <a:p>
            <a:pPr lvl="2"/>
            <a:r>
              <a:rPr lang="zh-CN" altLang="en-US" dirty="0"/>
              <a:t>主动发现故障者。若收到</a:t>
            </a:r>
            <a:r>
              <a:rPr lang="en-US" altLang="zh-CN" dirty="0"/>
              <a:t>election</a:t>
            </a:r>
            <a:r>
              <a:rPr lang="zh-CN" altLang="en-US" dirty="0"/>
              <a:t>消息，仍需执行下面步骤</a:t>
            </a:r>
            <a:endParaRPr lang="en-US" altLang="zh-CN" dirty="0"/>
          </a:p>
          <a:p>
            <a:pPr lvl="1"/>
            <a:r>
              <a:rPr lang="zh-CN" altLang="en-US" dirty="0"/>
              <a:t>非最大</a:t>
            </a:r>
            <a:r>
              <a:rPr lang="en-US" altLang="zh-CN" dirty="0"/>
              <a:t>ID</a:t>
            </a:r>
            <a:r>
              <a:rPr lang="zh-CN" altLang="en-US" dirty="0"/>
              <a:t>进程</a:t>
            </a:r>
            <a:r>
              <a:rPr lang="en-US" altLang="zh-CN" dirty="0"/>
              <a:t>P</a:t>
            </a:r>
            <a:r>
              <a:rPr lang="zh-CN" altLang="en-US" dirty="0"/>
              <a:t>发送选举消息</a:t>
            </a:r>
            <a:r>
              <a:rPr lang="en-US" altLang="zh-CN" i="1" dirty="0"/>
              <a:t>election</a:t>
            </a:r>
            <a:r>
              <a:rPr lang="zh-CN" altLang="en-US" dirty="0"/>
              <a:t>至所有更大标识符的进程</a:t>
            </a:r>
            <a:endParaRPr lang="en-US" altLang="zh-CN" dirty="0"/>
          </a:p>
          <a:p>
            <a:pPr lvl="2"/>
            <a:r>
              <a:rPr lang="zh-CN" altLang="en-US" dirty="0"/>
              <a:t>若进程</a:t>
            </a:r>
            <a:r>
              <a:rPr lang="en-US" altLang="zh-CN" dirty="0"/>
              <a:t>P</a:t>
            </a:r>
            <a:r>
              <a:rPr lang="zh-CN" altLang="en-US" dirty="0"/>
              <a:t>没有收到应答消息，则给所有具有较小标识符的进程发送协调者消息 </a:t>
            </a:r>
            <a:r>
              <a:rPr lang="en-US" altLang="zh-CN" sz="1400" dirty="0">
                <a:solidFill>
                  <a:srgbClr val="C00000"/>
                </a:solidFill>
              </a:rPr>
              <a:t>//</a:t>
            </a:r>
            <a:r>
              <a:rPr lang="zh-CN" altLang="en-US" sz="1400" dirty="0">
                <a:solidFill>
                  <a:srgbClr val="C00000"/>
                </a:solidFill>
              </a:rPr>
              <a:t> 更大 </a:t>
            </a:r>
            <a:r>
              <a:rPr lang="en-US" altLang="zh-CN" sz="1400" dirty="0">
                <a:solidFill>
                  <a:srgbClr val="C00000"/>
                </a:solidFill>
              </a:rPr>
              <a:t>ID</a:t>
            </a:r>
            <a:r>
              <a:rPr lang="zh-CN" altLang="en-US" sz="1400" dirty="0">
                <a:solidFill>
                  <a:srgbClr val="C00000"/>
                </a:solidFill>
              </a:rPr>
              <a:t> 都 </a:t>
            </a:r>
            <a:r>
              <a:rPr lang="en-US" altLang="zh-CN" sz="1400" dirty="0">
                <a:solidFill>
                  <a:srgbClr val="C00000"/>
                </a:solidFill>
              </a:rPr>
              <a:t>crash</a:t>
            </a:r>
            <a:r>
              <a:rPr lang="zh-CN" altLang="en-US" sz="1400" dirty="0">
                <a:solidFill>
                  <a:srgbClr val="C00000"/>
                </a:solidFill>
              </a:rPr>
              <a:t> 了，我的</a:t>
            </a:r>
            <a:r>
              <a:rPr lang="en-US" altLang="zh-CN" sz="1400" dirty="0">
                <a:solidFill>
                  <a:srgbClr val="C00000"/>
                </a:solidFill>
              </a:rPr>
              <a:t>ID</a:t>
            </a:r>
            <a:r>
              <a:rPr lang="zh-CN" altLang="en-US" sz="1400" dirty="0">
                <a:solidFill>
                  <a:srgbClr val="C00000"/>
                </a:solidFill>
              </a:rPr>
              <a:t>最大</a:t>
            </a:r>
            <a:endParaRPr lang="zh-CN" altLang="en-US" sz="1600" dirty="0">
              <a:solidFill>
                <a:srgbClr val="C00000"/>
              </a:solidFill>
            </a:endParaRPr>
          </a:p>
          <a:p>
            <a:pPr lvl="2"/>
            <a:r>
              <a:rPr lang="zh-CN" altLang="en-US" dirty="0"/>
              <a:t>若进程</a:t>
            </a:r>
            <a:r>
              <a:rPr lang="en-US" altLang="zh-CN" dirty="0"/>
              <a:t>P</a:t>
            </a:r>
            <a:r>
              <a:rPr lang="zh-CN" altLang="en-US" dirty="0"/>
              <a:t>收到应答消息（一个即可），则等待协调者消息 </a:t>
            </a:r>
            <a:r>
              <a:rPr lang="en-US" altLang="zh-CN" sz="1400" dirty="0">
                <a:solidFill>
                  <a:srgbClr val="C00000"/>
                </a:solidFill>
              </a:rPr>
              <a:t>//</a:t>
            </a:r>
            <a:r>
              <a:rPr lang="zh-CN" altLang="en-US" sz="1400" dirty="0">
                <a:solidFill>
                  <a:srgbClr val="C00000"/>
                </a:solidFill>
              </a:rPr>
              <a:t> 有更大</a:t>
            </a:r>
            <a:r>
              <a:rPr lang="en-US" altLang="zh-CN" sz="1400" dirty="0">
                <a:solidFill>
                  <a:srgbClr val="C00000"/>
                </a:solidFill>
              </a:rPr>
              <a:t>ID</a:t>
            </a:r>
            <a:r>
              <a:rPr lang="zh-CN" altLang="en-US" sz="1400" dirty="0">
                <a:solidFill>
                  <a:srgbClr val="C00000"/>
                </a:solidFill>
              </a:rPr>
              <a:t>活着</a:t>
            </a:r>
            <a:endParaRPr lang="en-US" altLang="zh-CN" dirty="0">
              <a:solidFill>
                <a:srgbClr val="C00000"/>
              </a:solidFill>
            </a:endParaRPr>
          </a:p>
          <a:p>
            <a:pPr lvl="3"/>
            <a:r>
              <a:rPr lang="zh-CN" altLang="en-US" dirty="0"/>
              <a:t>若等待超时，则启动一次新的选举算法 </a:t>
            </a:r>
            <a:r>
              <a:rPr lang="en-US" altLang="zh-CN" sz="1400" dirty="0">
                <a:solidFill>
                  <a:srgbClr val="C00000"/>
                </a:solidFill>
              </a:rPr>
              <a:t>//</a:t>
            </a:r>
            <a:r>
              <a:rPr lang="zh-CN" altLang="en-US" sz="1400" dirty="0">
                <a:solidFill>
                  <a:srgbClr val="C00000"/>
                </a:solidFill>
              </a:rPr>
              <a:t> 更大 </a:t>
            </a:r>
            <a:r>
              <a:rPr lang="en-US" altLang="zh-CN" sz="1400" dirty="0">
                <a:solidFill>
                  <a:srgbClr val="C00000"/>
                </a:solidFill>
              </a:rPr>
              <a:t>ID</a:t>
            </a:r>
            <a:r>
              <a:rPr lang="zh-CN" altLang="en-US" sz="1400" dirty="0">
                <a:solidFill>
                  <a:srgbClr val="C00000"/>
                </a:solidFill>
              </a:rPr>
              <a:t> 临时 </a:t>
            </a:r>
            <a:r>
              <a:rPr lang="en-US" altLang="zh-CN" sz="1400" dirty="0">
                <a:solidFill>
                  <a:srgbClr val="C00000"/>
                </a:solidFill>
              </a:rPr>
              <a:t>crash</a:t>
            </a:r>
            <a:r>
              <a:rPr lang="zh-CN" altLang="en-US" sz="1400" dirty="0">
                <a:solidFill>
                  <a:srgbClr val="C00000"/>
                </a:solidFill>
              </a:rPr>
              <a:t> 了</a:t>
            </a:r>
          </a:p>
          <a:p>
            <a:r>
              <a:rPr lang="zh-CN" altLang="en-US" dirty="0"/>
              <a:t>接收到</a:t>
            </a:r>
            <a:r>
              <a:rPr lang="en-US" altLang="zh-CN" i="1" dirty="0"/>
              <a:t>election</a:t>
            </a:r>
            <a:r>
              <a:rPr lang="zh-CN" altLang="en-US" dirty="0"/>
              <a:t>消息 </a:t>
            </a:r>
            <a:r>
              <a:rPr lang="en-US" altLang="zh-CN" sz="1400" dirty="0">
                <a:solidFill>
                  <a:srgbClr val="C00000"/>
                </a:solidFill>
              </a:rPr>
              <a:t>//</a:t>
            </a:r>
            <a:r>
              <a:rPr lang="zh-CN" altLang="en-US" sz="1400" dirty="0">
                <a:solidFill>
                  <a:srgbClr val="C00000"/>
                </a:solidFill>
              </a:rPr>
              <a:t> 更小 </a:t>
            </a:r>
            <a:r>
              <a:rPr lang="en-US" altLang="zh-CN" sz="1400" dirty="0">
                <a:solidFill>
                  <a:srgbClr val="C00000"/>
                </a:solidFill>
              </a:rPr>
              <a:t>ID</a:t>
            </a:r>
            <a:r>
              <a:rPr lang="zh-CN" altLang="en-US" sz="1400" dirty="0">
                <a:solidFill>
                  <a:srgbClr val="C00000"/>
                </a:solidFill>
              </a:rPr>
              <a:t> 先发现故障，接管选举</a:t>
            </a:r>
            <a:endParaRPr lang="en-US" altLang="zh-CN" dirty="0"/>
          </a:p>
          <a:p>
            <a:pPr lvl="1"/>
            <a:r>
              <a:rPr lang="zh-CN" altLang="en-US" dirty="0"/>
              <a:t>回复应答消息</a:t>
            </a:r>
            <a:r>
              <a:rPr lang="en-US" altLang="zh-CN" i="1" dirty="0"/>
              <a:t>answer</a:t>
            </a:r>
            <a:r>
              <a:rPr lang="zh-CN" altLang="en-US" i="1" dirty="0"/>
              <a:t> </a:t>
            </a:r>
            <a:r>
              <a:rPr lang="en-US" altLang="zh-CN" sz="1400" dirty="0">
                <a:solidFill>
                  <a:srgbClr val="C00000"/>
                </a:solidFill>
              </a:rPr>
              <a:t>//</a:t>
            </a:r>
            <a:r>
              <a:rPr lang="zh-CN" altLang="en-US" sz="1400" dirty="0">
                <a:solidFill>
                  <a:srgbClr val="C00000"/>
                </a:solidFill>
              </a:rPr>
              <a:t> 让小</a:t>
            </a:r>
            <a:r>
              <a:rPr lang="en-US" altLang="zh-CN" sz="1400" dirty="0">
                <a:solidFill>
                  <a:srgbClr val="C00000"/>
                </a:solidFill>
              </a:rPr>
              <a:t>ID</a:t>
            </a:r>
            <a:r>
              <a:rPr lang="zh-CN" altLang="en-US" sz="1400" dirty="0">
                <a:solidFill>
                  <a:srgbClr val="C00000"/>
                </a:solidFill>
              </a:rPr>
              <a:t>等</a:t>
            </a:r>
            <a:r>
              <a:rPr lang="en-US" altLang="zh-CN" sz="1400" dirty="0">
                <a:solidFill>
                  <a:srgbClr val="C00000"/>
                </a:solidFill>
              </a:rPr>
              <a:t>coordinator</a:t>
            </a:r>
            <a:endParaRPr lang="en-US" altLang="zh-CN" i="1" dirty="0"/>
          </a:p>
          <a:p>
            <a:pPr lvl="1"/>
            <a:r>
              <a:rPr lang="zh-CN" altLang="en-US" dirty="0"/>
              <a:t>开启另一次选举：同上一步（分类处理）</a:t>
            </a:r>
            <a:endParaRPr lang="en-US" altLang="zh-CN" dirty="0"/>
          </a:p>
          <a:p>
            <a:r>
              <a:rPr lang="zh-CN" altLang="en-US" dirty="0"/>
              <a:t>进程收到协调者信息</a:t>
            </a:r>
            <a:endParaRPr lang="en-US" altLang="zh-CN" dirty="0"/>
          </a:p>
          <a:p>
            <a:pPr lvl="1"/>
            <a:r>
              <a:rPr lang="zh-CN" altLang="en-US" dirty="0"/>
              <a:t>设置 </a:t>
            </a:r>
            <a:r>
              <a:rPr lang="en-US" altLang="zh-CN" dirty="0" err="1"/>
              <a:t>elected</a:t>
            </a:r>
            <a:r>
              <a:rPr lang="en-US" altLang="zh-CN" baseline="-25000" dirty="0" err="1"/>
              <a:t>i</a:t>
            </a:r>
            <a:r>
              <a:rPr lang="en-US" altLang="zh-CN" dirty="0"/>
              <a:t> = </a:t>
            </a:r>
            <a:r>
              <a:rPr lang="en-US" altLang="zh-CN" dirty="0" err="1"/>
              <a:t>id</a:t>
            </a:r>
            <a:r>
              <a:rPr lang="en-US" altLang="zh-CN" baseline="-25000" dirty="0" err="1"/>
              <a:t>coordinator</a:t>
            </a:r>
            <a:endParaRPr lang="en-US" altLang="zh-CN" baseline="-25000" dirty="0"/>
          </a:p>
        </p:txBody>
      </p:sp>
      <p:sp>
        <p:nvSpPr>
          <p:cNvPr id="2" name="日期占位符 1">
            <a:extLst>
              <a:ext uri="{FF2B5EF4-FFF2-40B4-BE49-F238E27FC236}">
                <a16:creationId xmlns:a16="http://schemas.microsoft.com/office/drawing/2014/main" id="{74D9CEAA-3BB0-944C-9DE6-26A944E75755}"/>
              </a:ext>
            </a:extLst>
          </p:cNvPr>
          <p:cNvSpPr>
            <a:spLocks noGrp="1"/>
          </p:cNvSpPr>
          <p:nvPr>
            <p:ph type="dt" sz="half" idx="10"/>
          </p:nvPr>
        </p:nvSpPr>
        <p:spPr/>
        <p:txBody>
          <a:bodyPr/>
          <a:lstStyle/>
          <a:p>
            <a:pPr>
              <a:defRPr/>
            </a:pPr>
            <a:fld id="{9C71DF94-D1FD-A741-BA13-CEAE105A668E}" type="datetime1">
              <a:rPr lang="zh-CN" altLang="en-US" smtClean="0"/>
              <a:t>2022/10/9</a:t>
            </a:fld>
            <a:endParaRPr lang="zh-CN" altLang="en-US"/>
          </a:p>
        </p:txBody>
      </p:sp>
      <p:sp>
        <p:nvSpPr>
          <p:cNvPr id="3" name="页脚占位符 2">
            <a:extLst>
              <a:ext uri="{FF2B5EF4-FFF2-40B4-BE49-F238E27FC236}">
                <a16:creationId xmlns:a16="http://schemas.microsoft.com/office/drawing/2014/main" id="{DEE62447-91BF-EB44-9477-81A86F51865E}"/>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1CC73E8F-6A6B-9840-AC3C-809DCA7FCE6C}"/>
              </a:ext>
            </a:extLst>
          </p:cNvPr>
          <p:cNvSpPr>
            <a:spLocks noGrp="1"/>
          </p:cNvSpPr>
          <p:nvPr>
            <p:ph type="sldNum" sz="quarter" idx="12"/>
          </p:nvPr>
        </p:nvSpPr>
        <p:spPr/>
        <p:txBody>
          <a:bodyPr/>
          <a:lstStyle/>
          <a:p>
            <a:pPr>
              <a:defRPr/>
            </a:pPr>
            <a:fld id="{F58659B2-D2A8-BA42-BB8D-94882DBFBDBE}" type="slidenum">
              <a:rPr lang="zh-CN" altLang="en-US" smtClean="0"/>
              <a:pPr>
                <a:defRPr/>
              </a:pPr>
              <a:t>28</a:t>
            </a:fld>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5B80BA77-0E15-434F-AC8A-3C85B01363C8}"/>
              </a:ext>
            </a:extLst>
          </p:cNvPr>
          <p:cNvSpPr>
            <a:spLocks noGrp="1" noChangeArrowheads="1"/>
          </p:cNvSpPr>
          <p:nvPr>
            <p:ph type="title"/>
          </p:nvPr>
        </p:nvSpPr>
        <p:spPr/>
        <p:txBody>
          <a:bodyPr/>
          <a:lstStyle/>
          <a:p>
            <a:r>
              <a:rPr lang="zh-CN" altLang="en-US" dirty="0"/>
              <a:t>选举：</a:t>
            </a:r>
            <a:r>
              <a:rPr lang="en-US" altLang="zh-CN" dirty="0"/>
              <a:t>Bully</a:t>
            </a:r>
            <a:r>
              <a:rPr lang="zh-CN" altLang="en-US" dirty="0"/>
              <a:t> </a:t>
            </a:r>
            <a:r>
              <a:rPr lang="en-US" altLang="zh-CN" dirty="0"/>
              <a:t>Election</a:t>
            </a:r>
            <a:endParaRPr lang="zh-CN" altLang="en-US" dirty="0"/>
          </a:p>
        </p:txBody>
      </p:sp>
      <p:sp>
        <p:nvSpPr>
          <p:cNvPr id="44035" name="Rectangle 3">
            <a:extLst>
              <a:ext uri="{FF2B5EF4-FFF2-40B4-BE49-F238E27FC236}">
                <a16:creationId xmlns:a16="http://schemas.microsoft.com/office/drawing/2014/main" id="{70D993F5-8BD0-2741-9F2A-AEBBA2E91361}"/>
              </a:ext>
            </a:extLst>
          </p:cNvPr>
          <p:cNvSpPr>
            <a:spLocks noGrp="1" noChangeArrowheads="1"/>
          </p:cNvSpPr>
          <p:nvPr>
            <p:ph idx="1"/>
          </p:nvPr>
        </p:nvSpPr>
        <p:spPr/>
        <p:txBody>
          <a:bodyPr/>
          <a:lstStyle/>
          <a:p>
            <a:r>
              <a:rPr lang="zh-CN" altLang="en-US" dirty="0"/>
              <a:t>算法示例：</a:t>
            </a:r>
            <a:r>
              <a:rPr lang="en-US" altLang="zh-CN" dirty="0"/>
              <a:t>p4</a:t>
            </a:r>
            <a:r>
              <a:rPr lang="zh-CN" altLang="en-US" dirty="0"/>
              <a:t>、</a:t>
            </a:r>
            <a:r>
              <a:rPr lang="en-US" altLang="zh-CN" dirty="0"/>
              <a:t>p3</a:t>
            </a:r>
            <a:r>
              <a:rPr lang="zh-CN" altLang="en-US" dirty="0"/>
              <a:t>相继出现故障的选举过程，</a:t>
            </a:r>
            <a:r>
              <a:rPr lang="en-US" altLang="zh-CN" dirty="0"/>
              <a:t>p1</a:t>
            </a:r>
            <a:r>
              <a:rPr lang="zh-CN" altLang="en-US" dirty="0"/>
              <a:t>先发现</a:t>
            </a:r>
          </a:p>
        </p:txBody>
      </p:sp>
      <p:sp>
        <p:nvSpPr>
          <p:cNvPr id="44036" name="Rectangle 4">
            <a:extLst>
              <a:ext uri="{FF2B5EF4-FFF2-40B4-BE49-F238E27FC236}">
                <a16:creationId xmlns:a16="http://schemas.microsoft.com/office/drawing/2014/main" id="{06CDA77F-CACC-2F45-8FD9-A43A82945EFE}"/>
              </a:ext>
            </a:extLst>
          </p:cNvPr>
          <p:cNvSpPr>
            <a:spLocks noChangeAspect="1" noChangeArrowheads="1"/>
          </p:cNvSpPr>
          <p:nvPr/>
        </p:nvSpPr>
        <p:spPr bwMode="auto">
          <a:xfrm>
            <a:off x="6338888" y="5784850"/>
            <a:ext cx="831850" cy="3476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44037" name="Rectangle 5">
            <a:extLst>
              <a:ext uri="{FF2B5EF4-FFF2-40B4-BE49-F238E27FC236}">
                <a16:creationId xmlns:a16="http://schemas.microsoft.com/office/drawing/2014/main" id="{FD4F7A10-35E1-BF4A-BBB6-E5345A32DCE5}"/>
              </a:ext>
            </a:extLst>
          </p:cNvPr>
          <p:cNvSpPr>
            <a:spLocks noChangeAspect="1" noChangeArrowheads="1"/>
          </p:cNvSpPr>
          <p:nvPr/>
        </p:nvSpPr>
        <p:spPr bwMode="auto">
          <a:xfrm>
            <a:off x="6350000" y="5795963"/>
            <a:ext cx="833438" cy="347662"/>
          </a:xfrm>
          <a:prstGeom prst="rect">
            <a:avLst/>
          </a:prstGeom>
          <a:noFill/>
          <a:ln w="381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2" name="日期占位符 1">
            <a:extLst>
              <a:ext uri="{FF2B5EF4-FFF2-40B4-BE49-F238E27FC236}">
                <a16:creationId xmlns:a16="http://schemas.microsoft.com/office/drawing/2014/main" id="{FBBC3F62-8136-6946-AC8B-6A7222200082}"/>
              </a:ext>
            </a:extLst>
          </p:cNvPr>
          <p:cNvSpPr>
            <a:spLocks noGrp="1"/>
          </p:cNvSpPr>
          <p:nvPr>
            <p:ph type="dt" sz="half" idx="10"/>
          </p:nvPr>
        </p:nvSpPr>
        <p:spPr/>
        <p:txBody>
          <a:bodyPr/>
          <a:lstStyle/>
          <a:p>
            <a:pPr>
              <a:defRPr/>
            </a:pPr>
            <a:fld id="{F9010E7F-5C50-124C-898F-44C6189AB903}" type="datetime1">
              <a:rPr lang="zh-CN" altLang="en-US" smtClean="0"/>
              <a:t>2022/10/9</a:t>
            </a:fld>
            <a:endParaRPr lang="zh-CN" altLang="en-US"/>
          </a:p>
        </p:txBody>
      </p:sp>
      <p:sp>
        <p:nvSpPr>
          <p:cNvPr id="3" name="页脚占位符 2">
            <a:extLst>
              <a:ext uri="{FF2B5EF4-FFF2-40B4-BE49-F238E27FC236}">
                <a16:creationId xmlns:a16="http://schemas.microsoft.com/office/drawing/2014/main" id="{9D93525B-B9D7-CB49-8855-3D7386FC0DB0}"/>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EBC27FFD-2826-5740-9F18-5FD11B7F5E51}"/>
              </a:ext>
            </a:extLst>
          </p:cNvPr>
          <p:cNvSpPr>
            <a:spLocks noGrp="1"/>
          </p:cNvSpPr>
          <p:nvPr>
            <p:ph type="sldNum" sz="quarter" idx="12"/>
          </p:nvPr>
        </p:nvSpPr>
        <p:spPr/>
        <p:txBody>
          <a:bodyPr/>
          <a:lstStyle/>
          <a:p>
            <a:pPr>
              <a:defRPr/>
            </a:pPr>
            <a:fld id="{F58659B2-D2A8-BA42-BB8D-94882DBFBDBE}" type="slidenum">
              <a:rPr lang="zh-CN" altLang="en-US" smtClean="0"/>
              <a:pPr>
                <a:defRPr/>
              </a:pPr>
              <a:t>29</a:t>
            </a:fld>
            <a:endParaRPr lang="zh-CN" altLang="en-US"/>
          </a:p>
        </p:txBody>
      </p:sp>
      <p:pic>
        <p:nvPicPr>
          <p:cNvPr id="5" name="图片 4">
            <a:extLst>
              <a:ext uri="{FF2B5EF4-FFF2-40B4-BE49-F238E27FC236}">
                <a16:creationId xmlns:a16="http://schemas.microsoft.com/office/drawing/2014/main" id="{5159086F-9036-534B-9F6A-273FEEBDB27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176537" y="1599061"/>
            <a:ext cx="4790926" cy="4667595"/>
          </a:xfrm>
          <a:prstGeom prst="rect">
            <a:avLst/>
          </a:prstGeom>
        </p:spPr>
      </p:pic>
      <p:sp>
        <p:nvSpPr>
          <p:cNvPr id="6" name="文本框 5">
            <a:extLst>
              <a:ext uri="{FF2B5EF4-FFF2-40B4-BE49-F238E27FC236}">
                <a16:creationId xmlns:a16="http://schemas.microsoft.com/office/drawing/2014/main" id="{C9F3F88D-40F2-4942-BAD1-CB5C2E2C8F26}"/>
              </a:ext>
            </a:extLst>
          </p:cNvPr>
          <p:cNvSpPr txBox="1"/>
          <p:nvPr/>
        </p:nvSpPr>
        <p:spPr>
          <a:xfrm>
            <a:off x="729172" y="5013176"/>
            <a:ext cx="1346844" cy="369332"/>
          </a:xfrm>
          <a:prstGeom prst="rect">
            <a:avLst/>
          </a:prstGeom>
          <a:noFill/>
        </p:spPr>
        <p:txBody>
          <a:bodyPr wrap="none" rtlCol="0">
            <a:spAutoFit/>
          </a:bodyPr>
          <a:lstStyle/>
          <a:p>
            <a:r>
              <a:rPr kumimoji="1" lang="zh-CN" altLang="en-US" b="0" dirty="0">
                <a:latin typeface="+mn-ea"/>
                <a:ea typeface="+mn-ea"/>
              </a:rPr>
              <a:t>省略的步骤</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2684BC0D-0FBA-E84C-A087-C40A011BEA02}"/>
              </a:ext>
            </a:extLst>
          </p:cNvPr>
          <p:cNvSpPr>
            <a:spLocks noGrp="1" noChangeArrowheads="1"/>
          </p:cNvSpPr>
          <p:nvPr>
            <p:ph type="title"/>
          </p:nvPr>
        </p:nvSpPr>
        <p:spPr/>
        <p:txBody>
          <a:bodyPr/>
          <a:lstStyle/>
          <a:p>
            <a:r>
              <a:rPr lang="zh-CN" altLang="en-US"/>
              <a:t>简介</a:t>
            </a:r>
          </a:p>
        </p:txBody>
      </p:sp>
      <p:sp>
        <p:nvSpPr>
          <p:cNvPr id="5123" name="Rectangle 3">
            <a:extLst>
              <a:ext uri="{FF2B5EF4-FFF2-40B4-BE49-F238E27FC236}">
                <a16:creationId xmlns:a16="http://schemas.microsoft.com/office/drawing/2014/main" id="{FB92080C-7DE0-496A-B108-4B8E76830006}"/>
              </a:ext>
            </a:extLst>
          </p:cNvPr>
          <p:cNvSpPr>
            <a:spLocks noGrp="1" noChangeArrowheads="1"/>
          </p:cNvSpPr>
          <p:nvPr>
            <p:ph idx="1"/>
          </p:nvPr>
        </p:nvSpPr>
        <p:spPr/>
        <p:txBody>
          <a:bodyPr/>
          <a:lstStyle/>
          <a:p>
            <a:r>
              <a:rPr lang="zh-CN" altLang="en-US" dirty="0"/>
              <a:t>构建分布式系统的主要动力：资源共享和协作</a:t>
            </a:r>
          </a:p>
          <a:p>
            <a:r>
              <a:rPr lang="zh-CN" altLang="en-US" dirty="0"/>
              <a:t>分布式系统的进程需要协调动作和对共享资源达成协定</a:t>
            </a:r>
          </a:p>
          <a:p>
            <a:r>
              <a:rPr lang="zh-CN" altLang="en-US" dirty="0"/>
              <a:t>分布式中的协作</a:t>
            </a:r>
          </a:p>
          <a:p>
            <a:pPr lvl="1"/>
            <a:r>
              <a:rPr lang="zh-CN" altLang="en-US" dirty="0"/>
              <a:t>互斥</a:t>
            </a:r>
          </a:p>
          <a:p>
            <a:pPr lvl="1"/>
            <a:r>
              <a:rPr lang="zh-CN" altLang="en-US" dirty="0"/>
              <a:t>选举</a:t>
            </a:r>
          </a:p>
          <a:p>
            <a:pPr lvl="1"/>
            <a:r>
              <a:rPr lang="zh-CN" altLang="en-US" dirty="0"/>
              <a:t>组播</a:t>
            </a:r>
          </a:p>
          <a:p>
            <a:pPr lvl="2"/>
            <a:r>
              <a:rPr lang="zh-CN" altLang="en-US" dirty="0"/>
              <a:t>可靠性和排序语义</a:t>
            </a:r>
          </a:p>
          <a:p>
            <a:pPr lvl="1"/>
            <a:r>
              <a:rPr lang="zh-CN" altLang="en-US" dirty="0"/>
              <a:t>进程间的协定</a:t>
            </a:r>
          </a:p>
          <a:p>
            <a:pPr lvl="2"/>
            <a:r>
              <a:rPr lang="zh-CN" altLang="en-US" dirty="0"/>
              <a:t>共识和拜占庭协定</a:t>
            </a:r>
          </a:p>
        </p:txBody>
      </p:sp>
      <p:sp>
        <p:nvSpPr>
          <p:cNvPr id="2" name="日期占位符 1">
            <a:extLst>
              <a:ext uri="{FF2B5EF4-FFF2-40B4-BE49-F238E27FC236}">
                <a16:creationId xmlns:a16="http://schemas.microsoft.com/office/drawing/2014/main" id="{22A88BCF-52DB-EB4C-A4E4-E6F2C249B8EF}"/>
              </a:ext>
            </a:extLst>
          </p:cNvPr>
          <p:cNvSpPr>
            <a:spLocks noGrp="1"/>
          </p:cNvSpPr>
          <p:nvPr>
            <p:ph type="dt" sz="half" idx="10"/>
          </p:nvPr>
        </p:nvSpPr>
        <p:spPr/>
        <p:txBody>
          <a:bodyPr/>
          <a:lstStyle/>
          <a:p>
            <a:pPr>
              <a:defRPr/>
            </a:pPr>
            <a:fld id="{C74ABDA3-C104-7F4F-A45A-C4A8BAC45576}" type="datetime1">
              <a:rPr lang="zh-CN" altLang="en-US" smtClean="0"/>
              <a:t>2022/10/9</a:t>
            </a:fld>
            <a:endParaRPr lang="zh-CN" altLang="en-US"/>
          </a:p>
        </p:txBody>
      </p:sp>
      <p:sp>
        <p:nvSpPr>
          <p:cNvPr id="3" name="页脚占位符 2">
            <a:extLst>
              <a:ext uri="{FF2B5EF4-FFF2-40B4-BE49-F238E27FC236}">
                <a16:creationId xmlns:a16="http://schemas.microsoft.com/office/drawing/2014/main" id="{7780AF6A-E63E-A342-9DAE-008CABFF4BB5}"/>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8E6D7972-2EBA-4A46-97A3-1D6C459ED08A}"/>
              </a:ext>
            </a:extLst>
          </p:cNvPr>
          <p:cNvSpPr>
            <a:spLocks noGrp="1"/>
          </p:cNvSpPr>
          <p:nvPr>
            <p:ph type="sldNum" sz="quarter" idx="12"/>
          </p:nvPr>
        </p:nvSpPr>
        <p:spPr/>
        <p:txBody>
          <a:bodyPr/>
          <a:lstStyle/>
          <a:p>
            <a:pPr>
              <a:defRPr/>
            </a:pPr>
            <a:fld id="{F58659B2-D2A8-BA42-BB8D-94882DBFBDBE}" type="slidenum">
              <a:rPr lang="zh-CN" altLang="en-US" smtClean="0"/>
              <a:pPr>
                <a:defRPr/>
              </a:pPr>
              <a:t>3</a:t>
            </a:fld>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1E43B703-56A2-FF41-8CFC-C1B6B662DBD5}"/>
              </a:ext>
            </a:extLst>
          </p:cNvPr>
          <p:cNvSpPr>
            <a:spLocks noGrp="1" noChangeArrowheads="1"/>
          </p:cNvSpPr>
          <p:nvPr>
            <p:ph type="title"/>
          </p:nvPr>
        </p:nvSpPr>
        <p:spPr/>
        <p:txBody>
          <a:bodyPr/>
          <a:lstStyle/>
          <a:p>
            <a:r>
              <a:rPr lang="zh-CN" altLang="en-US"/>
              <a:t>选举</a:t>
            </a:r>
          </a:p>
        </p:txBody>
      </p:sp>
      <p:sp>
        <p:nvSpPr>
          <p:cNvPr id="45059" name="Rectangle 3">
            <a:extLst>
              <a:ext uri="{FF2B5EF4-FFF2-40B4-BE49-F238E27FC236}">
                <a16:creationId xmlns:a16="http://schemas.microsoft.com/office/drawing/2014/main" id="{6B344CFC-E47B-7B46-AE5C-B206259BB829}"/>
              </a:ext>
            </a:extLst>
          </p:cNvPr>
          <p:cNvSpPr>
            <a:spLocks noGrp="1" noChangeArrowheads="1"/>
          </p:cNvSpPr>
          <p:nvPr>
            <p:ph idx="1"/>
          </p:nvPr>
        </p:nvSpPr>
        <p:spPr/>
        <p:txBody>
          <a:bodyPr>
            <a:normAutofit fontScale="92500" lnSpcReduction="10000"/>
          </a:bodyPr>
          <a:lstStyle/>
          <a:p>
            <a:r>
              <a:rPr lang="en-US" altLang="zh-CN" dirty="0"/>
              <a:t>bandwidth</a:t>
            </a:r>
          </a:p>
          <a:p>
            <a:pPr lvl="1"/>
            <a:r>
              <a:rPr lang="en-US" altLang="zh-CN" dirty="0"/>
              <a:t>best  = N-2</a:t>
            </a:r>
          </a:p>
          <a:p>
            <a:pPr lvl="2"/>
            <a:r>
              <a:rPr lang="zh-CN" altLang="en-US" dirty="0"/>
              <a:t>标识符次大的进程发起选举</a:t>
            </a:r>
          </a:p>
          <a:p>
            <a:pPr lvl="2"/>
            <a:r>
              <a:rPr lang="zh-CN" altLang="en-US" dirty="0"/>
              <a:t>发送</a:t>
            </a:r>
            <a:r>
              <a:rPr lang="en-US" altLang="zh-CN" dirty="0"/>
              <a:t>N-2</a:t>
            </a:r>
            <a:r>
              <a:rPr lang="zh-CN" altLang="en-US" dirty="0"/>
              <a:t>个协调者消息</a:t>
            </a:r>
          </a:p>
          <a:p>
            <a:pPr lvl="2"/>
            <a:r>
              <a:rPr lang="zh-CN" altLang="en-US" dirty="0"/>
              <a:t>周转时间为</a:t>
            </a:r>
            <a:r>
              <a:rPr lang="en-US" altLang="zh-CN" dirty="0"/>
              <a:t>1</a:t>
            </a:r>
            <a:r>
              <a:rPr lang="zh-CN" altLang="en-US" dirty="0"/>
              <a:t>个消息</a:t>
            </a:r>
          </a:p>
          <a:p>
            <a:pPr lvl="1"/>
            <a:r>
              <a:rPr lang="en-US" altLang="zh-CN" dirty="0"/>
              <a:t>worst: O(N</a:t>
            </a:r>
            <a:r>
              <a:rPr lang="en-US" altLang="zh-CN" baseline="30000" dirty="0"/>
              <a:t>2</a:t>
            </a:r>
            <a:r>
              <a:rPr lang="en-US" altLang="zh-CN" dirty="0"/>
              <a:t>)</a:t>
            </a:r>
            <a:endParaRPr lang="zh-CN" altLang="en-US" dirty="0"/>
          </a:p>
          <a:p>
            <a:pPr lvl="2"/>
            <a:r>
              <a:rPr lang="zh-CN" altLang="en-US" dirty="0"/>
              <a:t>标识符最小的进程发起选举</a:t>
            </a:r>
            <a:endParaRPr lang="en-US" altLang="zh-CN" dirty="0"/>
          </a:p>
          <a:p>
            <a:pPr lvl="2"/>
            <a:r>
              <a:rPr lang="zh-CN" altLang="en-US" dirty="0"/>
              <a:t>周转时间</a:t>
            </a:r>
            <a:r>
              <a:rPr lang="en-US" altLang="zh-CN" dirty="0"/>
              <a:t>=</a:t>
            </a:r>
            <a:r>
              <a:rPr lang="zh-CN" altLang="en-US" dirty="0"/>
              <a:t>依次</a:t>
            </a:r>
            <a:r>
              <a:rPr lang="en-US" altLang="zh-CN" dirty="0"/>
              <a:t>elect(N-2)+</a:t>
            </a:r>
            <a:r>
              <a:rPr lang="zh-CN" altLang="en-US" dirty="0"/>
              <a:t>协调</a:t>
            </a:r>
            <a:r>
              <a:rPr lang="zh-CN" altLang="en-US" dirty="0">
                <a:solidFill>
                  <a:schemeClr val="bg1"/>
                </a:solidFill>
              </a:rPr>
              <a:t>者消息</a:t>
            </a:r>
            <a:r>
              <a:rPr lang="en-US" altLang="zh-CN" dirty="0">
                <a:solidFill>
                  <a:schemeClr val="bg1"/>
                </a:solidFill>
              </a:rPr>
              <a:t>(1)</a:t>
            </a:r>
          </a:p>
          <a:p>
            <a:r>
              <a:rPr lang="zh-CN" altLang="en-US" dirty="0"/>
              <a:t>为什么叫</a:t>
            </a:r>
            <a:r>
              <a:rPr lang="en-US" altLang="zh-CN" dirty="0"/>
              <a:t>bully</a:t>
            </a:r>
            <a:r>
              <a:rPr lang="zh-CN" altLang="en-US" dirty="0"/>
              <a:t>？</a:t>
            </a:r>
            <a:endParaRPr lang="en-US" altLang="zh-CN" dirty="0"/>
          </a:p>
          <a:p>
            <a:pPr lvl="1"/>
            <a:r>
              <a:rPr lang="en-US" altLang="zh-CN" dirty="0"/>
              <a:t>When a process is started to replace a crashed process, it begins an election. If it</a:t>
            </a:r>
            <a:r>
              <a:rPr lang="zh-CN" altLang="en-US" dirty="0"/>
              <a:t> </a:t>
            </a:r>
            <a:r>
              <a:rPr lang="en-US" altLang="zh-CN" dirty="0"/>
              <a:t>has the highest process identifier, then it will decide that it is the coordinator and announce this to the other processes. Thus it will become the coordinator, even though the current coordinator is functioning. It is for this reason that the algorithm is called the ‘bully’ algorithm.</a:t>
            </a:r>
            <a:endParaRPr lang="zh-CN" altLang="en-US" dirty="0"/>
          </a:p>
          <a:p>
            <a:pPr lvl="3"/>
            <a:endParaRPr lang="zh-CN" altLang="en-US" dirty="0"/>
          </a:p>
          <a:p>
            <a:pPr lvl="1"/>
            <a:endParaRPr lang="en-US" altLang="zh-CN" dirty="0"/>
          </a:p>
        </p:txBody>
      </p:sp>
      <p:sp>
        <p:nvSpPr>
          <p:cNvPr id="2" name="日期占位符 1">
            <a:extLst>
              <a:ext uri="{FF2B5EF4-FFF2-40B4-BE49-F238E27FC236}">
                <a16:creationId xmlns:a16="http://schemas.microsoft.com/office/drawing/2014/main" id="{7F8ED687-1C24-214B-98AC-328DEAAC1449}"/>
              </a:ext>
            </a:extLst>
          </p:cNvPr>
          <p:cNvSpPr>
            <a:spLocks noGrp="1"/>
          </p:cNvSpPr>
          <p:nvPr>
            <p:ph type="dt" sz="half" idx="10"/>
          </p:nvPr>
        </p:nvSpPr>
        <p:spPr/>
        <p:txBody>
          <a:bodyPr/>
          <a:lstStyle/>
          <a:p>
            <a:pPr>
              <a:defRPr/>
            </a:pPr>
            <a:fld id="{71AC0ADE-1DB6-7A4F-9432-A5468D299333}" type="datetime1">
              <a:rPr lang="zh-CN" altLang="en-US" smtClean="0"/>
              <a:t>2022/10/9</a:t>
            </a:fld>
            <a:endParaRPr lang="zh-CN" altLang="en-US"/>
          </a:p>
        </p:txBody>
      </p:sp>
      <p:sp>
        <p:nvSpPr>
          <p:cNvPr id="3" name="页脚占位符 2">
            <a:extLst>
              <a:ext uri="{FF2B5EF4-FFF2-40B4-BE49-F238E27FC236}">
                <a16:creationId xmlns:a16="http://schemas.microsoft.com/office/drawing/2014/main" id="{0751EFB0-A2FF-174B-9443-F5DC8A7905F5}"/>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D666BA91-C124-4B44-B684-1E25DB80D11F}"/>
              </a:ext>
            </a:extLst>
          </p:cNvPr>
          <p:cNvSpPr>
            <a:spLocks noGrp="1"/>
          </p:cNvSpPr>
          <p:nvPr>
            <p:ph type="sldNum" sz="quarter" idx="12"/>
          </p:nvPr>
        </p:nvSpPr>
        <p:spPr/>
        <p:txBody>
          <a:bodyPr/>
          <a:lstStyle/>
          <a:p>
            <a:pPr>
              <a:defRPr/>
            </a:pPr>
            <a:fld id="{F58659B2-D2A8-BA42-BB8D-94882DBFBDBE}" type="slidenum">
              <a:rPr lang="zh-CN" altLang="en-US" smtClean="0"/>
              <a:pPr>
                <a:defRPr/>
              </a:pPr>
              <a:t>30</a:t>
            </a:fld>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0DFE57B2-C53F-7B48-9273-09D411F34C66}"/>
              </a:ext>
            </a:extLst>
          </p:cNvPr>
          <p:cNvSpPr>
            <a:spLocks noGrp="1" noChangeArrowheads="1"/>
          </p:cNvSpPr>
          <p:nvPr>
            <p:ph type="title"/>
          </p:nvPr>
        </p:nvSpPr>
        <p:spPr/>
        <p:txBody>
          <a:bodyPr/>
          <a:lstStyle/>
          <a:p>
            <a:r>
              <a:rPr lang="zh-CN" altLang="en-US"/>
              <a:t>第</a:t>
            </a:r>
            <a:r>
              <a:rPr lang="en-US" altLang="zh-CN"/>
              <a:t>4</a:t>
            </a:r>
            <a:r>
              <a:rPr lang="zh-CN" altLang="en-US"/>
              <a:t>章 协调和协定</a:t>
            </a:r>
          </a:p>
        </p:txBody>
      </p:sp>
      <p:sp>
        <p:nvSpPr>
          <p:cNvPr id="46083" name="Rectangle 3">
            <a:extLst>
              <a:ext uri="{FF2B5EF4-FFF2-40B4-BE49-F238E27FC236}">
                <a16:creationId xmlns:a16="http://schemas.microsoft.com/office/drawing/2014/main" id="{FFB147F4-FBED-E64F-B4A3-497C289BBA36}"/>
              </a:ext>
            </a:extLst>
          </p:cNvPr>
          <p:cNvSpPr>
            <a:spLocks noGrp="1" noChangeArrowheads="1"/>
          </p:cNvSpPr>
          <p:nvPr>
            <p:ph idx="1"/>
          </p:nvPr>
        </p:nvSpPr>
        <p:spPr/>
        <p:txBody>
          <a:bodyPr/>
          <a:lstStyle/>
          <a:p>
            <a:r>
              <a:rPr lang="zh-CN" altLang="en-US" dirty="0"/>
              <a:t>简介 </a:t>
            </a:r>
          </a:p>
          <a:p>
            <a:r>
              <a:rPr lang="zh-CN" altLang="en-US" dirty="0"/>
              <a:t>分布式互斥</a:t>
            </a:r>
          </a:p>
          <a:p>
            <a:r>
              <a:rPr lang="zh-CN" altLang="en-US" dirty="0"/>
              <a:t>选举</a:t>
            </a:r>
          </a:p>
          <a:p>
            <a:r>
              <a:rPr lang="zh-CN" altLang="en-US" dirty="0">
                <a:solidFill>
                  <a:srgbClr val="C00000"/>
                </a:solidFill>
              </a:rPr>
              <a:t>组播通信</a:t>
            </a:r>
          </a:p>
          <a:p>
            <a:r>
              <a:rPr lang="zh-CN" altLang="en-US" dirty="0"/>
              <a:t>共识和相关问题</a:t>
            </a:r>
          </a:p>
          <a:p>
            <a:r>
              <a:rPr lang="zh-CN" altLang="en-US" dirty="0"/>
              <a:t>小结</a:t>
            </a:r>
          </a:p>
        </p:txBody>
      </p:sp>
      <p:sp>
        <p:nvSpPr>
          <p:cNvPr id="2" name="日期占位符 1">
            <a:extLst>
              <a:ext uri="{FF2B5EF4-FFF2-40B4-BE49-F238E27FC236}">
                <a16:creationId xmlns:a16="http://schemas.microsoft.com/office/drawing/2014/main" id="{7C435D8E-1E99-774A-A2A9-1775E84BA6F1}"/>
              </a:ext>
            </a:extLst>
          </p:cNvPr>
          <p:cNvSpPr>
            <a:spLocks noGrp="1"/>
          </p:cNvSpPr>
          <p:nvPr>
            <p:ph type="dt" sz="half" idx="10"/>
          </p:nvPr>
        </p:nvSpPr>
        <p:spPr/>
        <p:txBody>
          <a:bodyPr/>
          <a:lstStyle/>
          <a:p>
            <a:pPr>
              <a:defRPr/>
            </a:pPr>
            <a:fld id="{75C74037-453B-7F44-9330-6B7E38292563}" type="datetime1">
              <a:rPr lang="zh-CN" altLang="en-US" smtClean="0"/>
              <a:t>2022/10/9</a:t>
            </a:fld>
            <a:endParaRPr lang="zh-CN" altLang="en-US"/>
          </a:p>
        </p:txBody>
      </p:sp>
      <p:sp>
        <p:nvSpPr>
          <p:cNvPr id="3" name="页脚占位符 2">
            <a:extLst>
              <a:ext uri="{FF2B5EF4-FFF2-40B4-BE49-F238E27FC236}">
                <a16:creationId xmlns:a16="http://schemas.microsoft.com/office/drawing/2014/main" id="{EA40BEE4-3393-6049-93AB-8792FCF895E9}"/>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8B2D24EF-CA34-8047-8893-F0FAD3835F55}"/>
              </a:ext>
            </a:extLst>
          </p:cNvPr>
          <p:cNvSpPr>
            <a:spLocks noGrp="1"/>
          </p:cNvSpPr>
          <p:nvPr>
            <p:ph type="sldNum" sz="quarter" idx="12"/>
          </p:nvPr>
        </p:nvSpPr>
        <p:spPr/>
        <p:txBody>
          <a:bodyPr/>
          <a:lstStyle/>
          <a:p>
            <a:pPr>
              <a:defRPr/>
            </a:pPr>
            <a:fld id="{F58659B2-D2A8-BA42-BB8D-94882DBFBDBE}" type="slidenum">
              <a:rPr lang="zh-CN" altLang="en-US" smtClean="0"/>
              <a:pPr>
                <a:defRPr/>
              </a:pPr>
              <a:t>31</a:t>
            </a:fld>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069DA6E8-5293-7A44-9F8A-A220D2A22DB7}"/>
              </a:ext>
            </a:extLst>
          </p:cNvPr>
          <p:cNvSpPr>
            <a:spLocks noGrp="1" noChangeArrowheads="1"/>
          </p:cNvSpPr>
          <p:nvPr>
            <p:ph type="title"/>
          </p:nvPr>
        </p:nvSpPr>
        <p:spPr/>
        <p:txBody>
          <a:bodyPr/>
          <a:lstStyle/>
          <a:p>
            <a:r>
              <a:rPr lang="zh-CN" altLang="en-US"/>
              <a:t>组播通信</a:t>
            </a:r>
          </a:p>
        </p:txBody>
      </p:sp>
      <p:sp>
        <p:nvSpPr>
          <p:cNvPr id="47107" name="Rectangle 3">
            <a:extLst>
              <a:ext uri="{FF2B5EF4-FFF2-40B4-BE49-F238E27FC236}">
                <a16:creationId xmlns:a16="http://schemas.microsoft.com/office/drawing/2014/main" id="{A6DBC25C-91F6-2C4A-8BF4-46F4EC9A67DE}"/>
              </a:ext>
            </a:extLst>
          </p:cNvPr>
          <p:cNvSpPr>
            <a:spLocks noGrp="1" noChangeArrowheads="1"/>
          </p:cNvSpPr>
          <p:nvPr>
            <p:ph idx="1"/>
          </p:nvPr>
        </p:nvSpPr>
        <p:spPr/>
        <p:txBody>
          <a:bodyPr>
            <a:normAutofit/>
          </a:bodyPr>
          <a:lstStyle/>
          <a:p>
            <a:r>
              <a:rPr lang="zh-CN" altLang="en-US" dirty="0"/>
              <a:t>组播</a:t>
            </a:r>
            <a:r>
              <a:rPr lang="en-US" altLang="zh-CN" dirty="0"/>
              <a:t>/</a:t>
            </a:r>
            <a:r>
              <a:rPr lang="zh-CN" altLang="en-US" dirty="0"/>
              <a:t>广播</a:t>
            </a:r>
          </a:p>
          <a:p>
            <a:pPr lvl="1"/>
            <a:r>
              <a:rPr lang="zh-CN" altLang="en-US" dirty="0"/>
              <a:t>组播：发送一个消息给进程组中的每个进程。</a:t>
            </a:r>
          </a:p>
          <a:p>
            <a:pPr lvl="1"/>
            <a:r>
              <a:rPr lang="zh-CN" altLang="en-US" dirty="0"/>
              <a:t>广播：发送一个消息给系统中的所有进程。</a:t>
            </a:r>
          </a:p>
          <a:p>
            <a:r>
              <a:rPr lang="zh-CN" altLang="en-US" dirty="0"/>
              <a:t>组播面临的挑战</a:t>
            </a:r>
          </a:p>
          <a:p>
            <a:pPr lvl="1"/>
            <a:r>
              <a:rPr lang="zh-CN" altLang="en-US" dirty="0"/>
              <a:t>效率</a:t>
            </a:r>
          </a:p>
          <a:p>
            <a:pPr lvl="2"/>
            <a:r>
              <a:rPr lang="zh-CN" altLang="en-US" dirty="0"/>
              <a:t>带宽使用</a:t>
            </a:r>
          </a:p>
          <a:p>
            <a:pPr lvl="2"/>
            <a:r>
              <a:rPr lang="zh-CN" altLang="en-US" dirty="0"/>
              <a:t>总传输时间</a:t>
            </a:r>
          </a:p>
          <a:p>
            <a:pPr lvl="1"/>
            <a:r>
              <a:rPr lang="zh-CN" altLang="en-US" dirty="0"/>
              <a:t>投递保证</a:t>
            </a:r>
          </a:p>
          <a:p>
            <a:pPr lvl="2"/>
            <a:r>
              <a:rPr lang="zh-CN" altLang="en-US" dirty="0"/>
              <a:t>可靠性</a:t>
            </a:r>
          </a:p>
          <a:p>
            <a:pPr lvl="2"/>
            <a:r>
              <a:rPr lang="zh-CN" altLang="en-US" dirty="0"/>
              <a:t>顺序</a:t>
            </a:r>
          </a:p>
          <a:p>
            <a:pPr lvl="1"/>
            <a:r>
              <a:rPr lang="zh-CN" altLang="en-US" dirty="0"/>
              <a:t>进程组管理</a:t>
            </a:r>
          </a:p>
          <a:p>
            <a:pPr lvl="2"/>
            <a:r>
              <a:rPr lang="zh-CN" altLang="en-US" dirty="0"/>
              <a:t>进程可任意加入或退出进程组</a:t>
            </a:r>
          </a:p>
        </p:txBody>
      </p:sp>
      <p:sp>
        <p:nvSpPr>
          <p:cNvPr id="47108" name="Rectangle 4">
            <a:extLst>
              <a:ext uri="{FF2B5EF4-FFF2-40B4-BE49-F238E27FC236}">
                <a16:creationId xmlns:a16="http://schemas.microsoft.com/office/drawing/2014/main" id="{A9B16869-B8A4-1B47-9F4B-7A2F707863BB}"/>
              </a:ext>
            </a:extLst>
          </p:cNvPr>
          <p:cNvSpPr>
            <a:spLocks noChangeAspect="1" noChangeArrowheads="1"/>
          </p:cNvSpPr>
          <p:nvPr/>
        </p:nvSpPr>
        <p:spPr bwMode="auto">
          <a:xfrm>
            <a:off x="6338888" y="5784850"/>
            <a:ext cx="831850" cy="3476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47109" name="Rectangle 5">
            <a:extLst>
              <a:ext uri="{FF2B5EF4-FFF2-40B4-BE49-F238E27FC236}">
                <a16:creationId xmlns:a16="http://schemas.microsoft.com/office/drawing/2014/main" id="{466F660D-63BE-FB42-A615-EA75556E8531}"/>
              </a:ext>
            </a:extLst>
          </p:cNvPr>
          <p:cNvSpPr>
            <a:spLocks noChangeAspect="1" noChangeArrowheads="1"/>
          </p:cNvSpPr>
          <p:nvPr/>
        </p:nvSpPr>
        <p:spPr bwMode="auto">
          <a:xfrm>
            <a:off x="6350000" y="5795963"/>
            <a:ext cx="833438" cy="347662"/>
          </a:xfrm>
          <a:prstGeom prst="rect">
            <a:avLst/>
          </a:prstGeom>
          <a:noFill/>
          <a:ln w="381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2" name="日期占位符 1">
            <a:extLst>
              <a:ext uri="{FF2B5EF4-FFF2-40B4-BE49-F238E27FC236}">
                <a16:creationId xmlns:a16="http://schemas.microsoft.com/office/drawing/2014/main" id="{EF2083A2-CD28-0D40-86A4-8531AFD0020C}"/>
              </a:ext>
            </a:extLst>
          </p:cNvPr>
          <p:cNvSpPr>
            <a:spLocks noGrp="1"/>
          </p:cNvSpPr>
          <p:nvPr>
            <p:ph type="dt" sz="half" idx="10"/>
          </p:nvPr>
        </p:nvSpPr>
        <p:spPr/>
        <p:txBody>
          <a:bodyPr/>
          <a:lstStyle/>
          <a:p>
            <a:pPr>
              <a:defRPr/>
            </a:pPr>
            <a:fld id="{46F680FE-99EA-FE4D-A753-899E55FD2B4C}" type="datetime1">
              <a:rPr lang="zh-CN" altLang="en-US" smtClean="0"/>
              <a:t>2022/10/9</a:t>
            </a:fld>
            <a:endParaRPr lang="zh-CN" altLang="en-US"/>
          </a:p>
        </p:txBody>
      </p:sp>
      <p:sp>
        <p:nvSpPr>
          <p:cNvPr id="3" name="页脚占位符 2">
            <a:extLst>
              <a:ext uri="{FF2B5EF4-FFF2-40B4-BE49-F238E27FC236}">
                <a16:creationId xmlns:a16="http://schemas.microsoft.com/office/drawing/2014/main" id="{2891BE1C-72AF-2342-A747-30CC8B571F78}"/>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92B875AC-778C-F545-B58E-FA0FE8835320}"/>
              </a:ext>
            </a:extLst>
          </p:cNvPr>
          <p:cNvSpPr>
            <a:spLocks noGrp="1"/>
          </p:cNvSpPr>
          <p:nvPr>
            <p:ph type="sldNum" sz="quarter" idx="12"/>
          </p:nvPr>
        </p:nvSpPr>
        <p:spPr/>
        <p:txBody>
          <a:bodyPr/>
          <a:lstStyle/>
          <a:p>
            <a:pPr>
              <a:defRPr/>
            </a:pPr>
            <a:fld id="{F58659B2-D2A8-BA42-BB8D-94882DBFBDBE}" type="slidenum">
              <a:rPr lang="zh-CN" altLang="en-US" smtClean="0"/>
              <a:pPr>
                <a:defRPr/>
              </a:pPr>
              <a:t>32</a:t>
            </a:fld>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396AD39C-5C42-6C46-A13C-B7345ED8DB4E}"/>
              </a:ext>
            </a:extLst>
          </p:cNvPr>
          <p:cNvSpPr>
            <a:spLocks noGrp="1" noChangeArrowheads="1"/>
          </p:cNvSpPr>
          <p:nvPr>
            <p:ph type="title"/>
          </p:nvPr>
        </p:nvSpPr>
        <p:spPr/>
        <p:txBody>
          <a:bodyPr/>
          <a:lstStyle/>
          <a:p>
            <a:r>
              <a:rPr lang="zh-CN" altLang="en-US"/>
              <a:t>组播通信</a:t>
            </a:r>
          </a:p>
        </p:txBody>
      </p:sp>
      <p:sp>
        <p:nvSpPr>
          <p:cNvPr id="48131" name="Rectangle 3">
            <a:extLst>
              <a:ext uri="{FF2B5EF4-FFF2-40B4-BE49-F238E27FC236}">
                <a16:creationId xmlns:a16="http://schemas.microsoft.com/office/drawing/2014/main" id="{08285107-2F01-9A49-B284-C71B32229271}"/>
              </a:ext>
            </a:extLst>
          </p:cNvPr>
          <p:cNvSpPr>
            <a:spLocks noGrp="1" noChangeArrowheads="1"/>
          </p:cNvSpPr>
          <p:nvPr>
            <p:ph idx="1"/>
          </p:nvPr>
        </p:nvSpPr>
        <p:spPr/>
        <p:txBody>
          <a:bodyPr/>
          <a:lstStyle/>
          <a:p>
            <a:r>
              <a:rPr lang="zh-CN" altLang="en-US" dirty="0"/>
              <a:t>系统模型</a:t>
            </a:r>
          </a:p>
          <a:p>
            <a:pPr lvl="1"/>
            <a:r>
              <a:rPr lang="en-US" altLang="zh-CN" dirty="0"/>
              <a:t>multicast(g,</a:t>
            </a:r>
            <a:r>
              <a:rPr lang="zh-CN" altLang="en-US" dirty="0"/>
              <a:t> </a:t>
            </a:r>
            <a:r>
              <a:rPr lang="en-US" altLang="zh-CN" dirty="0"/>
              <a:t>m)</a:t>
            </a:r>
          </a:p>
          <a:p>
            <a:pPr lvl="2"/>
            <a:r>
              <a:rPr lang="zh-CN" altLang="en-US" dirty="0"/>
              <a:t>进程发送消息给进程组</a:t>
            </a:r>
            <a:r>
              <a:rPr lang="en-US" altLang="zh-CN" dirty="0"/>
              <a:t>g</a:t>
            </a:r>
            <a:r>
              <a:rPr lang="zh-CN" altLang="en-US" dirty="0"/>
              <a:t>的所有成员</a:t>
            </a:r>
          </a:p>
          <a:p>
            <a:pPr lvl="1"/>
            <a:r>
              <a:rPr lang="en-US" altLang="zh-CN" dirty="0"/>
              <a:t>deliver(m)</a:t>
            </a:r>
          </a:p>
          <a:p>
            <a:pPr lvl="2"/>
            <a:r>
              <a:rPr lang="zh-CN" altLang="en-US" dirty="0"/>
              <a:t>投递由组播发送的消息到调用进程</a:t>
            </a:r>
          </a:p>
          <a:p>
            <a:pPr lvl="1"/>
            <a:endParaRPr lang="en-US" altLang="zh-CN" dirty="0"/>
          </a:p>
        </p:txBody>
      </p:sp>
      <p:pic>
        <p:nvPicPr>
          <p:cNvPr id="48132" name="Picture 59">
            <a:extLst>
              <a:ext uri="{FF2B5EF4-FFF2-40B4-BE49-F238E27FC236}">
                <a16:creationId xmlns:a16="http://schemas.microsoft.com/office/drawing/2014/main" id="{249BAD07-1E4A-6844-B09B-9D0AA517AB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2080" y="3271239"/>
            <a:ext cx="2397125" cy="2519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133" name="Picture 60">
            <a:extLst>
              <a:ext uri="{FF2B5EF4-FFF2-40B4-BE49-F238E27FC236}">
                <a16:creationId xmlns:a16="http://schemas.microsoft.com/office/drawing/2014/main" id="{46FA14E5-B6B8-8047-BCE2-8EA47E6BBB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980" y="5214339"/>
            <a:ext cx="723900" cy="611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134" name="Picture 61">
            <a:extLst>
              <a:ext uri="{FF2B5EF4-FFF2-40B4-BE49-F238E27FC236}">
                <a16:creationId xmlns:a16="http://schemas.microsoft.com/office/drawing/2014/main" id="{0C56B025-DD6E-604D-864A-93FD26794F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0912" y="3247247"/>
            <a:ext cx="3455988"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日期占位符 1">
            <a:extLst>
              <a:ext uri="{FF2B5EF4-FFF2-40B4-BE49-F238E27FC236}">
                <a16:creationId xmlns:a16="http://schemas.microsoft.com/office/drawing/2014/main" id="{F829D975-2EE2-0D4B-BEF8-8F1CAC7AA595}"/>
              </a:ext>
            </a:extLst>
          </p:cNvPr>
          <p:cNvSpPr>
            <a:spLocks noGrp="1"/>
          </p:cNvSpPr>
          <p:nvPr>
            <p:ph type="dt" sz="half" idx="10"/>
          </p:nvPr>
        </p:nvSpPr>
        <p:spPr/>
        <p:txBody>
          <a:bodyPr/>
          <a:lstStyle/>
          <a:p>
            <a:pPr>
              <a:defRPr/>
            </a:pPr>
            <a:fld id="{67CB85B4-32BD-E548-AE99-CC2ADFC98F3C}" type="datetime1">
              <a:rPr lang="zh-CN" altLang="en-US" smtClean="0"/>
              <a:t>2022/10/9</a:t>
            </a:fld>
            <a:endParaRPr lang="zh-CN" altLang="en-US"/>
          </a:p>
        </p:txBody>
      </p:sp>
      <p:sp>
        <p:nvSpPr>
          <p:cNvPr id="3" name="页脚占位符 2">
            <a:extLst>
              <a:ext uri="{FF2B5EF4-FFF2-40B4-BE49-F238E27FC236}">
                <a16:creationId xmlns:a16="http://schemas.microsoft.com/office/drawing/2014/main" id="{EDE258B7-D567-7A49-BF08-5A5814B4B6D6}"/>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149761BA-8495-4146-8553-E3FE44C77D5D}"/>
              </a:ext>
            </a:extLst>
          </p:cNvPr>
          <p:cNvSpPr>
            <a:spLocks noGrp="1"/>
          </p:cNvSpPr>
          <p:nvPr>
            <p:ph type="sldNum" sz="quarter" idx="12"/>
          </p:nvPr>
        </p:nvSpPr>
        <p:spPr/>
        <p:txBody>
          <a:bodyPr/>
          <a:lstStyle/>
          <a:p>
            <a:pPr>
              <a:defRPr/>
            </a:pPr>
            <a:fld id="{F58659B2-D2A8-BA42-BB8D-94882DBFBDBE}" type="slidenum">
              <a:rPr lang="zh-CN" altLang="en-US" smtClean="0"/>
              <a:pPr>
                <a:defRPr/>
              </a:pPr>
              <a:t>33</a:t>
            </a:fld>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25746813-86E2-9945-A59B-63E62C86E33B}"/>
              </a:ext>
            </a:extLst>
          </p:cNvPr>
          <p:cNvSpPr>
            <a:spLocks noGrp="1" noChangeArrowheads="1"/>
          </p:cNvSpPr>
          <p:nvPr>
            <p:ph type="title"/>
          </p:nvPr>
        </p:nvSpPr>
        <p:spPr/>
        <p:txBody>
          <a:bodyPr/>
          <a:lstStyle/>
          <a:p>
            <a:r>
              <a:rPr lang="zh-CN" altLang="en-US"/>
              <a:t>组播通信</a:t>
            </a:r>
          </a:p>
        </p:txBody>
      </p:sp>
      <p:sp>
        <p:nvSpPr>
          <p:cNvPr id="49155" name="Rectangle 3">
            <a:extLst>
              <a:ext uri="{FF2B5EF4-FFF2-40B4-BE49-F238E27FC236}">
                <a16:creationId xmlns:a16="http://schemas.microsoft.com/office/drawing/2014/main" id="{68CDB601-BF55-3B4D-B20C-D6B8860C674E}"/>
              </a:ext>
            </a:extLst>
          </p:cNvPr>
          <p:cNvSpPr>
            <a:spLocks noGrp="1" noChangeArrowheads="1"/>
          </p:cNvSpPr>
          <p:nvPr>
            <p:ph idx="1"/>
          </p:nvPr>
        </p:nvSpPr>
        <p:spPr/>
        <p:txBody>
          <a:bodyPr/>
          <a:lstStyle/>
          <a:p>
            <a:r>
              <a:rPr lang="zh-CN" altLang="en-US"/>
              <a:t>封闭组和开放组</a:t>
            </a:r>
          </a:p>
        </p:txBody>
      </p:sp>
      <p:grpSp>
        <p:nvGrpSpPr>
          <p:cNvPr id="49156" name="Group 4">
            <a:extLst>
              <a:ext uri="{FF2B5EF4-FFF2-40B4-BE49-F238E27FC236}">
                <a16:creationId xmlns:a16="http://schemas.microsoft.com/office/drawing/2014/main" id="{45B113F1-FF9F-6448-AE1B-CB41BA2ED6B9}"/>
              </a:ext>
            </a:extLst>
          </p:cNvPr>
          <p:cNvGrpSpPr>
            <a:grpSpLocks/>
          </p:cNvGrpSpPr>
          <p:nvPr/>
        </p:nvGrpSpPr>
        <p:grpSpPr bwMode="auto">
          <a:xfrm>
            <a:off x="1691680" y="1916832"/>
            <a:ext cx="5192713" cy="2382838"/>
            <a:chOff x="1301" y="2763"/>
            <a:chExt cx="3271" cy="1501"/>
          </a:xfrm>
        </p:grpSpPr>
        <p:sp>
          <p:nvSpPr>
            <p:cNvPr id="49158" name="Rectangle 5">
              <a:extLst>
                <a:ext uri="{FF2B5EF4-FFF2-40B4-BE49-F238E27FC236}">
                  <a16:creationId xmlns:a16="http://schemas.microsoft.com/office/drawing/2014/main" id="{652227F2-E380-6343-8C72-197A674BCCF3}"/>
                </a:ext>
              </a:extLst>
            </p:cNvPr>
            <p:cNvSpPr>
              <a:spLocks noChangeAspect="1" noChangeArrowheads="1"/>
            </p:cNvSpPr>
            <p:nvPr/>
          </p:nvSpPr>
          <p:spPr bwMode="auto">
            <a:xfrm>
              <a:off x="3993" y="3644"/>
              <a:ext cx="524" cy="2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49159" name="Rectangle 6">
              <a:extLst>
                <a:ext uri="{FF2B5EF4-FFF2-40B4-BE49-F238E27FC236}">
                  <a16:creationId xmlns:a16="http://schemas.microsoft.com/office/drawing/2014/main" id="{F05314C8-3687-D248-B0DF-19AA5ABB7853}"/>
                </a:ext>
              </a:extLst>
            </p:cNvPr>
            <p:cNvSpPr>
              <a:spLocks noChangeAspect="1" noChangeArrowheads="1"/>
            </p:cNvSpPr>
            <p:nvPr/>
          </p:nvSpPr>
          <p:spPr bwMode="auto">
            <a:xfrm>
              <a:off x="4000" y="3651"/>
              <a:ext cx="525" cy="219"/>
            </a:xfrm>
            <a:prstGeom prst="rect">
              <a:avLst/>
            </a:prstGeom>
            <a:noFill/>
            <a:ln w="381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grpSp>
          <p:nvGrpSpPr>
            <p:cNvPr id="49160" name="Group 7">
              <a:extLst>
                <a:ext uri="{FF2B5EF4-FFF2-40B4-BE49-F238E27FC236}">
                  <a16:creationId xmlns:a16="http://schemas.microsoft.com/office/drawing/2014/main" id="{A970F1E9-947B-4843-8526-1B5A07D9FF31}"/>
                </a:ext>
              </a:extLst>
            </p:cNvPr>
            <p:cNvGrpSpPr>
              <a:grpSpLocks noChangeAspect="1"/>
            </p:cNvGrpSpPr>
            <p:nvPr/>
          </p:nvGrpSpPr>
          <p:grpSpPr bwMode="auto">
            <a:xfrm>
              <a:off x="1301" y="2763"/>
              <a:ext cx="3271" cy="1501"/>
              <a:chOff x="1301" y="2763"/>
              <a:chExt cx="3271" cy="1501"/>
            </a:xfrm>
          </p:grpSpPr>
          <p:sp>
            <p:nvSpPr>
              <p:cNvPr id="49161" name="AutoShape 8">
                <a:extLst>
                  <a:ext uri="{FF2B5EF4-FFF2-40B4-BE49-F238E27FC236}">
                    <a16:creationId xmlns:a16="http://schemas.microsoft.com/office/drawing/2014/main" id="{C93040C5-D33D-7848-887D-E052E59A4886}"/>
                  </a:ext>
                </a:extLst>
              </p:cNvPr>
              <p:cNvSpPr>
                <a:spLocks noChangeAspect="1" noChangeArrowheads="1" noTextEdit="1"/>
              </p:cNvSpPr>
              <p:nvPr/>
            </p:nvSpPr>
            <p:spPr bwMode="auto">
              <a:xfrm>
                <a:off x="1301" y="2763"/>
                <a:ext cx="3271" cy="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9162" name="Oval 9">
                <a:extLst>
                  <a:ext uri="{FF2B5EF4-FFF2-40B4-BE49-F238E27FC236}">
                    <a16:creationId xmlns:a16="http://schemas.microsoft.com/office/drawing/2014/main" id="{3820C748-E39E-2248-B3C7-7D048B94A2EC}"/>
                  </a:ext>
                </a:extLst>
              </p:cNvPr>
              <p:cNvSpPr>
                <a:spLocks noChangeArrowheads="1"/>
              </p:cNvSpPr>
              <p:nvPr/>
            </p:nvSpPr>
            <p:spPr bwMode="auto">
              <a:xfrm>
                <a:off x="3235" y="2773"/>
                <a:ext cx="1048" cy="1058"/>
              </a:xfrm>
              <a:prstGeom prst="ellipse">
                <a:avLst/>
              </a:prstGeom>
              <a:solidFill>
                <a:srgbClr val="FFD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49163" name="Oval 10">
                <a:extLst>
                  <a:ext uri="{FF2B5EF4-FFF2-40B4-BE49-F238E27FC236}">
                    <a16:creationId xmlns:a16="http://schemas.microsoft.com/office/drawing/2014/main" id="{52F18F17-09AB-7E44-A233-C6998DA131C2}"/>
                  </a:ext>
                </a:extLst>
              </p:cNvPr>
              <p:cNvSpPr>
                <a:spLocks noChangeArrowheads="1"/>
              </p:cNvSpPr>
              <p:nvPr/>
            </p:nvSpPr>
            <p:spPr bwMode="auto">
              <a:xfrm>
                <a:off x="1301" y="2773"/>
                <a:ext cx="1049" cy="1058"/>
              </a:xfrm>
              <a:prstGeom prst="ellipse">
                <a:avLst/>
              </a:prstGeom>
              <a:solidFill>
                <a:srgbClr val="FFD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49164" name="Rectangle 11">
                <a:extLst>
                  <a:ext uri="{FF2B5EF4-FFF2-40B4-BE49-F238E27FC236}">
                    <a16:creationId xmlns:a16="http://schemas.microsoft.com/office/drawing/2014/main" id="{D1CCD63E-B2BF-F144-9772-AE2FD5FCCF9F}"/>
                  </a:ext>
                </a:extLst>
              </p:cNvPr>
              <p:cNvSpPr>
                <a:spLocks noChangeArrowheads="1"/>
              </p:cNvSpPr>
              <p:nvPr/>
            </p:nvSpPr>
            <p:spPr bwMode="auto">
              <a:xfrm>
                <a:off x="2205" y="3696"/>
                <a:ext cx="240"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zh-CN" altLang="en-US" sz="1000" b="0">
                    <a:solidFill>
                      <a:srgbClr val="000000"/>
                    </a:solidFill>
                    <a:latin typeface="Arial" panose="020B0604020202020204" pitchFamily="34" charset="0"/>
                  </a:rPr>
                  <a:t>封闭组</a:t>
                </a:r>
                <a:endParaRPr lang="zh-CN" altLang="en-US" sz="1800">
                  <a:latin typeface="Tahoma" panose="020B0604030504040204" pitchFamily="34" charset="0"/>
                </a:endParaRPr>
              </a:p>
            </p:txBody>
          </p:sp>
          <p:sp>
            <p:nvSpPr>
              <p:cNvPr id="49165" name="Freeform 12">
                <a:extLst>
                  <a:ext uri="{FF2B5EF4-FFF2-40B4-BE49-F238E27FC236}">
                    <a16:creationId xmlns:a16="http://schemas.microsoft.com/office/drawing/2014/main" id="{C311450F-94F8-A74F-B338-E07ED0052DC4}"/>
                  </a:ext>
                </a:extLst>
              </p:cNvPr>
              <p:cNvSpPr>
                <a:spLocks/>
              </p:cNvSpPr>
              <p:nvPr/>
            </p:nvSpPr>
            <p:spPr bwMode="auto">
              <a:xfrm>
                <a:off x="1801" y="3860"/>
                <a:ext cx="48" cy="77"/>
              </a:xfrm>
              <a:custGeom>
                <a:avLst/>
                <a:gdLst>
                  <a:gd name="T0" fmla="*/ 20 w 48"/>
                  <a:gd name="T1" fmla="*/ 77 h 77"/>
                  <a:gd name="T2" fmla="*/ 0 w 48"/>
                  <a:gd name="T3" fmla="*/ 77 h 77"/>
                  <a:gd name="T4" fmla="*/ 20 w 48"/>
                  <a:gd name="T5" fmla="*/ 0 h 77"/>
                  <a:gd name="T6" fmla="*/ 48 w 48"/>
                  <a:gd name="T7" fmla="*/ 77 h 77"/>
                  <a:gd name="T8" fmla="*/ 20 w 48"/>
                  <a:gd name="T9" fmla="*/ 77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 h="77">
                    <a:moveTo>
                      <a:pt x="20" y="77"/>
                    </a:moveTo>
                    <a:lnTo>
                      <a:pt x="0" y="77"/>
                    </a:lnTo>
                    <a:lnTo>
                      <a:pt x="20" y="0"/>
                    </a:lnTo>
                    <a:lnTo>
                      <a:pt x="48" y="77"/>
                    </a:lnTo>
                    <a:lnTo>
                      <a:pt x="20" y="77"/>
                    </a:lnTo>
                    <a:close/>
                  </a:path>
                </a:pathLst>
              </a:custGeom>
              <a:noFill/>
              <a:ln w="15875">
                <a:solidFill>
                  <a:srgbClr val="7F7F7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166" name="Freeform 13">
                <a:extLst>
                  <a:ext uri="{FF2B5EF4-FFF2-40B4-BE49-F238E27FC236}">
                    <a16:creationId xmlns:a16="http://schemas.microsoft.com/office/drawing/2014/main" id="{27493A68-84FD-064D-B8E2-4162D12AAD23}"/>
                  </a:ext>
                </a:extLst>
              </p:cNvPr>
              <p:cNvSpPr>
                <a:spLocks/>
              </p:cNvSpPr>
              <p:nvPr/>
            </p:nvSpPr>
            <p:spPr bwMode="auto">
              <a:xfrm>
                <a:off x="1801" y="3860"/>
                <a:ext cx="48" cy="77"/>
              </a:xfrm>
              <a:custGeom>
                <a:avLst/>
                <a:gdLst>
                  <a:gd name="T0" fmla="*/ 20 w 48"/>
                  <a:gd name="T1" fmla="*/ 77 h 77"/>
                  <a:gd name="T2" fmla="*/ 0 w 48"/>
                  <a:gd name="T3" fmla="*/ 77 h 77"/>
                  <a:gd name="T4" fmla="*/ 20 w 48"/>
                  <a:gd name="T5" fmla="*/ 0 h 77"/>
                  <a:gd name="T6" fmla="*/ 48 w 48"/>
                  <a:gd name="T7" fmla="*/ 77 h 77"/>
                  <a:gd name="T8" fmla="*/ 20 w 48"/>
                  <a:gd name="T9" fmla="*/ 77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 h="77">
                    <a:moveTo>
                      <a:pt x="20" y="77"/>
                    </a:moveTo>
                    <a:lnTo>
                      <a:pt x="0" y="77"/>
                    </a:lnTo>
                    <a:lnTo>
                      <a:pt x="20" y="0"/>
                    </a:lnTo>
                    <a:lnTo>
                      <a:pt x="48" y="77"/>
                    </a:lnTo>
                    <a:lnTo>
                      <a:pt x="20" y="77"/>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67" name="Line 14">
                <a:extLst>
                  <a:ext uri="{FF2B5EF4-FFF2-40B4-BE49-F238E27FC236}">
                    <a16:creationId xmlns:a16="http://schemas.microsoft.com/office/drawing/2014/main" id="{10E8DE33-6C9E-E448-86EC-C1CBF20833BF}"/>
                  </a:ext>
                </a:extLst>
              </p:cNvPr>
              <p:cNvSpPr>
                <a:spLocks noChangeShapeType="1"/>
              </p:cNvSpPr>
              <p:nvPr/>
            </p:nvSpPr>
            <p:spPr bwMode="auto">
              <a:xfrm flipV="1">
                <a:off x="1821" y="3946"/>
                <a:ext cx="0" cy="154"/>
              </a:xfrm>
              <a:prstGeom prst="line">
                <a:avLst/>
              </a:prstGeom>
              <a:noFill/>
              <a:ln w="15875">
                <a:solidFill>
                  <a:srgbClr val="7F7F7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68" name="Oval 15">
                <a:extLst>
                  <a:ext uri="{FF2B5EF4-FFF2-40B4-BE49-F238E27FC236}">
                    <a16:creationId xmlns:a16="http://schemas.microsoft.com/office/drawing/2014/main" id="{9AAAD4B4-BD6B-E54A-8445-31C9A24AF961}"/>
                  </a:ext>
                </a:extLst>
              </p:cNvPr>
              <p:cNvSpPr>
                <a:spLocks noChangeArrowheads="1"/>
              </p:cNvSpPr>
              <p:nvPr/>
            </p:nvSpPr>
            <p:spPr bwMode="auto">
              <a:xfrm>
                <a:off x="1729" y="2874"/>
                <a:ext cx="115" cy="115"/>
              </a:xfrm>
              <a:prstGeom prst="ellipse">
                <a:avLst/>
              </a:prstGeom>
              <a:solidFill>
                <a:srgbClr val="FFFFFF"/>
              </a:solidFill>
              <a:ln w="15875">
                <a:solidFill>
                  <a:srgbClr val="000000"/>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49169" name="Oval 16">
                <a:extLst>
                  <a:ext uri="{FF2B5EF4-FFF2-40B4-BE49-F238E27FC236}">
                    <a16:creationId xmlns:a16="http://schemas.microsoft.com/office/drawing/2014/main" id="{75B5A869-9B03-6A4C-A2EF-6ADB09E3D9F5}"/>
                  </a:ext>
                </a:extLst>
              </p:cNvPr>
              <p:cNvSpPr>
                <a:spLocks noChangeArrowheads="1"/>
              </p:cNvSpPr>
              <p:nvPr/>
            </p:nvSpPr>
            <p:spPr bwMode="auto">
              <a:xfrm>
                <a:off x="1460" y="3403"/>
                <a:ext cx="115" cy="115"/>
              </a:xfrm>
              <a:prstGeom prst="ellipse">
                <a:avLst/>
              </a:prstGeom>
              <a:solidFill>
                <a:srgbClr val="FFFFFF"/>
              </a:solidFill>
              <a:ln w="15875">
                <a:solidFill>
                  <a:srgbClr val="000000"/>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49170" name="Oval 17">
                <a:extLst>
                  <a:ext uri="{FF2B5EF4-FFF2-40B4-BE49-F238E27FC236}">
                    <a16:creationId xmlns:a16="http://schemas.microsoft.com/office/drawing/2014/main" id="{51BEE9D2-6542-8B49-B921-6748CA5A4F15}"/>
                  </a:ext>
                </a:extLst>
              </p:cNvPr>
              <p:cNvSpPr>
                <a:spLocks noChangeArrowheads="1"/>
              </p:cNvSpPr>
              <p:nvPr/>
            </p:nvSpPr>
            <p:spPr bwMode="auto">
              <a:xfrm>
                <a:off x="1768" y="4134"/>
                <a:ext cx="115" cy="115"/>
              </a:xfrm>
              <a:prstGeom prst="ellipse">
                <a:avLst/>
              </a:prstGeom>
              <a:solidFill>
                <a:srgbClr val="FFFFFF"/>
              </a:solidFill>
              <a:ln w="15875">
                <a:solidFill>
                  <a:srgbClr val="000000"/>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49171" name="Freeform 18">
                <a:extLst>
                  <a:ext uri="{FF2B5EF4-FFF2-40B4-BE49-F238E27FC236}">
                    <a16:creationId xmlns:a16="http://schemas.microsoft.com/office/drawing/2014/main" id="{5BBAB1B4-A998-1843-ACAE-FDFF76798CD6}"/>
                  </a:ext>
                </a:extLst>
              </p:cNvPr>
              <p:cNvSpPr>
                <a:spLocks/>
              </p:cNvSpPr>
              <p:nvPr/>
            </p:nvSpPr>
            <p:spPr bwMode="auto">
              <a:xfrm>
                <a:off x="1849" y="2994"/>
                <a:ext cx="77" cy="67"/>
              </a:xfrm>
              <a:custGeom>
                <a:avLst/>
                <a:gdLst>
                  <a:gd name="T0" fmla="*/ 58 w 77"/>
                  <a:gd name="T1" fmla="*/ 58 h 67"/>
                  <a:gd name="T2" fmla="*/ 39 w 77"/>
                  <a:gd name="T3" fmla="*/ 67 h 67"/>
                  <a:gd name="T4" fmla="*/ 0 w 77"/>
                  <a:gd name="T5" fmla="*/ 0 h 67"/>
                  <a:gd name="T6" fmla="*/ 77 w 77"/>
                  <a:gd name="T7" fmla="*/ 38 h 67"/>
                  <a:gd name="T8" fmla="*/ 58 w 77"/>
                  <a:gd name="T9" fmla="*/ 58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67">
                    <a:moveTo>
                      <a:pt x="58" y="58"/>
                    </a:moveTo>
                    <a:lnTo>
                      <a:pt x="39" y="67"/>
                    </a:lnTo>
                    <a:lnTo>
                      <a:pt x="0" y="0"/>
                    </a:lnTo>
                    <a:lnTo>
                      <a:pt x="77" y="38"/>
                    </a:lnTo>
                    <a:lnTo>
                      <a:pt x="58" y="58"/>
                    </a:lnTo>
                    <a:close/>
                  </a:path>
                </a:pathLst>
              </a:custGeom>
              <a:noFill/>
              <a:ln w="158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172" name="Freeform 19">
                <a:extLst>
                  <a:ext uri="{FF2B5EF4-FFF2-40B4-BE49-F238E27FC236}">
                    <a16:creationId xmlns:a16="http://schemas.microsoft.com/office/drawing/2014/main" id="{78464CD3-2F0E-BB4D-86A2-6011099D87E1}"/>
                  </a:ext>
                </a:extLst>
              </p:cNvPr>
              <p:cNvSpPr>
                <a:spLocks/>
              </p:cNvSpPr>
              <p:nvPr/>
            </p:nvSpPr>
            <p:spPr bwMode="auto">
              <a:xfrm>
                <a:off x="1849" y="2994"/>
                <a:ext cx="77" cy="67"/>
              </a:xfrm>
              <a:custGeom>
                <a:avLst/>
                <a:gdLst>
                  <a:gd name="T0" fmla="*/ 58 w 77"/>
                  <a:gd name="T1" fmla="*/ 58 h 67"/>
                  <a:gd name="T2" fmla="*/ 39 w 77"/>
                  <a:gd name="T3" fmla="*/ 67 h 67"/>
                  <a:gd name="T4" fmla="*/ 0 w 77"/>
                  <a:gd name="T5" fmla="*/ 0 h 67"/>
                  <a:gd name="T6" fmla="*/ 77 w 77"/>
                  <a:gd name="T7" fmla="*/ 38 h 67"/>
                  <a:gd name="T8" fmla="*/ 58 w 77"/>
                  <a:gd name="T9" fmla="*/ 58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67">
                    <a:moveTo>
                      <a:pt x="58" y="58"/>
                    </a:moveTo>
                    <a:lnTo>
                      <a:pt x="39" y="67"/>
                    </a:lnTo>
                    <a:lnTo>
                      <a:pt x="0" y="0"/>
                    </a:lnTo>
                    <a:lnTo>
                      <a:pt x="77" y="38"/>
                    </a:lnTo>
                    <a:lnTo>
                      <a:pt x="58"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73" name="Line 20">
                <a:extLst>
                  <a:ext uri="{FF2B5EF4-FFF2-40B4-BE49-F238E27FC236}">
                    <a16:creationId xmlns:a16="http://schemas.microsoft.com/office/drawing/2014/main" id="{3C608E5C-212F-CE49-A220-231BA73F922E}"/>
                  </a:ext>
                </a:extLst>
              </p:cNvPr>
              <p:cNvSpPr>
                <a:spLocks noChangeShapeType="1"/>
              </p:cNvSpPr>
              <p:nvPr/>
            </p:nvSpPr>
            <p:spPr bwMode="auto">
              <a:xfrm flipH="1" flipV="1">
                <a:off x="1907" y="3052"/>
                <a:ext cx="193" cy="21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74" name="Oval 21">
                <a:extLst>
                  <a:ext uri="{FF2B5EF4-FFF2-40B4-BE49-F238E27FC236}">
                    <a16:creationId xmlns:a16="http://schemas.microsoft.com/office/drawing/2014/main" id="{57F88D52-4505-A946-87F4-C6612D7C69D8}"/>
                  </a:ext>
                </a:extLst>
              </p:cNvPr>
              <p:cNvSpPr>
                <a:spLocks noChangeArrowheads="1"/>
              </p:cNvSpPr>
              <p:nvPr/>
            </p:nvSpPr>
            <p:spPr bwMode="auto">
              <a:xfrm>
                <a:off x="2181" y="3239"/>
                <a:ext cx="87" cy="87"/>
              </a:xfrm>
              <a:prstGeom prst="ellipse">
                <a:avLst/>
              </a:pr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49175" name="Freeform 22">
                <a:extLst>
                  <a:ext uri="{FF2B5EF4-FFF2-40B4-BE49-F238E27FC236}">
                    <a16:creationId xmlns:a16="http://schemas.microsoft.com/office/drawing/2014/main" id="{0F2819A2-3114-BF4F-A457-87270E507DC6}"/>
                  </a:ext>
                </a:extLst>
              </p:cNvPr>
              <p:cNvSpPr>
                <a:spLocks/>
              </p:cNvSpPr>
              <p:nvPr/>
            </p:nvSpPr>
            <p:spPr bwMode="auto">
              <a:xfrm>
                <a:off x="2244" y="3234"/>
                <a:ext cx="29" cy="39"/>
              </a:xfrm>
              <a:custGeom>
                <a:avLst/>
                <a:gdLst>
                  <a:gd name="T0" fmla="*/ 19 w 29"/>
                  <a:gd name="T1" fmla="*/ 29 h 39"/>
                  <a:gd name="T2" fmla="*/ 9 w 29"/>
                  <a:gd name="T3" fmla="*/ 39 h 39"/>
                  <a:gd name="T4" fmla="*/ 0 w 29"/>
                  <a:gd name="T5" fmla="*/ 0 h 39"/>
                  <a:gd name="T6" fmla="*/ 29 w 29"/>
                  <a:gd name="T7" fmla="*/ 29 h 39"/>
                  <a:gd name="T8" fmla="*/ 19 w 29"/>
                  <a:gd name="T9" fmla="*/ 29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 h="39">
                    <a:moveTo>
                      <a:pt x="19" y="29"/>
                    </a:moveTo>
                    <a:lnTo>
                      <a:pt x="9" y="39"/>
                    </a:lnTo>
                    <a:lnTo>
                      <a:pt x="0" y="0"/>
                    </a:lnTo>
                    <a:lnTo>
                      <a:pt x="29" y="29"/>
                    </a:lnTo>
                    <a:lnTo>
                      <a:pt x="19" y="29"/>
                    </a:lnTo>
                    <a:close/>
                  </a:path>
                </a:pathLst>
              </a:custGeom>
              <a:noFill/>
              <a:ln w="158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176" name="Freeform 23">
                <a:extLst>
                  <a:ext uri="{FF2B5EF4-FFF2-40B4-BE49-F238E27FC236}">
                    <a16:creationId xmlns:a16="http://schemas.microsoft.com/office/drawing/2014/main" id="{6FA26470-F344-4A42-B416-B2B30C5E88F6}"/>
                  </a:ext>
                </a:extLst>
              </p:cNvPr>
              <p:cNvSpPr>
                <a:spLocks/>
              </p:cNvSpPr>
              <p:nvPr/>
            </p:nvSpPr>
            <p:spPr bwMode="auto">
              <a:xfrm>
                <a:off x="2244" y="3234"/>
                <a:ext cx="29" cy="39"/>
              </a:xfrm>
              <a:custGeom>
                <a:avLst/>
                <a:gdLst>
                  <a:gd name="T0" fmla="*/ 19 w 29"/>
                  <a:gd name="T1" fmla="*/ 29 h 39"/>
                  <a:gd name="T2" fmla="*/ 9 w 29"/>
                  <a:gd name="T3" fmla="*/ 39 h 39"/>
                  <a:gd name="T4" fmla="*/ 0 w 29"/>
                  <a:gd name="T5" fmla="*/ 0 h 39"/>
                  <a:gd name="T6" fmla="*/ 29 w 29"/>
                  <a:gd name="T7" fmla="*/ 29 h 39"/>
                  <a:gd name="T8" fmla="*/ 19 w 29"/>
                  <a:gd name="T9" fmla="*/ 29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 h="39">
                    <a:moveTo>
                      <a:pt x="19" y="29"/>
                    </a:moveTo>
                    <a:lnTo>
                      <a:pt x="9" y="39"/>
                    </a:lnTo>
                    <a:lnTo>
                      <a:pt x="0" y="0"/>
                    </a:lnTo>
                    <a:lnTo>
                      <a:pt x="29" y="29"/>
                    </a:lnTo>
                    <a:lnTo>
                      <a:pt x="19"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77" name="Line 24">
                <a:extLst>
                  <a:ext uri="{FF2B5EF4-FFF2-40B4-BE49-F238E27FC236}">
                    <a16:creationId xmlns:a16="http://schemas.microsoft.com/office/drawing/2014/main" id="{60BFFB82-D6EA-304E-B102-7AF25F801A39}"/>
                  </a:ext>
                </a:extLst>
              </p:cNvPr>
              <p:cNvSpPr>
                <a:spLocks noChangeShapeType="1"/>
              </p:cNvSpPr>
              <p:nvPr/>
            </p:nvSpPr>
            <p:spPr bwMode="auto">
              <a:xfrm flipH="1" flipV="1">
                <a:off x="2263" y="3273"/>
                <a:ext cx="10" cy="1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78" name="Oval 25">
                <a:extLst>
                  <a:ext uri="{FF2B5EF4-FFF2-40B4-BE49-F238E27FC236}">
                    <a16:creationId xmlns:a16="http://schemas.microsoft.com/office/drawing/2014/main" id="{FC49B963-E960-EA42-8B50-6A20E20EEB46}"/>
                  </a:ext>
                </a:extLst>
              </p:cNvPr>
              <p:cNvSpPr>
                <a:spLocks noChangeArrowheads="1"/>
              </p:cNvSpPr>
              <p:nvPr/>
            </p:nvSpPr>
            <p:spPr bwMode="auto">
              <a:xfrm>
                <a:off x="2105" y="3259"/>
                <a:ext cx="115" cy="115"/>
              </a:xfrm>
              <a:prstGeom prst="ellipse">
                <a:avLst/>
              </a:prstGeom>
              <a:solidFill>
                <a:srgbClr val="FFFFFF"/>
              </a:solidFill>
              <a:ln w="15875">
                <a:solidFill>
                  <a:srgbClr val="000000"/>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49179" name="Freeform 26">
                <a:extLst>
                  <a:ext uri="{FF2B5EF4-FFF2-40B4-BE49-F238E27FC236}">
                    <a16:creationId xmlns:a16="http://schemas.microsoft.com/office/drawing/2014/main" id="{5049CAFB-CB73-0442-AD6E-960F77745C91}"/>
                  </a:ext>
                </a:extLst>
              </p:cNvPr>
              <p:cNvSpPr>
                <a:spLocks/>
              </p:cNvSpPr>
              <p:nvPr/>
            </p:nvSpPr>
            <p:spPr bwMode="auto">
              <a:xfrm>
                <a:off x="1599" y="3398"/>
                <a:ext cx="87" cy="39"/>
              </a:xfrm>
              <a:custGeom>
                <a:avLst/>
                <a:gdLst>
                  <a:gd name="T0" fmla="*/ 77 w 87"/>
                  <a:gd name="T1" fmla="*/ 19 h 39"/>
                  <a:gd name="T2" fmla="*/ 87 w 87"/>
                  <a:gd name="T3" fmla="*/ 39 h 39"/>
                  <a:gd name="T4" fmla="*/ 0 w 87"/>
                  <a:gd name="T5" fmla="*/ 39 h 39"/>
                  <a:gd name="T6" fmla="*/ 68 w 87"/>
                  <a:gd name="T7" fmla="*/ 0 h 39"/>
                  <a:gd name="T8" fmla="*/ 77 w 87"/>
                  <a:gd name="T9" fmla="*/ 19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 h="39">
                    <a:moveTo>
                      <a:pt x="77" y="19"/>
                    </a:moveTo>
                    <a:lnTo>
                      <a:pt x="87" y="39"/>
                    </a:lnTo>
                    <a:lnTo>
                      <a:pt x="0" y="39"/>
                    </a:lnTo>
                    <a:lnTo>
                      <a:pt x="68" y="0"/>
                    </a:lnTo>
                    <a:lnTo>
                      <a:pt x="77" y="19"/>
                    </a:lnTo>
                    <a:close/>
                  </a:path>
                </a:pathLst>
              </a:custGeom>
              <a:noFill/>
              <a:ln w="158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180" name="Freeform 27">
                <a:extLst>
                  <a:ext uri="{FF2B5EF4-FFF2-40B4-BE49-F238E27FC236}">
                    <a16:creationId xmlns:a16="http://schemas.microsoft.com/office/drawing/2014/main" id="{85755663-BA7F-F44E-8880-9936D6A8DEE9}"/>
                  </a:ext>
                </a:extLst>
              </p:cNvPr>
              <p:cNvSpPr>
                <a:spLocks/>
              </p:cNvSpPr>
              <p:nvPr/>
            </p:nvSpPr>
            <p:spPr bwMode="auto">
              <a:xfrm>
                <a:off x="1599" y="3398"/>
                <a:ext cx="87" cy="39"/>
              </a:xfrm>
              <a:custGeom>
                <a:avLst/>
                <a:gdLst>
                  <a:gd name="T0" fmla="*/ 77 w 87"/>
                  <a:gd name="T1" fmla="*/ 19 h 39"/>
                  <a:gd name="T2" fmla="*/ 87 w 87"/>
                  <a:gd name="T3" fmla="*/ 39 h 39"/>
                  <a:gd name="T4" fmla="*/ 0 w 87"/>
                  <a:gd name="T5" fmla="*/ 39 h 39"/>
                  <a:gd name="T6" fmla="*/ 68 w 87"/>
                  <a:gd name="T7" fmla="*/ 0 h 39"/>
                  <a:gd name="T8" fmla="*/ 77 w 87"/>
                  <a:gd name="T9" fmla="*/ 19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 h="39">
                    <a:moveTo>
                      <a:pt x="77" y="19"/>
                    </a:moveTo>
                    <a:lnTo>
                      <a:pt x="87" y="39"/>
                    </a:lnTo>
                    <a:lnTo>
                      <a:pt x="0" y="39"/>
                    </a:lnTo>
                    <a:lnTo>
                      <a:pt x="68" y="0"/>
                    </a:lnTo>
                    <a:lnTo>
                      <a:pt x="77"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81" name="Line 28">
                <a:extLst>
                  <a:ext uri="{FF2B5EF4-FFF2-40B4-BE49-F238E27FC236}">
                    <a16:creationId xmlns:a16="http://schemas.microsoft.com/office/drawing/2014/main" id="{F5AE5041-5174-BA4D-A2F2-978D7DBA0258}"/>
                  </a:ext>
                </a:extLst>
              </p:cNvPr>
              <p:cNvSpPr>
                <a:spLocks noChangeShapeType="1"/>
              </p:cNvSpPr>
              <p:nvPr/>
            </p:nvSpPr>
            <p:spPr bwMode="auto">
              <a:xfrm flipH="1">
                <a:off x="1676" y="3331"/>
                <a:ext cx="404" cy="86"/>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82" name="Freeform 29">
                <a:extLst>
                  <a:ext uri="{FF2B5EF4-FFF2-40B4-BE49-F238E27FC236}">
                    <a16:creationId xmlns:a16="http://schemas.microsoft.com/office/drawing/2014/main" id="{177A904B-2893-5A46-A084-14D52B87F806}"/>
                  </a:ext>
                </a:extLst>
              </p:cNvPr>
              <p:cNvSpPr>
                <a:spLocks/>
              </p:cNvSpPr>
              <p:nvPr/>
            </p:nvSpPr>
            <p:spPr bwMode="auto">
              <a:xfrm>
                <a:off x="1869" y="3927"/>
                <a:ext cx="28" cy="29"/>
              </a:xfrm>
              <a:custGeom>
                <a:avLst/>
                <a:gdLst>
                  <a:gd name="T0" fmla="*/ 19 w 28"/>
                  <a:gd name="T1" fmla="*/ 29 h 29"/>
                  <a:gd name="T2" fmla="*/ 28 w 28"/>
                  <a:gd name="T3" fmla="*/ 19 h 29"/>
                  <a:gd name="T4" fmla="*/ 9 w 28"/>
                  <a:gd name="T5" fmla="*/ 0 h 29"/>
                  <a:gd name="T6" fmla="*/ 0 w 28"/>
                  <a:gd name="T7" fmla="*/ 10 h 29"/>
                  <a:gd name="T8" fmla="*/ 19 w 28"/>
                  <a:gd name="T9" fmla="*/ 2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29">
                    <a:moveTo>
                      <a:pt x="19" y="29"/>
                    </a:moveTo>
                    <a:lnTo>
                      <a:pt x="28" y="19"/>
                    </a:lnTo>
                    <a:lnTo>
                      <a:pt x="9" y="0"/>
                    </a:lnTo>
                    <a:lnTo>
                      <a:pt x="0" y="10"/>
                    </a:lnTo>
                    <a:lnTo>
                      <a:pt x="19"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83" name="Freeform 30">
                <a:extLst>
                  <a:ext uri="{FF2B5EF4-FFF2-40B4-BE49-F238E27FC236}">
                    <a16:creationId xmlns:a16="http://schemas.microsoft.com/office/drawing/2014/main" id="{5911022F-2EC4-ED4E-9808-468193936A36}"/>
                  </a:ext>
                </a:extLst>
              </p:cNvPr>
              <p:cNvSpPr>
                <a:spLocks/>
              </p:cNvSpPr>
              <p:nvPr/>
            </p:nvSpPr>
            <p:spPr bwMode="auto">
              <a:xfrm>
                <a:off x="1753" y="4062"/>
                <a:ext cx="29" cy="29"/>
              </a:xfrm>
              <a:custGeom>
                <a:avLst/>
                <a:gdLst>
                  <a:gd name="T0" fmla="*/ 29 w 29"/>
                  <a:gd name="T1" fmla="*/ 19 h 29"/>
                  <a:gd name="T2" fmla="*/ 19 w 29"/>
                  <a:gd name="T3" fmla="*/ 29 h 29"/>
                  <a:gd name="T4" fmla="*/ 0 w 29"/>
                  <a:gd name="T5" fmla="*/ 10 h 29"/>
                  <a:gd name="T6" fmla="*/ 10 w 29"/>
                  <a:gd name="T7" fmla="*/ 0 h 29"/>
                  <a:gd name="T8" fmla="*/ 29 w 29"/>
                  <a:gd name="T9" fmla="*/ 1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 h="29">
                    <a:moveTo>
                      <a:pt x="29" y="19"/>
                    </a:moveTo>
                    <a:lnTo>
                      <a:pt x="19" y="29"/>
                    </a:lnTo>
                    <a:lnTo>
                      <a:pt x="0" y="10"/>
                    </a:lnTo>
                    <a:lnTo>
                      <a:pt x="10" y="0"/>
                    </a:lnTo>
                    <a:lnTo>
                      <a:pt x="29"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84" name="Freeform 31">
                <a:extLst>
                  <a:ext uri="{FF2B5EF4-FFF2-40B4-BE49-F238E27FC236}">
                    <a16:creationId xmlns:a16="http://schemas.microsoft.com/office/drawing/2014/main" id="{42EDBE31-9296-4C4B-9714-1E16388E79B6}"/>
                  </a:ext>
                </a:extLst>
              </p:cNvPr>
              <p:cNvSpPr>
                <a:spLocks/>
              </p:cNvSpPr>
              <p:nvPr/>
            </p:nvSpPr>
            <p:spPr bwMode="auto">
              <a:xfrm>
                <a:off x="1763" y="3937"/>
                <a:ext cx="125" cy="144"/>
              </a:xfrm>
              <a:custGeom>
                <a:avLst/>
                <a:gdLst>
                  <a:gd name="T0" fmla="*/ 125 w 125"/>
                  <a:gd name="T1" fmla="*/ 19 h 144"/>
                  <a:gd name="T2" fmla="*/ 106 w 125"/>
                  <a:gd name="T3" fmla="*/ 0 h 144"/>
                  <a:gd name="T4" fmla="*/ 0 w 125"/>
                  <a:gd name="T5" fmla="*/ 125 h 144"/>
                  <a:gd name="T6" fmla="*/ 19 w 125"/>
                  <a:gd name="T7" fmla="*/ 144 h 144"/>
                  <a:gd name="T8" fmla="*/ 125 w 125"/>
                  <a:gd name="T9" fmla="*/ 19 h 1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 h="144">
                    <a:moveTo>
                      <a:pt x="125" y="19"/>
                    </a:moveTo>
                    <a:lnTo>
                      <a:pt x="106" y="0"/>
                    </a:lnTo>
                    <a:lnTo>
                      <a:pt x="0" y="125"/>
                    </a:lnTo>
                    <a:lnTo>
                      <a:pt x="19" y="144"/>
                    </a:lnTo>
                    <a:lnTo>
                      <a:pt x="125"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85" name="Freeform 32">
                <a:extLst>
                  <a:ext uri="{FF2B5EF4-FFF2-40B4-BE49-F238E27FC236}">
                    <a16:creationId xmlns:a16="http://schemas.microsoft.com/office/drawing/2014/main" id="{E28C4BA2-8089-B849-BB95-2217CE46362B}"/>
                  </a:ext>
                </a:extLst>
              </p:cNvPr>
              <p:cNvSpPr>
                <a:spLocks/>
              </p:cNvSpPr>
              <p:nvPr/>
            </p:nvSpPr>
            <p:spPr bwMode="auto">
              <a:xfrm>
                <a:off x="1859" y="4062"/>
                <a:ext cx="29" cy="29"/>
              </a:xfrm>
              <a:custGeom>
                <a:avLst/>
                <a:gdLst>
                  <a:gd name="T0" fmla="*/ 0 w 29"/>
                  <a:gd name="T1" fmla="*/ 19 h 29"/>
                  <a:gd name="T2" fmla="*/ 10 w 29"/>
                  <a:gd name="T3" fmla="*/ 29 h 29"/>
                  <a:gd name="T4" fmla="*/ 29 w 29"/>
                  <a:gd name="T5" fmla="*/ 10 h 29"/>
                  <a:gd name="T6" fmla="*/ 19 w 29"/>
                  <a:gd name="T7" fmla="*/ 0 h 29"/>
                  <a:gd name="T8" fmla="*/ 0 w 29"/>
                  <a:gd name="T9" fmla="*/ 1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 h="29">
                    <a:moveTo>
                      <a:pt x="0" y="19"/>
                    </a:moveTo>
                    <a:lnTo>
                      <a:pt x="10" y="29"/>
                    </a:lnTo>
                    <a:lnTo>
                      <a:pt x="29" y="10"/>
                    </a:lnTo>
                    <a:lnTo>
                      <a:pt x="19" y="0"/>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86" name="Freeform 33">
                <a:extLst>
                  <a:ext uri="{FF2B5EF4-FFF2-40B4-BE49-F238E27FC236}">
                    <a16:creationId xmlns:a16="http://schemas.microsoft.com/office/drawing/2014/main" id="{AE8F0E42-B699-F544-9A34-3F2E958DF3E0}"/>
                  </a:ext>
                </a:extLst>
              </p:cNvPr>
              <p:cNvSpPr>
                <a:spLocks/>
              </p:cNvSpPr>
              <p:nvPr/>
            </p:nvSpPr>
            <p:spPr bwMode="auto">
              <a:xfrm>
                <a:off x="1744" y="3927"/>
                <a:ext cx="28" cy="29"/>
              </a:xfrm>
              <a:custGeom>
                <a:avLst/>
                <a:gdLst>
                  <a:gd name="T0" fmla="*/ 9 w 28"/>
                  <a:gd name="T1" fmla="*/ 29 h 29"/>
                  <a:gd name="T2" fmla="*/ 0 w 28"/>
                  <a:gd name="T3" fmla="*/ 19 h 29"/>
                  <a:gd name="T4" fmla="*/ 19 w 28"/>
                  <a:gd name="T5" fmla="*/ 0 h 29"/>
                  <a:gd name="T6" fmla="*/ 28 w 28"/>
                  <a:gd name="T7" fmla="*/ 10 h 29"/>
                  <a:gd name="T8" fmla="*/ 9 w 28"/>
                  <a:gd name="T9" fmla="*/ 2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29">
                    <a:moveTo>
                      <a:pt x="9" y="29"/>
                    </a:moveTo>
                    <a:lnTo>
                      <a:pt x="0" y="19"/>
                    </a:lnTo>
                    <a:lnTo>
                      <a:pt x="19" y="0"/>
                    </a:lnTo>
                    <a:lnTo>
                      <a:pt x="28" y="10"/>
                    </a:lnTo>
                    <a:lnTo>
                      <a:pt x="9"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87" name="Freeform 34">
                <a:extLst>
                  <a:ext uri="{FF2B5EF4-FFF2-40B4-BE49-F238E27FC236}">
                    <a16:creationId xmlns:a16="http://schemas.microsoft.com/office/drawing/2014/main" id="{1F7CA878-A1C5-3647-9076-B0AFCF132CE5}"/>
                  </a:ext>
                </a:extLst>
              </p:cNvPr>
              <p:cNvSpPr>
                <a:spLocks/>
              </p:cNvSpPr>
              <p:nvPr/>
            </p:nvSpPr>
            <p:spPr bwMode="auto">
              <a:xfrm>
                <a:off x="1753" y="3937"/>
                <a:ext cx="125" cy="144"/>
              </a:xfrm>
              <a:custGeom>
                <a:avLst/>
                <a:gdLst>
                  <a:gd name="T0" fmla="*/ 106 w 125"/>
                  <a:gd name="T1" fmla="*/ 144 h 144"/>
                  <a:gd name="T2" fmla="*/ 125 w 125"/>
                  <a:gd name="T3" fmla="*/ 125 h 144"/>
                  <a:gd name="T4" fmla="*/ 19 w 125"/>
                  <a:gd name="T5" fmla="*/ 0 h 144"/>
                  <a:gd name="T6" fmla="*/ 0 w 125"/>
                  <a:gd name="T7" fmla="*/ 19 h 144"/>
                  <a:gd name="T8" fmla="*/ 106 w 125"/>
                  <a:gd name="T9" fmla="*/ 144 h 1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 h="144">
                    <a:moveTo>
                      <a:pt x="106" y="144"/>
                    </a:moveTo>
                    <a:lnTo>
                      <a:pt x="125" y="125"/>
                    </a:lnTo>
                    <a:lnTo>
                      <a:pt x="19" y="0"/>
                    </a:lnTo>
                    <a:lnTo>
                      <a:pt x="0" y="19"/>
                    </a:lnTo>
                    <a:lnTo>
                      <a:pt x="106" y="1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88" name="Freeform 35">
                <a:extLst>
                  <a:ext uri="{FF2B5EF4-FFF2-40B4-BE49-F238E27FC236}">
                    <a16:creationId xmlns:a16="http://schemas.microsoft.com/office/drawing/2014/main" id="{28663E12-703F-B546-B1B2-821EC06159CF}"/>
                  </a:ext>
                </a:extLst>
              </p:cNvPr>
              <p:cNvSpPr>
                <a:spLocks/>
              </p:cNvSpPr>
              <p:nvPr/>
            </p:nvSpPr>
            <p:spPr bwMode="auto">
              <a:xfrm>
                <a:off x="3735" y="3831"/>
                <a:ext cx="48" cy="87"/>
              </a:xfrm>
              <a:custGeom>
                <a:avLst/>
                <a:gdLst>
                  <a:gd name="T0" fmla="*/ 19 w 48"/>
                  <a:gd name="T1" fmla="*/ 87 h 87"/>
                  <a:gd name="T2" fmla="*/ 0 w 48"/>
                  <a:gd name="T3" fmla="*/ 87 h 87"/>
                  <a:gd name="T4" fmla="*/ 19 w 48"/>
                  <a:gd name="T5" fmla="*/ 0 h 87"/>
                  <a:gd name="T6" fmla="*/ 48 w 48"/>
                  <a:gd name="T7" fmla="*/ 87 h 87"/>
                  <a:gd name="T8" fmla="*/ 19 w 48"/>
                  <a:gd name="T9" fmla="*/ 87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 h="87">
                    <a:moveTo>
                      <a:pt x="19" y="87"/>
                    </a:moveTo>
                    <a:lnTo>
                      <a:pt x="0" y="87"/>
                    </a:lnTo>
                    <a:lnTo>
                      <a:pt x="19" y="0"/>
                    </a:lnTo>
                    <a:lnTo>
                      <a:pt x="48" y="87"/>
                    </a:lnTo>
                    <a:lnTo>
                      <a:pt x="19" y="87"/>
                    </a:lnTo>
                    <a:close/>
                  </a:path>
                </a:pathLst>
              </a:custGeom>
              <a:noFill/>
              <a:ln w="15875">
                <a:solidFill>
                  <a:srgbClr val="7F7F7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189" name="Freeform 36">
                <a:extLst>
                  <a:ext uri="{FF2B5EF4-FFF2-40B4-BE49-F238E27FC236}">
                    <a16:creationId xmlns:a16="http://schemas.microsoft.com/office/drawing/2014/main" id="{E5089A7C-0FCD-6249-9FD8-98E9FD74234D}"/>
                  </a:ext>
                </a:extLst>
              </p:cNvPr>
              <p:cNvSpPr>
                <a:spLocks/>
              </p:cNvSpPr>
              <p:nvPr/>
            </p:nvSpPr>
            <p:spPr bwMode="auto">
              <a:xfrm>
                <a:off x="3735" y="3831"/>
                <a:ext cx="48" cy="87"/>
              </a:xfrm>
              <a:custGeom>
                <a:avLst/>
                <a:gdLst>
                  <a:gd name="T0" fmla="*/ 19 w 48"/>
                  <a:gd name="T1" fmla="*/ 87 h 87"/>
                  <a:gd name="T2" fmla="*/ 0 w 48"/>
                  <a:gd name="T3" fmla="*/ 87 h 87"/>
                  <a:gd name="T4" fmla="*/ 19 w 48"/>
                  <a:gd name="T5" fmla="*/ 0 h 87"/>
                  <a:gd name="T6" fmla="*/ 48 w 48"/>
                  <a:gd name="T7" fmla="*/ 87 h 87"/>
                  <a:gd name="T8" fmla="*/ 19 w 48"/>
                  <a:gd name="T9" fmla="*/ 87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 h="87">
                    <a:moveTo>
                      <a:pt x="19" y="87"/>
                    </a:moveTo>
                    <a:lnTo>
                      <a:pt x="0" y="87"/>
                    </a:lnTo>
                    <a:lnTo>
                      <a:pt x="19" y="0"/>
                    </a:lnTo>
                    <a:lnTo>
                      <a:pt x="48" y="87"/>
                    </a:lnTo>
                    <a:lnTo>
                      <a:pt x="19" y="87"/>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90" name="Line 37">
                <a:extLst>
                  <a:ext uri="{FF2B5EF4-FFF2-40B4-BE49-F238E27FC236}">
                    <a16:creationId xmlns:a16="http://schemas.microsoft.com/office/drawing/2014/main" id="{C7B11E37-EAD5-AD41-9EF8-73854754707E}"/>
                  </a:ext>
                </a:extLst>
              </p:cNvPr>
              <p:cNvSpPr>
                <a:spLocks noChangeShapeType="1"/>
              </p:cNvSpPr>
              <p:nvPr/>
            </p:nvSpPr>
            <p:spPr bwMode="auto">
              <a:xfrm flipV="1">
                <a:off x="3754" y="3918"/>
                <a:ext cx="0" cy="192"/>
              </a:xfrm>
              <a:prstGeom prst="line">
                <a:avLst/>
              </a:prstGeom>
              <a:noFill/>
              <a:ln w="15875">
                <a:solidFill>
                  <a:srgbClr val="7F7F7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91" name="Oval 38">
                <a:extLst>
                  <a:ext uri="{FF2B5EF4-FFF2-40B4-BE49-F238E27FC236}">
                    <a16:creationId xmlns:a16="http://schemas.microsoft.com/office/drawing/2014/main" id="{88DCF569-9602-FC4D-8C76-65DB1A88835B}"/>
                  </a:ext>
                </a:extLst>
              </p:cNvPr>
              <p:cNvSpPr>
                <a:spLocks noChangeArrowheads="1"/>
              </p:cNvSpPr>
              <p:nvPr/>
            </p:nvSpPr>
            <p:spPr bwMode="auto">
              <a:xfrm>
                <a:off x="3663" y="2874"/>
                <a:ext cx="115" cy="115"/>
              </a:xfrm>
              <a:prstGeom prst="ellipse">
                <a:avLst/>
              </a:prstGeom>
              <a:solidFill>
                <a:srgbClr val="FFFFFF"/>
              </a:solidFill>
              <a:ln w="15875">
                <a:solidFill>
                  <a:srgbClr val="000000"/>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49192" name="Oval 39">
                <a:extLst>
                  <a:ext uri="{FF2B5EF4-FFF2-40B4-BE49-F238E27FC236}">
                    <a16:creationId xmlns:a16="http://schemas.microsoft.com/office/drawing/2014/main" id="{81291AF9-CB2B-DF46-954A-AD42D4C86066}"/>
                  </a:ext>
                </a:extLst>
              </p:cNvPr>
              <p:cNvSpPr>
                <a:spLocks noChangeArrowheads="1"/>
              </p:cNvSpPr>
              <p:nvPr/>
            </p:nvSpPr>
            <p:spPr bwMode="auto">
              <a:xfrm>
                <a:off x="3394" y="3403"/>
                <a:ext cx="115" cy="115"/>
              </a:xfrm>
              <a:prstGeom prst="ellipse">
                <a:avLst/>
              </a:prstGeom>
              <a:solidFill>
                <a:srgbClr val="FFFFFF"/>
              </a:solidFill>
              <a:ln w="15875">
                <a:solidFill>
                  <a:srgbClr val="000000"/>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49193" name="Oval 40">
                <a:extLst>
                  <a:ext uri="{FF2B5EF4-FFF2-40B4-BE49-F238E27FC236}">
                    <a16:creationId xmlns:a16="http://schemas.microsoft.com/office/drawing/2014/main" id="{96BCC5CA-7A9E-7246-849C-C93A341E9AF6}"/>
                  </a:ext>
                </a:extLst>
              </p:cNvPr>
              <p:cNvSpPr>
                <a:spLocks noChangeArrowheads="1"/>
              </p:cNvSpPr>
              <p:nvPr/>
            </p:nvSpPr>
            <p:spPr bwMode="auto">
              <a:xfrm>
                <a:off x="3702" y="4134"/>
                <a:ext cx="115" cy="115"/>
              </a:xfrm>
              <a:prstGeom prst="ellipse">
                <a:avLst/>
              </a:prstGeom>
              <a:solidFill>
                <a:srgbClr val="FFFFFF"/>
              </a:solidFill>
              <a:ln w="15875">
                <a:solidFill>
                  <a:srgbClr val="000000"/>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49194" name="Freeform 41">
                <a:extLst>
                  <a:ext uri="{FF2B5EF4-FFF2-40B4-BE49-F238E27FC236}">
                    <a16:creationId xmlns:a16="http://schemas.microsoft.com/office/drawing/2014/main" id="{1A0F7AEE-CB38-C342-BEB3-1EB5BB81B2B4}"/>
                  </a:ext>
                </a:extLst>
              </p:cNvPr>
              <p:cNvSpPr>
                <a:spLocks/>
              </p:cNvSpPr>
              <p:nvPr/>
            </p:nvSpPr>
            <p:spPr bwMode="auto">
              <a:xfrm>
                <a:off x="3697" y="3004"/>
                <a:ext cx="38" cy="86"/>
              </a:xfrm>
              <a:custGeom>
                <a:avLst/>
                <a:gdLst>
                  <a:gd name="T0" fmla="*/ 19 w 38"/>
                  <a:gd name="T1" fmla="*/ 86 h 86"/>
                  <a:gd name="T2" fmla="*/ 0 w 38"/>
                  <a:gd name="T3" fmla="*/ 86 h 86"/>
                  <a:gd name="T4" fmla="*/ 19 w 38"/>
                  <a:gd name="T5" fmla="*/ 0 h 86"/>
                  <a:gd name="T6" fmla="*/ 38 w 38"/>
                  <a:gd name="T7" fmla="*/ 77 h 86"/>
                  <a:gd name="T8" fmla="*/ 19 w 38"/>
                  <a:gd name="T9" fmla="*/ 86 h 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86">
                    <a:moveTo>
                      <a:pt x="19" y="86"/>
                    </a:moveTo>
                    <a:lnTo>
                      <a:pt x="0" y="86"/>
                    </a:lnTo>
                    <a:lnTo>
                      <a:pt x="19" y="0"/>
                    </a:lnTo>
                    <a:lnTo>
                      <a:pt x="38" y="77"/>
                    </a:lnTo>
                    <a:lnTo>
                      <a:pt x="19" y="86"/>
                    </a:lnTo>
                    <a:close/>
                  </a:path>
                </a:pathLst>
              </a:custGeom>
              <a:noFill/>
              <a:ln w="15875">
                <a:solidFill>
                  <a:srgbClr val="7F7F7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195" name="Freeform 42">
                <a:extLst>
                  <a:ext uri="{FF2B5EF4-FFF2-40B4-BE49-F238E27FC236}">
                    <a16:creationId xmlns:a16="http://schemas.microsoft.com/office/drawing/2014/main" id="{E2379839-A055-CC4E-AD7B-896366EF9D2C}"/>
                  </a:ext>
                </a:extLst>
              </p:cNvPr>
              <p:cNvSpPr>
                <a:spLocks/>
              </p:cNvSpPr>
              <p:nvPr/>
            </p:nvSpPr>
            <p:spPr bwMode="auto">
              <a:xfrm>
                <a:off x="3697" y="3004"/>
                <a:ext cx="38" cy="86"/>
              </a:xfrm>
              <a:custGeom>
                <a:avLst/>
                <a:gdLst>
                  <a:gd name="T0" fmla="*/ 19 w 38"/>
                  <a:gd name="T1" fmla="*/ 86 h 86"/>
                  <a:gd name="T2" fmla="*/ 0 w 38"/>
                  <a:gd name="T3" fmla="*/ 86 h 86"/>
                  <a:gd name="T4" fmla="*/ 19 w 38"/>
                  <a:gd name="T5" fmla="*/ 0 h 86"/>
                  <a:gd name="T6" fmla="*/ 38 w 38"/>
                  <a:gd name="T7" fmla="*/ 77 h 86"/>
                  <a:gd name="T8" fmla="*/ 19 w 38"/>
                  <a:gd name="T9" fmla="*/ 86 h 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86">
                    <a:moveTo>
                      <a:pt x="19" y="86"/>
                    </a:moveTo>
                    <a:lnTo>
                      <a:pt x="0" y="86"/>
                    </a:lnTo>
                    <a:lnTo>
                      <a:pt x="19" y="0"/>
                    </a:lnTo>
                    <a:lnTo>
                      <a:pt x="38" y="77"/>
                    </a:lnTo>
                    <a:lnTo>
                      <a:pt x="19" y="86"/>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196" name="Line 43">
                <a:extLst>
                  <a:ext uri="{FF2B5EF4-FFF2-40B4-BE49-F238E27FC236}">
                    <a16:creationId xmlns:a16="http://schemas.microsoft.com/office/drawing/2014/main" id="{CBA3FF23-D8A1-AE47-8096-85289D04FC09}"/>
                  </a:ext>
                </a:extLst>
              </p:cNvPr>
              <p:cNvSpPr>
                <a:spLocks noChangeShapeType="1"/>
              </p:cNvSpPr>
              <p:nvPr/>
            </p:nvSpPr>
            <p:spPr bwMode="auto">
              <a:xfrm flipH="1" flipV="1">
                <a:off x="3716" y="3090"/>
                <a:ext cx="38" cy="741"/>
              </a:xfrm>
              <a:prstGeom prst="line">
                <a:avLst/>
              </a:prstGeom>
              <a:noFill/>
              <a:ln w="15875">
                <a:solidFill>
                  <a:srgbClr val="7F7F7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97" name="Oval 44">
                <a:extLst>
                  <a:ext uri="{FF2B5EF4-FFF2-40B4-BE49-F238E27FC236}">
                    <a16:creationId xmlns:a16="http://schemas.microsoft.com/office/drawing/2014/main" id="{AD5BDA4B-F9FE-8341-BD0A-2E6C0A2BC8A1}"/>
                  </a:ext>
                </a:extLst>
              </p:cNvPr>
              <p:cNvSpPr>
                <a:spLocks noChangeArrowheads="1"/>
              </p:cNvSpPr>
              <p:nvPr/>
            </p:nvSpPr>
            <p:spPr bwMode="auto">
              <a:xfrm>
                <a:off x="4038" y="3259"/>
                <a:ext cx="115" cy="115"/>
              </a:xfrm>
              <a:prstGeom prst="ellipse">
                <a:avLst/>
              </a:prstGeom>
              <a:solidFill>
                <a:srgbClr val="FFFFFF"/>
              </a:solidFill>
              <a:ln w="15875">
                <a:solidFill>
                  <a:srgbClr val="000000"/>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49198" name="Freeform 45">
                <a:extLst>
                  <a:ext uri="{FF2B5EF4-FFF2-40B4-BE49-F238E27FC236}">
                    <a16:creationId xmlns:a16="http://schemas.microsoft.com/office/drawing/2014/main" id="{5C8D649D-3B58-C548-8DA3-37BE06CE4EF8}"/>
                  </a:ext>
                </a:extLst>
              </p:cNvPr>
              <p:cNvSpPr>
                <a:spLocks/>
              </p:cNvSpPr>
              <p:nvPr/>
            </p:nvSpPr>
            <p:spPr bwMode="auto">
              <a:xfrm>
                <a:off x="3523" y="3533"/>
                <a:ext cx="68" cy="77"/>
              </a:xfrm>
              <a:custGeom>
                <a:avLst/>
                <a:gdLst>
                  <a:gd name="T0" fmla="*/ 48 w 68"/>
                  <a:gd name="T1" fmla="*/ 67 h 77"/>
                  <a:gd name="T2" fmla="*/ 29 w 68"/>
                  <a:gd name="T3" fmla="*/ 77 h 77"/>
                  <a:gd name="T4" fmla="*/ 0 w 68"/>
                  <a:gd name="T5" fmla="*/ 0 h 77"/>
                  <a:gd name="T6" fmla="*/ 68 w 68"/>
                  <a:gd name="T7" fmla="*/ 48 h 77"/>
                  <a:gd name="T8" fmla="*/ 48 w 68"/>
                  <a:gd name="T9" fmla="*/ 67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 h="77">
                    <a:moveTo>
                      <a:pt x="48" y="67"/>
                    </a:moveTo>
                    <a:lnTo>
                      <a:pt x="29" y="77"/>
                    </a:lnTo>
                    <a:lnTo>
                      <a:pt x="0" y="0"/>
                    </a:lnTo>
                    <a:lnTo>
                      <a:pt x="68" y="48"/>
                    </a:lnTo>
                    <a:lnTo>
                      <a:pt x="48" y="67"/>
                    </a:lnTo>
                    <a:close/>
                  </a:path>
                </a:pathLst>
              </a:custGeom>
              <a:noFill/>
              <a:ln w="15875">
                <a:solidFill>
                  <a:srgbClr val="7F7F7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199" name="Freeform 46">
                <a:extLst>
                  <a:ext uri="{FF2B5EF4-FFF2-40B4-BE49-F238E27FC236}">
                    <a16:creationId xmlns:a16="http://schemas.microsoft.com/office/drawing/2014/main" id="{503A155C-846B-1D42-805F-915A1C8C24A6}"/>
                  </a:ext>
                </a:extLst>
              </p:cNvPr>
              <p:cNvSpPr>
                <a:spLocks/>
              </p:cNvSpPr>
              <p:nvPr/>
            </p:nvSpPr>
            <p:spPr bwMode="auto">
              <a:xfrm>
                <a:off x="3523" y="3533"/>
                <a:ext cx="68" cy="77"/>
              </a:xfrm>
              <a:custGeom>
                <a:avLst/>
                <a:gdLst>
                  <a:gd name="T0" fmla="*/ 48 w 68"/>
                  <a:gd name="T1" fmla="*/ 67 h 77"/>
                  <a:gd name="T2" fmla="*/ 29 w 68"/>
                  <a:gd name="T3" fmla="*/ 77 h 77"/>
                  <a:gd name="T4" fmla="*/ 0 w 68"/>
                  <a:gd name="T5" fmla="*/ 0 h 77"/>
                  <a:gd name="T6" fmla="*/ 68 w 68"/>
                  <a:gd name="T7" fmla="*/ 48 h 77"/>
                  <a:gd name="T8" fmla="*/ 48 w 68"/>
                  <a:gd name="T9" fmla="*/ 67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 h="77">
                    <a:moveTo>
                      <a:pt x="48" y="67"/>
                    </a:moveTo>
                    <a:lnTo>
                      <a:pt x="29" y="77"/>
                    </a:lnTo>
                    <a:lnTo>
                      <a:pt x="0" y="0"/>
                    </a:lnTo>
                    <a:lnTo>
                      <a:pt x="68" y="48"/>
                    </a:lnTo>
                    <a:lnTo>
                      <a:pt x="48" y="67"/>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200" name="Line 47">
                <a:extLst>
                  <a:ext uri="{FF2B5EF4-FFF2-40B4-BE49-F238E27FC236}">
                    <a16:creationId xmlns:a16="http://schemas.microsoft.com/office/drawing/2014/main" id="{9BBAF32D-3E2C-0944-A892-335EB0DA0D39}"/>
                  </a:ext>
                </a:extLst>
              </p:cNvPr>
              <p:cNvSpPr>
                <a:spLocks noChangeShapeType="1"/>
              </p:cNvSpPr>
              <p:nvPr/>
            </p:nvSpPr>
            <p:spPr bwMode="auto">
              <a:xfrm flipH="1" flipV="1">
                <a:off x="3571" y="3600"/>
                <a:ext cx="183" cy="231"/>
              </a:xfrm>
              <a:prstGeom prst="line">
                <a:avLst/>
              </a:prstGeom>
              <a:noFill/>
              <a:ln w="15875">
                <a:solidFill>
                  <a:srgbClr val="7F7F7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01" name="Freeform 48">
                <a:extLst>
                  <a:ext uri="{FF2B5EF4-FFF2-40B4-BE49-F238E27FC236}">
                    <a16:creationId xmlns:a16="http://schemas.microsoft.com/office/drawing/2014/main" id="{02A8A28C-2351-F84C-B601-D6255966A9FC}"/>
                  </a:ext>
                </a:extLst>
              </p:cNvPr>
              <p:cNvSpPr>
                <a:spLocks/>
              </p:cNvSpPr>
              <p:nvPr/>
            </p:nvSpPr>
            <p:spPr bwMode="auto">
              <a:xfrm>
                <a:off x="3985" y="3379"/>
                <a:ext cx="58" cy="86"/>
              </a:xfrm>
              <a:custGeom>
                <a:avLst/>
                <a:gdLst>
                  <a:gd name="T0" fmla="*/ 19 w 58"/>
                  <a:gd name="T1" fmla="*/ 67 h 86"/>
                  <a:gd name="T2" fmla="*/ 0 w 58"/>
                  <a:gd name="T3" fmla="*/ 58 h 86"/>
                  <a:gd name="T4" fmla="*/ 58 w 58"/>
                  <a:gd name="T5" fmla="*/ 0 h 86"/>
                  <a:gd name="T6" fmla="*/ 39 w 58"/>
                  <a:gd name="T7" fmla="*/ 86 h 86"/>
                  <a:gd name="T8" fmla="*/ 19 w 58"/>
                  <a:gd name="T9" fmla="*/ 67 h 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 h="86">
                    <a:moveTo>
                      <a:pt x="19" y="67"/>
                    </a:moveTo>
                    <a:lnTo>
                      <a:pt x="0" y="58"/>
                    </a:lnTo>
                    <a:lnTo>
                      <a:pt x="58" y="0"/>
                    </a:lnTo>
                    <a:lnTo>
                      <a:pt x="39" y="86"/>
                    </a:lnTo>
                    <a:lnTo>
                      <a:pt x="19" y="67"/>
                    </a:lnTo>
                    <a:close/>
                  </a:path>
                </a:pathLst>
              </a:custGeom>
              <a:noFill/>
              <a:ln w="15875">
                <a:solidFill>
                  <a:srgbClr val="7F7F7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202" name="Freeform 49">
                <a:extLst>
                  <a:ext uri="{FF2B5EF4-FFF2-40B4-BE49-F238E27FC236}">
                    <a16:creationId xmlns:a16="http://schemas.microsoft.com/office/drawing/2014/main" id="{4D37FA38-747A-9C46-8993-2E5DA827D662}"/>
                  </a:ext>
                </a:extLst>
              </p:cNvPr>
              <p:cNvSpPr>
                <a:spLocks/>
              </p:cNvSpPr>
              <p:nvPr/>
            </p:nvSpPr>
            <p:spPr bwMode="auto">
              <a:xfrm>
                <a:off x="3985" y="3379"/>
                <a:ext cx="58" cy="86"/>
              </a:xfrm>
              <a:custGeom>
                <a:avLst/>
                <a:gdLst>
                  <a:gd name="T0" fmla="*/ 19 w 58"/>
                  <a:gd name="T1" fmla="*/ 67 h 86"/>
                  <a:gd name="T2" fmla="*/ 0 w 58"/>
                  <a:gd name="T3" fmla="*/ 58 h 86"/>
                  <a:gd name="T4" fmla="*/ 58 w 58"/>
                  <a:gd name="T5" fmla="*/ 0 h 86"/>
                  <a:gd name="T6" fmla="*/ 39 w 58"/>
                  <a:gd name="T7" fmla="*/ 86 h 86"/>
                  <a:gd name="T8" fmla="*/ 19 w 58"/>
                  <a:gd name="T9" fmla="*/ 67 h 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 h="86">
                    <a:moveTo>
                      <a:pt x="19" y="67"/>
                    </a:moveTo>
                    <a:lnTo>
                      <a:pt x="0" y="58"/>
                    </a:lnTo>
                    <a:lnTo>
                      <a:pt x="58" y="0"/>
                    </a:lnTo>
                    <a:lnTo>
                      <a:pt x="39" y="86"/>
                    </a:lnTo>
                    <a:lnTo>
                      <a:pt x="19" y="67"/>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203" name="Line 50">
                <a:extLst>
                  <a:ext uri="{FF2B5EF4-FFF2-40B4-BE49-F238E27FC236}">
                    <a16:creationId xmlns:a16="http://schemas.microsoft.com/office/drawing/2014/main" id="{72FDA389-B86D-394D-90A6-9FF3DDB7AA9B}"/>
                  </a:ext>
                </a:extLst>
              </p:cNvPr>
              <p:cNvSpPr>
                <a:spLocks noChangeShapeType="1"/>
              </p:cNvSpPr>
              <p:nvPr/>
            </p:nvSpPr>
            <p:spPr bwMode="auto">
              <a:xfrm flipV="1">
                <a:off x="3764" y="3456"/>
                <a:ext cx="240" cy="375"/>
              </a:xfrm>
              <a:prstGeom prst="line">
                <a:avLst/>
              </a:prstGeom>
              <a:noFill/>
              <a:ln w="15875">
                <a:solidFill>
                  <a:srgbClr val="7F7F7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04" name="Rectangle 51">
                <a:extLst>
                  <a:ext uri="{FF2B5EF4-FFF2-40B4-BE49-F238E27FC236}">
                    <a16:creationId xmlns:a16="http://schemas.microsoft.com/office/drawing/2014/main" id="{DF3F303D-D0B4-B649-9448-AC1AA8B94181}"/>
                  </a:ext>
                </a:extLst>
              </p:cNvPr>
              <p:cNvSpPr>
                <a:spLocks noChangeArrowheads="1"/>
              </p:cNvSpPr>
              <p:nvPr/>
            </p:nvSpPr>
            <p:spPr bwMode="auto">
              <a:xfrm>
                <a:off x="4158" y="3696"/>
                <a:ext cx="240"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zh-CN" altLang="en-US" sz="1000" b="0">
                    <a:solidFill>
                      <a:srgbClr val="000000"/>
                    </a:solidFill>
                    <a:latin typeface="Arial" panose="020B0604020202020204" pitchFamily="34" charset="0"/>
                  </a:rPr>
                  <a:t>开放组</a:t>
                </a:r>
                <a:endParaRPr lang="zh-CN" altLang="en-US" sz="1800">
                  <a:latin typeface="Tahoma" panose="020B0604030504040204" pitchFamily="34" charset="0"/>
                </a:endParaRPr>
              </a:p>
            </p:txBody>
          </p:sp>
          <p:sp>
            <p:nvSpPr>
              <p:cNvPr id="49205" name="Freeform 52">
                <a:extLst>
                  <a:ext uri="{FF2B5EF4-FFF2-40B4-BE49-F238E27FC236}">
                    <a16:creationId xmlns:a16="http://schemas.microsoft.com/office/drawing/2014/main" id="{A95EBA0E-4874-EC44-8C17-985F610B2D4C}"/>
                  </a:ext>
                </a:extLst>
              </p:cNvPr>
              <p:cNvSpPr>
                <a:spLocks/>
              </p:cNvSpPr>
              <p:nvPr/>
            </p:nvSpPr>
            <p:spPr bwMode="auto">
              <a:xfrm>
                <a:off x="3485" y="3302"/>
                <a:ext cx="58" cy="86"/>
              </a:xfrm>
              <a:custGeom>
                <a:avLst/>
                <a:gdLst>
                  <a:gd name="T0" fmla="*/ 38 w 58"/>
                  <a:gd name="T1" fmla="*/ 9 h 86"/>
                  <a:gd name="T2" fmla="*/ 58 w 58"/>
                  <a:gd name="T3" fmla="*/ 19 h 86"/>
                  <a:gd name="T4" fmla="*/ 0 w 58"/>
                  <a:gd name="T5" fmla="*/ 86 h 86"/>
                  <a:gd name="T6" fmla="*/ 19 w 58"/>
                  <a:gd name="T7" fmla="*/ 0 h 86"/>
                  <a:gd name="T8" fmla="*/ 38 w 58"/>
                  <a:gd name="T9" fmla="*/ 9 h 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 h="86">
                    <a:moveTo>
                      <a:pt x="38" y="9"/>
                    </a:moveTo>
                    <a:lnTo>
                      <a:pt x="58" y="19"/>
                    </a:lnTo>
                    <a:lnTo>
                      <a:pt x="0" y="86"/>
                    </a:lnTo>
                    <a:lnTo>
                      <a:pt x="19" y="0"/>
                    </a:lnTo>
                    <a:lnTo>
                      <a:pt x="38" y="9"/>
                    </a:lnTo>
                    <a:close/>
                  </a:path>
                </a:pathLst>
              </a:custGeom>
              <a:noFill/>
              <a:ln w="158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206" name="Freeform 53">
                <a:extLst>
                  <a:ext uri="{FF2B5EF4-FFF2-40B4-BE49-F238E27FC236}">
                    <a16:creationId xmlns:a16="http://schemas.microsoft.com/office/drawing/2014/main" id="{C600A12A-995E-3D4C-B4A4-99294361D720}"/>
                  </a:ext>
                </a:extLst>
              </p:cNvPr>
              <p:cNvSpPr>
                <a:spLocks/>
              </p:cNvSpPr>
              <p:nvPr/>
            </p:nvSpPr>
            <p:spPr bwMode="auto">
              <a:xfrm>
                <a:off x="3485" y="3302"/>
                <a:ext cx="58" cy="86"/>
              </a:xfrm>
              <a:custGeom>
                <a:avLst/>
                <a:gdLst>
                  <a:gd name="T0" fmla="*/ 38 w 58"/>
                  <a:gd name="T1" fmla="*/ 9 h 86"/>
                  <a:gd name="T2" fmla="*/ 58 w 58"/>
                  <a:gd name="T3" fmla="*/ 19 h 86"/>
                  <a:gd name="T4" fmla="*/ 0 w 58"/>
                  <a:gd name="T5" fmla="*/ 86 h 86"/>
                  <a:gd name="T6" fmla="*/ 19 w 58"/>
                  <a:gd name="T7" fmla="*/ 0 h 86"/>
                  <a:gd name="T8" fmla="*/ 38 w 58"/>
                  <a:gd name="T9" fmla="*/ 9 h 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 h="86">
                    <a:moveTo>
                      <a:pt x="38" y="9"/>
                    </a:moveTo>
                    <a:lnTo>
                      <a:pt x="58" y="19"/>
                    </a:lnTo>
                    <a:lnTo>
                      <a:pt x="0" y="86"/>
                    </a:lnTo>
                    <a:lnTo>
                      <a:pt x="19" y="0"/>
                    </a:lnTo>
                    <a:lnTo>
                      <a:pt x="3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207" name="Line 54">
                <a:extLst>
                  <a:ext uri="{FF2B5EF4-FFF2-40B4-BE49-F238E27FC236}">
                    <a16:creationId xmlns:a16="http://schemas.microsoft.com/office/drawing/2014/main" id="{FA9CB1DC-053A-4945-8D00-B1B8D5582495}"/>
                  </a:ext>
                </a:extLst>
              </p:cNvPr>
              <p:cNvSpPr>
                <a:spLocks noChangeShapeType="1"/>
              </p:cNvSpPr>
              <p:nvPr/>
            </p:nvSpPr>
            <p:spPr bwMode="auto">
              <a:xfrm flipH="1">
                <a:off x="3523" y="2994"/>
                <a:ext cx="154" cy="31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08" name="Freeform 55">
                <a:extLst>
                  <a:ext uri="{FF2B5EF4-FFF2-40B4-BE49-F238E27FC236}">
                    <a16:creationId xmlns:a16="http://schemas.microsoft.com/office/drawing/2014/main" id="{3AA72C69-2B14-7049-A1DD-DC0808A5BB39}"/>
                  </a:ext>
                </a:extLst>
              </p:cNvPr>
              <p:cNvSpPr>
                <a:spLocks/>
              </p:cNvSpPr>
              <p:nvPr/>
            </p:nvSpPr>
            <p:spPr bwMode="auto">
              <a:xfrm>
                <a:off x="3966" y="3186"/>
                <a:ext cx="77" cy="68"/>
              </a:xfrm>
              <a:custGeom>
                <a:avLst/>
                <a:gdLst>
                  <a:gd name="T0" fmla="*/ 10 w 77"/>
                  <a:gd name="T1" fmla="*/ 20 h 68"/>
                  <a:gd name="T2" fmla="*/ 29 w 77"/>
                  <a:gd name="T3" fmla="*/ 0 h 68"/>
                  <a:gd name="T4" fmla="*/ 77 w 77"/>
                  <a:gd name="T5" fmla="*/ 68 h 68"/>
                  <a:gd name="T6" fmla="*/ 0 w 77"/>
                  <a:gd name="T7" fmla="*/ 29 h 68"/>
                  <a:gd name="T8" fmla="*/ 10 w 77"/>
                  <a:gd name="T9" fmla="*/ 2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68">
                    <a:moveTo>
                      <a:pt x="10" y="20"/>
                    </a:moveTo>
                    <a:lnTo>
                      <a:pt x="29" y="0"/>
                    </a:lnTo>
                    <a:lnTo>
                      <a:pt x="77" y="68"/>
                    </a:lnTo>
                    <a:lnTo>
                      <a:pt x="0" y="29"/>
                    </a:lnTo>
                    <a:lnTo>
                      <a:pt x="10" y="20"/>
                    </a:lnTo>
                    <a:close/>
                  </a:path>
                </a:pathLst>
              </a:custGeom>
              <a:noFill/>
              <a:ln w="158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209" name="Freeform 56">
                <a:extLst>
                  <a:ext uri="{FF2B5EF4-FFF2-40B4-BE49-F238E27FC236}">
                    <a16:creationId xmlns:a16="http://schemas.microsoft.com/office/drawing/2014/main" id="{FEFEF092-BD40-DD46-A0E5-02F0F0B8FDEC}"/>
                  </a:ext>
                </a:extLst>
              </p:cNvPr>
              <p:cNvSpPr>
                <a:spLocks/>
              </p:cNvSpPr>
              <p:nvPr/>
            </p:nvSpPr>
            <p:spPr bwMode="auto">
              <a:xfrm>
                <a:off x="3966" y="3186"/>
                <a:ext cx="77" cy="68"/>
              </a:xfrm>
              <a:custGeom>
                <a:avLst/>
                <a:gdLst>
                  <a:gd name="T0" fmla="*/ 10 w 77"/>
                  <a:gd name="T1" fmla="*/ 20 h 68"/>
                  <a:gd name="T2" fmla="*/ 29 w 77"/>
                  <a:gd name="T3" fmla="*/ 0 h 68"/>
                  <a:gd name="T4" fmla="*/ 77 w 77"/>
                  <a:gd name="T5" fmla="*/ 68 h 68"/>
                  <a:gd name="T6" fmla="*/ 0 w 77"/>
                  <a:gd name="T7" fmla="*/ 29 h 68"/>
                  <a:gd name="T8" fmla="*/ 10 w 77"/>
                  <a:gd name="T9" fmla="*/ 2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68">
                    <a:moveTo>
                      <a:pt x="10" y="20"/>
                    </a:moveTo>
                    <a:lnTo>
                      <a:pt x="29" y="0"/>
                    </a:lnTo>
                    <a:lnTo>
                      <a:pt x="77" y="68"/>
                    </a:lnTo>
                    <a:lnTo>
                      <a:pt x="0" y="29"/>
                    </a:lnTo>
                    <a:lnTo>
                      <a:pt x="1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210" name="Line 57">
                <a:extLst>
                  <a:ext uri="{FF2B5EF4-FFF2-40B4-BE49-F238E27FC236}">
                    <a16:creationId xmlns:a16="http://schemas.microsoft.com/office/drawing/2014/main" id="{3CA78C20-F27A-1C41-9489-30A9893051E1}"/>
                  </a:ext>
                </a:extLst>
              </p:cNvPr>
              <p:cNvSpPr>
                <a:spLocks noChangeShapeType="1"/>
              </p:cNvSpPr>
              <p:nvPr/>
            </p:nvSpPr>
            <p:spPr bwMode="auto">
              <a:xfrm>
                <a:off x="3764" y="2994"/>
                <a:ext cx="212" cy="20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49157" name="Text Box 58">
            <a:extLst>
              <a:ext uri="{FF2B5EF4-FFF2-40B4-BE49-F238E27FC236}">
                <a16:creationId xmlns:a16="http://schemas.microsoft.com/office/drawing/2014/main" id="{481F223E-B4DD-CD4B-8985-160A67861A05}"/>
              </a:ext>
            </a:extLst>
          </p:cNvPr>
          <p:cNvSpPr txBox="1">
            <a:spLocks noChangeArrowheads="1"/>
          </p:cNvSpPr>
          <p:nvPr/>
        </p:nvSpPr>
        <p:spPr bwMode="auto">
          <a:xfrm>
            <a:off x="2050455" y="4580657"/>
            <a:ext cx="45577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zh-CN" altLang="en-US" sz="1800" b="0" dirty="0">
                <a:latin typeface="Tahoma" panose="020B0604030504040204" pitchFamily="34" charset="0"/>
              </a:rPr>
              <a:t>封闭组：只有组的成员可以组播到该组</a:t>
            </a:r>
          </a:p>
          <a:p>
            <a:pPr eaLnBrk="1" hangingPunct="1">
              <a:lnSpc>
                <a:spcPct val="100000"/>
              </a:lnSpc>
              <a:spcBef>
                <a:spcPct val="0"/>
              </a:spcBef>
              <a:buFontTx/>
              <a:buNone/>
            </a:pPr>
            <a:r>
              <a:rPr lang="zh-CN" altLang="en-US" sz="1800" b="0" dirty="0">
                <a:latin typeface="Tahoma" panose="020B0604030504040204" pitchFamily="34" charset="0"/>
              </a:rPr>
              <a:t>开放组：组外的进程也可以向该组发送消息</a:t>
            </a:r>
          </a:p>
        </p:txBody>
      </p:sp>
      <p:sp>
        <p:nvSpPr>
          <p:cNvPr id="2" name="日期占位符 1">
            <a:extLst>
              <a:ext uri="{FF2B5EF4-FFF2-40B4-BE49-F238E27FC236}">
                <a16:creationId xmlns:a16="http://schemas.microsoft.com/office/drawing/2014/main" id="{9B19FB12-8E2F-194E-A8F5-AA94B48DA66C}"/>
              </a:ext>
            </a:extLst>
          </p:cNvPr>
          <p:cNvSpPr>
            <a:spLocks noGrp="1"/>
          </p:cNvSpPr>
          <p:nvPr>
            <p:ph type="dt" sz="half" idx="10"/>
          </p:nvPr>
        </p:nvSpPr>
        <p:spPr/>
        <p:txBody>
          <a:bodyPr/>
          <a:lstStyle/>
          <a:p>
            <a:pPr>
              <a:defRPr/>
            </a:pPr>
            <a:fld id="{9528791C-8BFA-9242-8B8F-0E0A706B2AAF}" type="datetime1">
              <a:rPr lang="zh-CN" altLang="en-US" smtClean="0"/>
              <a:t>2022/10/9</a:t>
            </a:fld>
            <a:endParaRPr lang="zh-CN" altLang="en-US"/>
          </a:p>
        </p:txBody>
      </p:sp>
      <p:sp>
        <p:nvSpPr>
          <p:cNvPr id="3" name="页脚占位符 2">
            <a:extLst>
              <a:ext uri="{FF2B5EF4-FFF2-40B4-BE49-F238E27FC236}">
                <a16:creationId xmlns:a16="http://schemas.microsoft.com/office/drawing/2014/main" id="{89F77E8B-EF40-C741-8642-4EB5644C048E}"/>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45F2426D-D8F1-154C-B8FE-43AD2BC610DE}"/>
              </a:ext>
            </a:extLst>
          </p:cNvPr>
          <p:cNvSpPr>
            <a:spLocks noGrp="1"/>
          </p:cNvSpPr>
          <p:nvPr>
            <p:ph type="sldNum" sz="quarter" idx="12"/>
          </p:nvPr>
        </p:nvSpPr>
        <p:spPr/>
        <p:txBody>
          <a:bodyPr/>
          <a:lstStyle/>
          <a:p>
            <a:pPr>
              <a:defRPr/>
            </a:pPr>
            <a:fld id="{F58659B2-D2A8-BA42-BB8D-94882DBFBDBE}" type="slidenum">
              <a:rPr lang="zh-CN" altLang="en-US" smtClean="0"/>
              <a:pPr>
                <a:defRPr/>
              </a:pPr>
              <a:t>34</a:t>
            </a:fld>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42AC625F-AA13-9C49-864E-9FB13AC27C17}"/>
              </a:ext>
            </a:extLst>
          </p:cNvPr>
          <p:cNvSpPr>
            <a:spLocks noGrp="1" noChangeArrowheads="1"/>
          </p:cNvSpPr>
          <p:nvPr>
            <p:ph type="title"/>
          </p:nvPr>
        </p:nvSpPr>
        <p:spPr/>
        <p:txBody>
          <a:bodyPr/>
          <a:lstStyle/>
          <a:p>
            <a:r>
              <a:rPr lang="zh-CN" altLang="en-US"/>
              <a:t>组播通信</a:t>
            </a:r>
          </a:p>
        </p:txBody>
      </p:sp>
      <p:sp>
        <p:nvSpPr>
          <p:cNvPr id="50179" name="Rectangle 3">
            <a:extLst>
              <a:ext uri="{FF2B5EF4-FFF2-40B4-BE49-F238E27FC236}">
                <a16:creationId xmlns:a16="http://schemas.microsoft.com/office/drawing/2014/main" id="{29FD0552-AD7B-6544-B8D4-B23DFB56D85E}"/>
              </a:ext>
            </a:extLst>
          </p:cNvPr>
          <p:cNvSpPr>
            <a:spLocks noGrp="1" noChangeArrowheads="1"/>
          </p:cNvSpPr>
          <p:nvPr>
            <p:ph idx="1"/>
          </p:nvPr>
        </p:nvSpPr>
        <p:spPr/>
        <p:txBody>
          <a:bodyPr/>
          <a:lstStyle/>
          <a:p>
            <a:r>
              <a:rPr lang="zh-CN" altLang="en-US" dirty="0"/>
              <a:t>基本组播</a:t>
            </a:r>
            <a:r>
              <a:rPr lang="en-US" altLang="zh-CN" dirty="0"/>
              <a:t>(reliable</a:t>
            </a:r>
            <a:r>
              <a:rPr lang="zh-CN" altLang="en-US" dirty="0"/>
              <a:t> </a:t>
            </a:r>
            <a:r>
              <a:rPr lang="en-US" altLang="zh-CN" dirty="0"/>
              <a:t>channel)</a:t>
            </a:r>
            <a:endParaRPr lang="zh-CN" altLang="en-US" dirty="0"/>
          </a:p>
          <a:p>
            <a:pPr lvl="1"/>
            <a:r>
              <a:rPr lang="zh-CN" altLang="en-US" dirty="0"/>
              <a:t>原语：</a:t>
            </a:r>
            <a:r>
              <a:rPr lang="en-US" altLang="zh-CN" dirty="0"/>
              <a:t>B-multicast</a:t>
            </a:r>
            <a:r>
              <a:rPr lang="zh-CN" altLang="en-US" dirty="0"/>
              <a:t>、</a:t>
            </a:r>
            <a:r>
              <a:rPr lang="en-US" altLang="zh-CN" dirty="0"/>
              <a:t>B-deliver</a:t>
            </a:r>
          </a:p>
          <a:p>
            <a:pPr lvl="2"/>
            <a:r>
              <a:rPr lang="en-US" altLang="zh-CN" dirty="0">
                <a:solidFill>
                  <a:srgbClr val="C00000"/>
                </a:solidFill>
              </a:rPr>
              <a:t>A</a:t>
            </a:r>
            <a:r>
              <a:rPr lang="zh-CN" altLang="en-US" dirty="0">
                <a:solidFill>
                  <a:srgbClr val="C00000"/>
                </a:solidFill>
              </a:rPr>
              <a:t> </a:t>
            </a:r>
            <a:r>
              <a:rPr lang="en-US" altLang="zh-CN" b="1" i="1" dirty="0">
                <a:solidFill>
                  <a:srgbClr val="C00000"/>
                </a:solidFill>
              </a:rPr>
              <a:t>correct</a:t>
            </a:r>
            <a:r>
              <a:rPr lang="zh-CN" altLang="en-US" b="1" i="1" dirty="0">
                <a:solidFill>
                  <a:srgbClr val="C00000"/>
                </a:solidFill>
              </a:rPr>
              <a:t> </a:t>
            </a:r>
            <a:r>
              <a:rPr lang="en-US" altLang="zh-CN" b="1" i="1" dirty="0">
                <a:solidFill>
                  <a:srgbClr val="C00000"/>
                </a:solidFill>
              </a:rPr>
              <a:t>process</a:t>
            </a:r>
            <a:r>
              <a:rPr lang="zh-CN" altLang="en-US" b="1" i="1" dirty="0">
                <a:solidFill>
                  <a:srgbClr val="C00000"/>
                </a:solidFill>
              </a:rPr>
              <a:t> </a:t>
            </a:r>
            <a:r>
              <a:rPr lang="en-US" altLang="zh-CN" dirty="0">
                <a:solidFill>
                  <a:srgbClr val="C00000"/>
                </a:solidFill>
              </a:rPr>
              <a:t>will</a:t>
            </a:r>
            <a:r>
              <a:rPr lang="zh-CN" altLang="en-US" dirty="0">
                <a:solidFill>
                  <a:srgbClr val="C00000"/>
                </a:solidFill>
              </a:rPr>
              <a:t> </a:t>
            </a:r>
            <a:r>
              <a:rPr lang="en-US" altLang="zh-CN" dirty="0">
                <a:solidFill>
                  <a:srgbClr val="C00000"/>
                </a:solidFill>
              </a:rPr>
              <a:t>eventually</a:t>
            </a:r>
            <a:r>
              <a:rPr lang="zh-CN" altLang="en-US" dirty="0">
                <a:solidFill>
                  <a:srgbClr val="C00000"/>
                </a:solidFill>
              </a:rPr>
              <a:t> </a:t>
            </a:r>
            <a:r>
              <a:rPr lang="en-US" altLang="zh-CN" dirty="0">
                <a:solidFill>
                  <a:srgbClr val="C00000"/>
                </a:solidFill>
              </a:rPr>
              <a:t>deliver</a:t>
            </a:r>
            <a:r>
              <a:rPr lang="zh-CN" altLang="en-US" dirty="0">
                <a:solidFill>
                  <a:srgbClr val="C00000"/>
                </a:solidFill>
              </a:rPr>
              <a:t> </a:t>
            </a:r>
            <a:r>
              <a:rPr lang="en-US" altLang="zh-CN" dirty="0">
                <a:solidFill>
                  <a:srgbClr val="C00000"/>
                </a:solidFill>
              </a:rPr>
              <a:t>the</a:t>
            </a:r>
            <a:r>
              <a:rPr lang="zh-CN" altLang="en-US" dirty="0">
                <a:solidFill>
                  <a:srgbClr val="C00000"/>
                </a:solidFill>
              </a:rPr>
              <a:t> </a:t>
            </a:r>
            <a:r>
              <a:rPr lang="en-US" altLang="zh-CN" dirty="0">
                <a:solidFill>
                  <a:srgbClr val="C00000"/>
                </a:solidFill>
              </a:rPr>
              <a:t>msg,</a:t>
            </a:r>
            <a:r>
              <a:rPr lang="zh-CN" altLang="en-US" dirty="0">
                <a:solidFill>
                  <a:srgbClr val="C00000"/>
                </a:solidFill>
              </a:rPr>
              <a:t> </a:t>
            </a:r>
            <a:r>
              <a:rPr lang="en-US" altLang="zh-CN" dirty="0">
                <a:solidFill>
                  <a:srgbClr val="C00000"/>
                </a:solidFill>
              </a:rPr>
              <a:t>as</a:t>
            </a:r>
            <a:r>
              <a:rPr lang="zh-CN" altLang="en-US" dirty="0">
                <a:solidFill>
                  <a:srgbClr val="C00000"/>
                </a:solidFill>
              </a:rPr>
              <a:t> </a:t>
            </a:r>
            <a:r>
              <a:rPr lang="en-US" altLang="zh-CN" dirty="0">
                <a:solidFill>
                  <a:srgbClr val="C00000"/>
                </a:solidFill>
              </a:rPr>
              <a:t>long</a:t>
            </a:r>
            <a:r>
              <a:rPr lang="zh-CN" altLang="en-US" dirty="0">
                <a:solidFill>
                  <a:srgbClr val="C00000"/>
                </a:solidFill>
              </a:rPr>
              <a:t> </a:t>
            </a:r>
            <a:r>
              <a:rPr lang="en-US" altLang="zh-CN" dirty="0">
                <a:solidFill>
                  <a:srgbClr val="C00000"/>
                </a:solidFill>
              </a:rPr>
              <a:t>as</a:t>
            </a:r>
            <a:r>
              <a:rPr lang="zh-CN" altLang="en-US" dirty="0">
                <a:solidFill>
                  <a:srgbClr val="C00000"/>
                </a:solidFill>
              </a:rPr>
              <a:t> </a:t>
            </a:r>
            <a:r>
              <a:rPr lang="en-US" altLang="zh-CN" dirty="0">
                <a:solidFill>
                  <a:srgbClr val="C00000"/>
                </a:solidFill>
              </a:rPr>
              <a:t>the</a:t>
            </a:r>
            <a:r>
              <a:rPr lang="zh-CN" altLang="en-US" dirty="0">
                <a:solidFill>
                  <a:srgbClr val="C00000"/>
                </a:solidFill>
              </a:rPr>
              <a:t> </a:t>
            </a:r>
            <a:r>
              <a:rPr lang="en-US" altLang="zh-CN" dirty="0" err="1">
                <a:solidFill>
                  <a:srgbClr val="C00000"/>
                </a:solidFill>
              </a:rPr>
              <a:t>multicaster</a:t>
            </a:r>
            <a:r>
              <a:rPr lang="zh-CN" altLang="en-US" dirty="0">
                <a:solidFill>
                  <a:srgbClr val="C00000"/>
                </a:solidFill>
              </a:rPr>
              <a:t> </a:t>
            </a:r>
            <a:r>
              <a:rPr lang="en-US" altLang="zh-CN" dirty="0">
                <a:solidFill>
                  <a:srgbClr val="C00000"/>
                </a:solidFill>
              </a:rPr>
              <a:t>does</a:t>
            </a:r>
            <a:r>
              <a:rPr lang="zh-CN" altLang="en-US" dirty="0">
                <a:solidFill>
                  <a:srgbClr val="C00000"/>
                </a:solidFill>
              </a:rPr>
              <a:t> </a:t>
            </a:r>
            <a:r>
              <a:rPr lang="en-US" altLang="zh-CN" dirty="0">
                <a:solidFill>
                  <a:srgbClr val="C00000"/>
                </a:solidFill>
              </a:rPr>
              <a:t>not</a:t>
            </a:r>
            <a:r>
              <a:rPr lang="zh-CN" altLang="en-US" dirty="0">
                <a:solidFill>
                  <a:srgbClr val="C00000"/>
                </a:solidFill>
              </a:rPr>
              <a:t> </a:t>
            </a:r>
            <a:r>
              <a:rPr lang="en-US" altLang="zh-CN" dirty="0">
                <a:solidFill>
                  <a:srgbClr val="C00000"/>
                </a:solidFill>
              </a:rPr>
              <a:t>crash.</a:t>
            </a:r>
          </a:p>
          <a:p>
            <a:pPr lvl="1"/>
            <a:r>
              <a:rPr lang="en-US" altLang="zh-CN" dirty="0"/>
              <a:t>B-multicast(g,</a:t>
            </a:r>
            <a:r>
              <a:rPr lang="zh-CN" altLang="en-US" dirty="0"/>
              <a:t> </a:t>
            </a:r>
            <a:r>
              <a:rPr lang="en-US" altLang="zh-CN" dirty="0"/>
              <a:t>m)</a:t>
            </a:r>
            <a:r>
              <a:rPr lang="zh-CN" altLang="en-US" dirty="0"/>
              <a:t>：对每个进程</a:t>
            </a:r>
            <a:r>
              <a:rPr lang="en-US" altLang="zh-CN" dirty="0" err="1"/>
              <a:t>p∈g</a:t>
            </a:r>
            <a:r>
              <a:rPr lang="zh-CN" altLang="en-US" dirty="0"/>
              <a:t>，</a:t>
            </a:r>
            <a:r>
              <a:rPr lang="en-US" altLang="zh-CN" dirty="0"/>
              <a:t>send(p,</a:t>
            </a:r>
            <a:r>
              <a:rPr lang="zh-CN" altLang="en-US" dirty="0"/>
              <a:t> </a:t>
            </a:r>
            <a:r>
              <a:rPr lang="en-US" altLang="zh-CN" dirty="0"/>
              <a:t>m)</a:t>
            </a:r>
          </a:p>
          <a:p>
            <a:pPr lvl="1"/>
            <a:r>
              <a:rPr lang="zh-CN" altLang="en-US" dirty="0"/>
              <a:t>进程</a:t>
            </a:r>
            <a:r>
              <a:rPr lang="en-US" altLang="zh-CN" dirty="0"/>
              <a:t>p receive(m)</a:t>
            </a:r>
            <a:r>
              <a:rPr lang="zh-CN" altLang="en-US" dirty="0"/>
              <a:t>时：</a:t>
            </a:r>
            <a:r>
              <a:rPr lang="en-US" altLang="zh-CN" dirty="0"/>
              <a:t>p</a:t>
            </a:r>
            <a:r>
              <a:rPr lang="zh-CN" altLang="en-US" dirty="0"/>
              <a:t>执行</a:t>
            </a:r>
            <a:r>
              <a:rPr lang="en-US" altLang="zh-CN" dirty="0"/>
              <a:t>B-deliver(m)</a:t>
            </a:r>
          </a:p>
        </p:txBody>
      </p:sp>
      <p:pic>
        <p:nvPicPr>
          <p:cNvPr id="50180" name="Picture 7">
            <a:extLst>
              <a:ext uri="{FF2B5EF4-FFF2-40B4-BE49-F238E27FC236}">
                <a16:creationId xmlns:a16="http://schemas.microsoft.com/office/drawing/2014/main" id="{3E220D40-F50A-AB4F-BA9D-D511844416F2}"/>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22575" y="3608565"/>
            <a:ext cx="3600400" cy="2658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日期占位符 1">
            <a:extLst>
              <a:ext uri="{FF2B5EF4-FFF2-40B4-BE49-F238E27FC236}">
                <a16:creationId xmlns:a16="http://schemas.microsoft.com/office/drawing/2014/main" id="{8DA36843-3D33-374D-BBC2-A172B6862234}"/>
              </a:ext>
            </a:extLst>
          </p:cNvPr>
          <p:cNvSpPr>
            <a:spLocks noGrp="1"/>
          </p:cNvSpPr>
          <p:nvPr>
            <p:ph type="dt" sz="half" idx="10"/>
          </p:nvPr>
        </p:nvSpPr>
        <p:spPr/>
        <p:txBody>
          <a:bodyPr/>
          <a:lstStyle/>
          <a:p>
            <a:pPr>
              <a:defRPr/>
            </a:pPr>
            <a:fld id="{ACFD1BDA-4517-8B45-BE8E-0A195C63A9DA}" type="datetime1">
              <a:rPr lang="zh-CN" altLang="en-US" smtClean="0"/>
              <a:t>2022/10/9</a:t>
            </a:fld>
            <a:endParaRPr lang="zh-CN" altLang="en-US"/>
          </a:p>
        </p:txBody>
      </p:sp>
      <p:sp>
        <p:nvSpPr>
          <p:cNvPr id="3" name="页脚占位符 2">
            <a:extLst>
              <a:ext uri="{FF2B5EF4-FFF2-40B4-BE49-F238E27FC236}">
                <a16:creationId xmlns:a16="http://schemas.microsoft.com/office/drawing/2014/main" id="{5E2F095D-0F35-0843-ACA1-4DC800631B26}"/>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CC108EF4-27C6-F446-8322-118EFF81262F}"/>
              </a:ext>
            </a:extLst>
          </p:cNvPr>
          <p:cNvSpPr>
            <a:spLocks noGrp="1"/>
          </p:cNvSpPr>
          <p:nvPr>
            <p:ph type="sldNum" sz="quarter" idx="12"/>
          </p:nvPr>
        </p:nvSpPr>
        <p:spPr/>
        <p:txBody>
          <a:bodyPr/>
          <a:lstStyle/>
          <a:p>
            <a:pPr>
              <a:defRPr/>
            </a:pPr>
            <a:fld id="{F58659B2-D2A8-BA42-BB8D-94882DBFBDBE}" type="slidenum">
              <a:rPr lang="zh-CN" altLang="en-US" smtClean="0"/>
              <a:pPr>
                <a:defRPr/>
              </a:pPr>
              <a:t>35</a:t>
            </a:fld>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a:extLst>
              <a:ext uri="{FF2B5EF4-FFF2-40B4-BE49-F238E27FC236}">
                <a16:creationId xmlns:a16="http://schemas.microsoft.com/office/drawing/2014/main" id="{0BB2406E-5178-0949-B7DE-468480B6815C}"/>
              </a:ext>
            </a:extLst>
          </p:cNvPr>
          <p:cNvSpPr>
            <a:spLocks noGrp="1" noChangeArrowheads="1"/>
          </p:cNvSpPr>
          <p:nvPr>
            <p:ph idx="1"/>
          </p:nvPr>
        </p:nvSpPr>
        <p:spPr/>
        <p:txBody>
          <a:bodyPr>
            <a:normAutofit/>
          </a:bodyPr>
          <a:lstStyle/>
          <a:p>
            <a:r>
              <a:rPr lang="en-US" altLang="zh-CN" dirty="0"/>
              <a:t>Correct</a:t>
            </a:r>
            <a:r>
              <a:rPr lang="zh-CN" altLang="en-US" dirty="0"/>
              <a:t> </a:t>
            </a:r>
            <a:r>
              <a:rPr lang="en-US" altLang="zh-CN" dirty="0"/>
              <a:t>process</a:t>
            </a:r>
          </a:p>
          <a:p>
            <a:pPr lvl="1"/>
            <a:r>
              <a:rPr lang="en-US" altLang="zh-CN" dirty="0"/>
              <a:t>Process</a:t>
            </a:r>
            <a:r>
              <a:rPr lang="zh-CN" altLang="en-US" dirty="0"/>
              <a:t> </a:t>
            </a:r>
            <a:r>
              <a:rPr lang="en-US" altLang="zh-CN" dirty="0"/>
              <a:t>that</a:t>
            </a:r>
            <a:r>
              <a:rPr lang="zh-CN" altLang="en-US" dirty="0"/>
              <a:t> </a:t>
            </a:r>
            <a:r>
              <a:rPr lang="en-US" altLang="zh-CN" dirty="0"/>
              <a:t>never</a:t>
            </a:r>
            <a:r>
              <a:rPr lang="zh-CN" altLang="en-US" dirty="0"/>
              <a:t> </a:t>
            </a:r>
            <a:r>
              <a:rPr lang="en-US" altLang="zh-CN" dirty="0"/>
              <a:t>fail</a:t>
            </a:r>
          </a:p>
          <a:p>
            <a:r>
              <a:rPr lang="zh-CN" altLang="en-US" dirty="0"/>
              <a:t>可靠组播 </a:t>
            </a:r>
            <a:r>
              <a:rPr lang="en-US" altLang="zh-CN" dirty="0"/>
              <a:t>R-multicast</a:t>
            </a:r>
            <a:r>
              <a:rPr lang="zh-CN" altLang="en-US" dirty="0"/>
              <a:t> </a:t>
            </a:r>
            <a:r>
              <a:rPr lang="en-US" altLang="zh-CN" dirty="0"/>
              <a:t>/</a:t>
            </a:r>
            <a:r>
              <a:rPr lang="zh-CN" altLang="en-US" dirty="0"/>
              <a:t> </a:t>
            </a:r>
            <a:r>
              <a:rPr lang="en-US" altLang="zh-CN" dirty="0"/>
              <a:t>R-deliver</a:t>
            </a:r>
            <a:endParaRPr lang="zh-CN" altLang="en-US" dirty="0"/>
          </a:p>
          <a:p>
            <a:pPr lvl="1"/>
            <a:r>
              <a:rPr lang="zh-CN" altLang="en-US" dirty="0"/>
              <a:t>完整性 </a:t>
            </a:r>
            <a:r>
              <a:rPr lang="en-US" altLang="zh-CN" dirty="0"/>
              <a:t>Integrity</a:t>
            </a:r>
            <a:endParaRPr lang="zh-CN" altLang="en-US" dirty="0"/>
          </a:p>
          <a:p>
            <a:pPr lvl="2"/>
            <a:r>
              <a:rPr lang="zh-CN" altLang="en-US" dirty="0"/>
              <a:t>一个正确的进程</a:t>
            </a:r>
            <a:r>
              <a:rPr lang="en-US" altLang="zh-CN" dirty="0"/>
              <a:t>p</a:t>
            </a:r>
            <a:r>
              <a:rPr lang="zh-CN" altLang="en-US" dirty="0"/>
              <a:t>投递一个消息</a:t>
            </a:r>
            <a:r>
              <a:rPr lang="en-US" altLang="zh-CN" dirty="0"/>
              <a:t>m</a:t>
            </a:r>
            <a:r>
              <a:rPr lang="zh-CN" altLang="en-US" dirty="0"/>
              <a:t>至多一次</a:t>
            </a:r>
          </a:p>
          <a:p>
            <a:pPr lvl="1"/>
            <a:r>
              <a:rPr lang="zh-CN" altLang="en-US" dirty="0"/>
              <a:t>有效性 </a:t>
            </a:r>
            <a:r>
              <a:rPr lang="en-US" altLang="zh-CN" dirty="0"/>
              <a:t>Validity</a:t>
            </a:r>
            <a:endParaRPr lang="zh-CN" altLang="en-US" dirty="0"/>
          </a:p>
          <a:p>
            <a:pPr lvl="2"/>
            <a:r>
              <a:rPr lang="zh-CN" altLang="en-US" dirty="0"/>
              <a:t>如果一个正确的进程组播消息</a:t>
            </a:r>
            <a:r>
              <a:rPr lang="en-US" altLang="zh-CN" dirty="0"/>
              <a:t>m</a:t>
            </a:r>
            <a:r>
              <a:rPr lang="zh-CN" altLang="en-US" dirty="0"/>
              <a:t>，那么它终将投递</a:t>
            </a:r>
            <a:r>
              <a:rPr lang="en-US" altLang="zh-CN" dirty="0"/>
              <a:t>m</a:t>
            </a:r>
            <a:r>
              <a:rPr lang="zh-CN" altLang="en-US" dirty="0"/>
              <a:t>。</a:t>
            </a:r>
          </a:p>
          <a:p>
            <a:pPr lvl="1"/>
            <a:r>
              <a:rPr lang="zh-CN" altLang="en-US" dirty="0"/>
              <a:t>协定 </a:t>
            </a:r>
            <a:r>
              <a:rPr lang="en-US" altLang="zh-CN" dirty="0"/>
              <a:t>Agreement</a:t>
            </a:r>
            <a:endParaRPr lang="zh-CN" altLang="en-US" dirty="0"/>
          </a:p>
          <a:p>
            <a:pPr lvl="2"/>
            <a:r>
              <a:rPr lang="zh-CN" altLang="en-US" dirty="0"/>
              <a:t>如果一个正确的进程投递消息</a:t>
            </a:r>
            <a:r>
              <a:rPr lang="en-US" altLang="zh-CN" dirty="0"/>
              <a:t>m</a:t>
            </a:r>
            <a:r>
              <a:rPr lang="zh-CN" altLang="en-US" dirty="0"/>
              <a:t>，那么</a:t>
            </a:r>
            <a:r>
              <a:rPr lang="en-US" altLang="zh-CN" dirty="0"/>
              <a:t>group</a:t>
            </a:r>
            <a:r>
              <a:rPr lang="zh-CN" altLang="en-US" dirty="0"/>
              <a:t>中其它正确的进程终将投递</a:t>
            </a:r>
            <a:r>
              <a:rPr lang="en-US" altLang="zh-CN" dirty="0"/>
              <a:t>m</a:t>
            </a:r>
            <a:r>
              <a:rPr lang="zh-CN" altLang="en-US" dirty="0"/>
              <a:t>。</a:t>
            </a:r>
            <a:endParaRPr lang="en-US" altLang="zh-CN" dirty="0"/>
          </a:p>
          <a:p>
            <a:r>
              <a:rPr lang="zh-CN" altLang="en-US" dirty="0"/>
              <a:t>与</a:t>
            </a:r>
            <a:r>
              <a:rPr lang="en-US" altLang="zh-CN" dirty="0"/>
              <a:t>B-multicast</a:t>
            </a:r>
            <a:r>
              <a:rPr lang="zh-CN" altLang="en-US" dirty="0"/>
              <a:t>的区别</a:t>
            </a:r>
            <a:endParaRPr lang="en-US" altLang="zh-CN" dirty="0"/>
          </a:p>
          <a:p>
            <a:pPr lvl="1"/>
            <a:r>
              <a:rPr lang="en-US" altLang="zh-CN" dirty="0"/>
              <a:t>B-multicast</a:t>
            </a:r>
            <a:r>
              <a:rPr lang="zh-CN" altLang="en-US" dirty="0"/>
              <a:t> 不保证协定（</a:t>
            </a:r>
            <a:r>
              <a:rPr lang="en-US" altLang="zh-CN" dirty="0"/>
              <a:t>sender</a:t>
            </a:r>
            <a:r>
              <a:rPr lang="zh-CN" altLang="en-US" dirty="0"/>
              <a:t>中途失效）</a:t>
            </a:r>
            <a:endParaRPr lang="en-US" altLang="zh-CN" dirty="0"/>
          </a:p>
        </p:txBody>
      </p:sp>
      <p:sp>
        <p:nvSpPr>
          <p:cNvPr id="51202" name="Rectangle 2">
            <a:extLst>
              <a:ext uri="{FF2B5EF4-FFF2-40B4-BE49-F238E27FC236}">
                <a16:creationId xmlns:a16="http://schemas.microsoft.com/office/drawing/2014/main" id="{CA5BE30D-8DAA-E842-B571-AA7EAF964083}"/>
              </a:ext>
            </a:extLst>
          </p:cNvPr>
          <p:cNvSpPr>
            <a:spLocks noGrp="1" noChangeArrowheads="1"/>
          </p:cNvSpPr>
          <p:nvPr>
            <p:ph type="title"/>
          </p:nvPr>
        </p:nvSpPr>
        <p:spPr/>
        <p:txBody>
          <a:bodyPr/>
          <a:lstStyle/>
          <a:p>
            <a:r>
              <a:rPr lang="zh-CN" altLang="en-US"/>
              <a:t>组播通信</a:t>
            </a:r>
          </a:p>
        </p:txBody>
      </p:sp>
      <p:sp>
        <p:nvSpPr>
          <p:cNvPr id="2" name="日期占位符 1">
            <a:extLst>
              <a:ext uri="{FF2B5EF4-FFF2-40B4-BE49-F238E27FC236}">
                <a16:creationId xmlns:a16="http://schemas.microsoft.com/office/drawing/2014/main" id="{E5BF8786-823E-0149-8BE4-9B4995DC882E}"/>
              </a:ext>
            </a:extLst>
          </p:cNvPr>
          <p:cNvSpPr>
            <a:spLocks noGrp="1"/>
          </p:cNvSpPr>
          <p:nvPr>
            <p:ph type="dt" sz="half" idx="10"/>
          </p:nvPr>
        </p:nvSpPr>
        <p:spPr/>
        <p:txBody>
          <a:bodyPr/>
          <a:lstStyle/>
          <a:p>
            <a:pPr>
              <a:defRPr/>
            </a:pPr>
            <a:fld id="{C41BB94C-F6AA-CB4E-8A07-C5112CE1FAE5}" type="datetime1">
              <a:rPr lang="zh-CN" altLang="en-US" smtClean="0"/>
              <a:t>2022/10/9</a:t>
            </a:fld>
            <a:endParaRPr lang="zh-CN" altLang="en-US"/>
          </a:p>
        </p:txBody>
      </p:sp>
      <p:sp>
        <p:nvSpPr>
          <p:cNvPr id="3" name="页脚占位符 2">
            <a:extLst>
              <a:ext uri="{FF2B5EF4-FFF2-40B4-BE49-F238E27FC236}">
                <a16:creationId xmlns:a16="http://schemas.microsoft.com/office/drawing/2014/main" id="{8671A9B6-6E37-7D48-A957-6A90D88D58A6}"/>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E5691BC2-D2FB-A840-9731-A8277C1220C7}"/>
              </a:ext>
            </a:extLst>
          </p:cNvPr>
          <p:cNvSpPr>
            <a:spLocks noGrp="1"/>
          </p:cNvSpPr>
          <p:nvPr>
            <p:ph type="sldNum" sz="quarter" idx="12"/>
          </p:nvPr>
        </p:nvSpPr>
        <p:spPr/>
        <p:txBody>
          <a:bodyPr/>
          <a:lstStyle/>
          <a:p>
            <a:pPr>
              <a:defRPr/>
            </a:pPr>
            <a:fld id="{F58659B2-D2A8-BA42-BB8D-94882DBFBDBE}" type="slidenum">
              <a:rPr lang="zh-CN" altLang="en-US" smtClean="0"/>
              <a:pPr>
                <a:defRPr/>
              </a:pPr>
              <a:t>36</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0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a:extLst>
              <a:ext uri="{FF2B5EF4-FFF2-40B4-BE49-F238E27FC236}">
                <a16:creationId xmlns:a16="http://schemas.microsoft.com/office/drawing/2014/main" id="{97C1D5CD-C086-4EF3-8E1F-615279C46A50}"/>
              </a:ext>
            </a:extLst>
          </p:cNvPr>
          <p:cNvSpPr txBox="1">
            <a:spLocks noChangeArrowheads="1"/>
          </p:cNvSpPr>
          <p:nvPr/>
        </p:nvSpPr>
        <p:spPr>
          <a:xfrm>
            <a:off x="-36512" y="1267866"/>
            <a:ext cx="8459787" cy="4752975"/>
          </a:xfrm>
          <a:prstGeom prst="rect">
            <a:avLst/>
          </a:prstGeom>
        </p:spPr>
        <p:txBody>
          <a:bodyPr>
            <a:normAutofit lnSpcReduction="10000"/>
          </a:bodyPr>
          <a:lstStyle>
            <a:lvl1pPr marL="228600" indent="-228600">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685800" indent="-22860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lvl="1" eaLnBrk="1" hangingPunct="1">
              <a:lnSpc>
                <a:spcPct val="100000"/>
              </a:lnSpc>
              <a:buFont typeface="Wingdings" pitchFamily="2" charset="2"/>
              <a:buNone/>
            </a:pPr>
            <a:r>
              <a:rPr lang="zh-CN" altLang="en-US" sz="2100" b="0" dirty="0">
                <a:solidFill>
                  <a:schemeClr val="folHlink"/>
                </a:solidFill>
                <a:latin typeface="Times New Roman" panose="02020603050405020304" pitchFamily="18" charset="0"/>
              </a:rPr>
              <a:t>　 算法</a:t>
            </a:r>
          </a:p>
          <a:p>
            <a:pPr lvl="1" eaLnBrk="1" hangingPunct="1">
              <a:lnSpc>
                <a:spcPct val="100000"/>
              </a:lnSpc>
              <a:buFont typeface="Wingdings" pitchFamily="2" charset="2"/>
              <a:buNone/>
            </a:pPr>
            <a:r>
              <a:rPr lang="zh-CN" altLang="en-US" sz="2100" b="0" dirty="0">
                <a:solidFill>
                  <a:schemeClr val="folHlink"/>
                </a:solidFill>
                <a:latin typeface="Times New Roman" panose="02020603050405020304" pitchFamily="18" charset="0"/>
              </a:rPr>
              <a:t>　　初始化：</a:t>
            </a:r>
          </a:p>
          <a:p>
            <a:pPr lvl="1" eaLnBrk="1" hangingPunct="1">
              <a:lnSpc>
                <a:spcPct val="100000"/>
              </a:lnSpc>
              <a:buFont typeface="Wingdings" pitchFamily="2" charset="2"/>
              <a:buNone/>
            </a:pPr>
            <a:r>
              <a:rPr lang="zh-CN" altLang="en-US" sz="2100" b="0" dirty="0">
                <a:solidFill>
                  <a:schemeClr val="folHlink"/>
                </a:solidFill>
                <a:latin typeface="Times New Roman" panose="02020603050405020304" pitchFamily="18" charset="0"/>
              </a:rPr>
              <a:t>　　　  </a:t>
            </a:r>
            <a:r>
              <a:rPr lang="en-US" altLang="zh-CN" sz="2100" b="0" dirty="0">
                <a:solidFill>
                  <a:schemeClr val="folHlink"/>
                </a:solidFill>
                <a:latin typeface="Times New Roman" panose="02020603050405020304" pitchFamily="18" charset="0"/>
              </a:rPr>
              <a:t>Received:={};</a:t>
            </a:r>
          </a:p>
          <a:p>
            <a:pPr lvl="1" eaLnBrk="1" hangingPunct="1">
              <a:lnSpc>
                <a:spcPct val="100000"/>
              </a:lnSpc>
              <a:buFont typeface="Wingdings" pitchFamily="2" charset="2"/>
              <a:buNone/>
            </a:pPr>
            <a:r>
              <a:rPr lang="en-US" altLang="zh-CN" sz="2100" b="0" dirty="0">
                <a:solidFill>
                  <a:schemeClr val="folHlink"/>
                </a:solidFill>
                <a:latin typeface="Times New Roman" panose="02020603050405020304" pitchFamily="18" charset="0"/>
              </a:rPr>
              <a:t>         </a:t>
            </a:r>
            <a:r>
              <a:rPr lang="zh-CN" altLang="en-US" sz="2100" b="0" dirty="0">
                <a:solidFill>
                  <a:schemeClr val="folHlink"/>
                </a:solidFill>
                <a:latin typeface="Times New Roman" panose="02020603050405020304" pitchFamily="18" charset="0"/>
              </a:rPr>
              <a:t>进程</a:t>
            </a:r>
            <a:r>
              <a:rPr lang="en-US" altLang="zh-CN" sz="2100" b="0" dirty="0">
                <a:solidFill>
                  <a:schemeClr val="folHlink"/>
                </a:solidFill>
                <a:latin typeface="Times New Roman" panose="02020603050405020304" pitchFamily="18" charset="0"/>
              </a:rPr>
              <a:t>p</a:t>
            </a:r>
            <a:r>
              <a:rPr lang="zh-CN" altLang="en-US" sz="2100" b="0" dirty="0">
                <a:solidFill>
                  <a:schemeClr val="folHlink"/>
                </a:solidFill>
                <a:latin typeface="Times New Roman" panose="02020603050405020304" pitchFamily="18" charset="0"/>
              </a:rPr>
              <a:t>将</a:t>
            </a:r>
            <a:r>
              <a:rPr lang="en-US" altLang="zh-CN" sz="2100" b="0" dirty="0">
                <a:solidFill>
                  <a:schemeClr val="folHlink"/>
                </a:solidFill>
                <a:latin typeface="Times New Roman" panose="02020603050405020304" pitchFamily="18" charset="0"/>
              </a:rPr>
              <a:t>R-multicast</a:t>
            </a:r>
            <a:r>
              <a:rPr lang="zh-CN" altLang="en-US" sz="2100" b="0" dirty="0">
                <a:solidFill>
                  <a:schemeClr val="folHlink"/>
                </a:solidFill>
                <a:latin typeface="Times New Roman" panose="02020603050405020304" pitchFamily="18" charset="0"/>
              </a:rPr>
              <a:t>消息发送给组</a:t>
            </a:r>
            <a:r>
              <a:rPr lang="en-US" altLang="zh-CN" sz="2100" b="0" dirty="0">
                <a:solidFill>
                  <a:schemeClr val="folHlink"/>
                </a:solidFill>
                <a:latin typeface="Times New Roman" panose="02020603050405020304" pitchFamily="18" charset="0"/>
              </a:rPr>
              <a:t>g</a:t>
            </a:r>
            <a:r>
              <a:rPr lang="zh-CN" altLang="en-US" sz="2100" b="0" dirty="0">
                <a:solidFill>
                  <a:schemeClr val="folHlink"/>
                </a:solidFill>
                <a:latin typeface="Times New Roman" panose="02020603050405020304" pitchFamily="18" charset="0"/>
              </a:rPr>
              <a:t>：</a:t>
            </a:r>
          </a:p>
          <a:p>
            <a:pPr lvl="1" eaLnBrk="1" hangingPunct="1">
              <a:lnSpc>
                <a:spcPct val="100000"/>
              </a:lnSpc>
              <a:buFont typeface="Wingdings" pitchFamily="2" charset="2"/>
              <a:buNone/>
            </a:pPr>
            <a:r>
              <a:rPr lang="zh-CN" altLang="en-US" sz="2100" b="0" dirty="0">
                <a:solidFill>
                  <a:schemeClr val="folHlink"/>
                </a:solidFill>
                <a:latin typeface="Times New Roman" panose="02020603050405020304" pitchFamily="18" charset="0"/>
              </a:rPr>
              <a:t>　　　  </a:t>
            </a:r>
            <a:r>
              <a:rPr lang="en-US" altLang="zh-CN" sz="2100" b="0" dirty="0">
                <a:solidFill>
                  <a:schemeClr val="folHlink"/>
                </a:solidFill>
                <a:latin typeface="Times New Roman" panose="02020603050405020304" pitchFamily="18" charset="0"/>
              </a:rPr>
              <a:t>B-multicast(g,</a:t>
            </a:r>
            <a:r>
              <a:rPr lang="zh-CN" altLang="en-US" sz="2100" b="0" dirty="0">
                <a:solidFill>
                  <a:schemeClr val="folHlink"/>
                </a:solidFill>
                <a:latin typeface="Times New Roman" panose="02020603050405020304" pitchFamily="18" charset="0"/>
              </a:rPr>
              <a:t> </a:t>
            </a:r>
            <a:r>
              <a:rPr lang="en-US" altLang="zh-CN" sz="2100" b="0" dirty="0">
                <a:solidFill>
                  <a:schemeClr val="folHlink"/>
                </a:solidFill>
                <a:latin typeface="Times New Roman" panose="02020603050405020304" pitchFamily="18" charset="0"/>
              </a:rPr>
              <a:t>m);</a:t>
            </a:r>
          </a:p>
          <a:p>
            <a:pPr lvl="1" eaLnBrk="1" hangingPunct="1">
              <a:lnSpc>
                <a:spcPct val="100000"/>
              </a:lnSpc>
              <a:buFont typeface="Wingdings" pitchFamily="2" charset="2"/>
              <a:buNone/>
            </a:pPr>
            <a:r>
              <a:rPr lang="en-US" altLang="zh-CN" sz="2100" b="0" dirty="0">
                <a:solidFill>
                  <a:schemeClr val="folHlink"/>
                </a:solidFill>
                <a:latin typeface="Times New Roman" panose="02020603050405020304" pitchFamily="18" charset="0"/>
              </a:rPr>
              <a:t>          </a:t>
            </a:r>
          </a:p>
          <a:p>
            <a:pPr lvl="1" eaLnBrk="1" hangingPunct="1">
              <a:lnSpc>
                <a:spcPct val="100000"/>
              </a:lnSpc>
              <a:buFont typeface="Wingdings" pitchFamily="2" charset="2"/>
              <a:buNone/>
            </a:pPr>
            <a:r>
              <a:rPr lang="zh-CN" altLang="en-US" sz="2100" b="0" dirty="0">
                <a:solidFill>
                  <a:schemeClr val="folHlink"/>
                </a:solidFill>
                <a:latin typeface="Times New Roman" panose="02020603050405020304" pitchFamily="18" charset="0"/>
              </a:rPr>
              <a:t>         在进程</a:t>
            </a:r>
            <a:r>
              <a:rPr lang="en-US" altLang="zh-CN" sz="2100" b="0" dirty="0">
                <a:solidFill>
                  <a:schemeClr val="folHlink"/>
                </a:solidFill>
                <a:latin typeface="Times New Roman" panose="02020603050405020304" pitchFamily="18" charset="0"/>
              </a:rPr>
              <a:t>q</a:t>
            </a:r>
            <a:r>
              <a:rPr lang="zh-CN" altLang="en-US" sz="2100" b="0" dirty="0">
                <a:solidFill>
                  <a:schemeClr val="folHlink"/>
                </a:solidFill>
                <a:latin typeface="Times New Roman" panose="02020603050405020304" pitchFamily="18" charset="0"/>
              </a:rPr>
              <a:t>进行</a:t>
            </a:r>
            <a:r>
              <a:rPr lang="en-US" altLang="zh-CN" sz="2100" b="0" dirty="0">
                <a:solidFill>
                  <a:schemeClr val="folHlink"/>
                </a:solidFill>
                <a:latin typeface="Times New Roman" panose="02020603050405020304" pitchFamily="18" charset="0"/>
              </a:rPr>
              <a:t>B-deliver(m)</a:t>
            </a:r>
            <a:r>
              <a:rPr lang="zh-CN" altLang="en-US" sz="2100" b="0" dirty="0">
                <a:solidFill>
                  <a:schemeClr val="folHlink"/>
                </a:solidFill>
                <a:latin typeface="Times New Roman" panose="02020603050405020304" pitchFamily="18" charset="0"/>
              </a:rPr>
              <a:t>时，其中</a:t>
            </a:r>
            <a:r>
              <a:rPr lang="en-US" altLang="zh-CN" sz="2100" b="0" dirty="0">
                <a:solidFill>
                  <a:schemeClr val="folHlink"/>
                </a:solidFill>
                <a:latin typeface="Times New Roman" panose="02020603050405020304" pitchFamily="18" charset="0"/>
              </a:rPr>
              <a:t>g=group(m)</a:t>
            </a:r>
          </a:p>
          <a:p>
            <a:pPr lvl="1" eaLnBrk="1" hangingPunct="1">
              <a:lnSpc>
                <a:spcPct val="100000"/>
              </a:lnSpc>
              <a:buFont typeface="Wingdings" pitchFamily="2" charset="2"/>
              <a:buNone/>
            </a:pPr>
            <a:r>
              <a:rPr lang="en-US" altLang="zh-CN" sz="2100" b="0" dirty="0">
                <a:solidFill>
                  <a:schemeClr val="folHlink"/>
                </a:solidFill>
                <a:latin typeface="Times New Roman" panose="02020603050405020304" pitchFamily="18" charset="0"/>
              </a:rPr>
              <a:t>              if (m </a:t>
            </a:r>
            <a:r>
              <a:rPr lang="zh-CN" altLang="en-US" sz="2100" b="0" dirty="0">
                <a:solidFill>
                  <a:schemeClr val="folHlink"/>
                </a:solidFill>
                <a:latin typeface="Times New Roman" panose="02020603050405020304" pitchFamily="18" charset="0"/>
              </a:rPr>
              <a:t>∉</a:t>
            </a:r>
            <a:r>
              <a:rPr lang="en-US" altLang="zh-CN" sz="2100" b="0" dirty="0">
                <a:solidFill>
                  <a:schemeClr val="folHlink"/>
                </a:solidFill>
                <a:latin typeface="Times New Roman" panose="02020603050405020304" pitchFamily="18" charset="0"/>
              </a:rPr>
              <a:t> Received)</a:t>
            </a:r>
            <a:r>
              <a:rPr lang="zh-CN" altLang="en-US" sz="2100" b="0" dirty="0">
                <a:solidFill>
                  <a:schemeClr val="folHlink"/>
                </a:solidFill>
                <a:latin typeface="Times New Roman" panose="02020603050405020304" pitchFamily="18" charset="0"/>
              </a:rPr>
              <a:t> </a:t>
            </a:r>
            <a:r>
              <a:rPr lang="en-US" altLang="zh-CN" sz="2100" b="0" dirty="0">
                <a:solidFill>
                  <a:schemeClr val="folHlink"/>
                </a:solidFill>
                <a:latin typeface="Times New Roman" panose="02020603050405020304" pitchFamily="18" charset="0"/>
              </a:rPr>
              <a:t>//</a:t>
            </a:r>
            <a:r>
              <a:rPr lang="zh-CN" altLang="en-US" sz="2100" b="0" dirty="0">
                <a:solidFill>
                  <a:schemeClr val="folHlink"/>
                </a:solidFill>
                <a:latin typeface="Times New Roman" panose="02020603050405020304" pitchFamily="18" charset="0"/>
              </a:rPr>
              <a:t> </a:t>
            </a:r>
            <a:r>
              <a:rPr lang="zh-CN" altLang="en-US" sz="2100" b="0" dirty="0">
                <a:solidFill>
                  <a:srgbClr val="FF3300"/>
                </a:solidFill>
                <a:latin typeface="Times New Roman" panose="02020603050405020304" pitchFamily="18" charset="0"/>
              </a:rPr>
              <a:t>完整性</a:t>
            </a:r>
          </a:p>
          <a:p>
            <a:pPr lvl="1" eaLnBrk="1" hangingPunct="1">
              <a:lnSpc>
                <a:spcPct val="100000"/>
              </a:lnSpc>
              <a:buFont typeface="Wingdings" pitchFamily="2" charset="2"/>
              <a:buNone/>
            </a:pPr>
            <a:r>
              <a:rPr lang="zh-CN" altLang="en-US" sz="2100" b="0" dirty="0">
                <a:solidFill>
                  <a:schemeClr val="folHlink"/>
                </a:solidFill>
                <a:latin typeface="Times New Roman" panose="02020603050405020304" pitchFamily="18" charset="0"/>
              </a:rPr>
              <a:t>              </a:t>
            </a:r>
            <a:r>
              <a:rPr lang="en-US" altLang="zh-CN" sz="2100" b="0" dirty="0">
                <a:solidFill>
                  <a:schemeClr val="folHlink"/>
                </a:solidFill>
                <a:latin typeface="Times New Roman" panose="02020603050405020304" pitchFamily="18" charset="0"/>
              </a:rPr>
              <a:t>then </a:t>
            </a:r>
          </a:p>
          <a:p>
            <a:pPr lvl="1" eaLnBrk="1" hangingPunct="1">
              <a:lnSpc>
                <a:spcPct val="100000"/>
              </a:lnSpc>
              <a:buFont typeface="Wingdings" pitchFamily="2" charset="2"/>
              <a:buNone/>
            </a:pPr>
            <a:r>
              <a:rPr lang="en-US" altLang="zh-CN" sz="2100" b="0" dirty="0">
                <a:solidFill>
                  <a:schemeClr val="folHlink"/>
                </a:solidFill>
                <a:latin typeface="Times New Roman" panose="02020603050405020304" pitchFamily="18" charset="0"/>
              </a:rPr>
              <a:t>                   Received:=Received ∪ {m}</a:t>
            </a:r>
          </a:p>
          <a:p>
            <a:pPr lvl="1" eaLnBrk="1" hangingPunct="1">
              <a:lnSpc>
                <a:spcPct val="100000"/>
              </a:lnSpc>
              <a:buFont typeface="Wingdings" pitchFamily="2" charset="2"/>
              <a:buNone/>
            </a:pPr>
            <a:r>
              <a:rPr lang="en-US" altLang="zh-CN" sz="2100" b="0" dirty="0">
                <a:solidFill>
                  <a:schemeClr val="folHlink"/>
                </a:solidFill>
                <a:latin typeface="Times New Roman" panose="02020603050405020304" pitchFamily="18" charset="0"/>
              </a:rPr>
              <a:t>              </a:t>
            </a:r>
            <a:r>
              <a:rPr lang="zh-CN" altLang="en-US" sz="2100" b="0" dirty="0">
                <a:solidFill>
                  <a:schemeClr val="folHlink"/>
                </a:solidFill>
                <a:latin typeface="Times New Roman" panose="02020603050405020304" pitchFamily="18" charset="0"/>
              </a:rPr>
              <a:t>     </a:t>
            </a:r>
            <a:r>
              <a:rPr lang="en-US" altLang="zh-CN" sz="2100" b="0" dirty="0">
                <a:solidFill>
                  <a:schemeClr val="folHlink"/>
                </a:solidFill>
                <a:latin typeface="Times New Roman" panose="02020603050405020304" pitchFamily="18" charset="0"/>
              </a:rPr>
              <a:t>if (</a:t>
            </a:r>
            <a:r>
              <a:rPr lang="en-US" altLang="zh-CN" sz="2100" b="0" dirty="0" err="1">
                <a:solidFill>
                  <a:schemeClr val="folHlink"/>
                </a:solidFill>
                <a:latin typeface="Times New Roman" panose="02020603050405020304" pitchFamily="18" charset="0"/>
              </a:rPr>
              <a:t>q≠p</a:t>
            </a:r>
            <a:r>
              <a:rPr lang="en-US" altLang="zh-CN" sz="2100" b="0" dirty="0">
                <a:solidFill>
                  <a:schemeClr val="folHlink"/>
                </a:solidFill>
                <a:latin typeface="Times New Roman" panose="02020603050405020304" pitchFamily="18" charset="0"/>
              </a:rPr>
              <a:t>) then B-multicast(g,</a:t>
            </a:r>
            <a:r>
              <a:rPr lang="zh-CN" altLang="en-US" sz="2100" b="0" dirty="0">
                <a:solidFill>
                  <a:schemeClr val="folHlink"/>
                </a:solidFill>
                <a:latin typeface="Times New Roman" panose="02020603050405020304" pitchFamily="18" charset="0"/>
              </a:rPr>
              <a:t> </a:t>
            </a:r>
            <a:r>
              <a:rPr lang="en-US" altLang="zh-CN" sz="2100" b="0" dirty="0">
                <a:solidFill>
                  <a:schemeClr val="folHlink"/>
                </a:solidFill>
                <a:latin typeface="Times New Roman" panose="02020603050405020304" pitchFamily="18" charset="0"/>
              </a:rPr>
              <a:t>m); end if</a:t>
            </a:r>
            <a:r>
              <a:rPr lang="zh-CN" altLang="en-US" sz="2100" b="0" dirty="0">
                <a:solidFill>
                  <a:schemeClr val="folHlink"/>
                </a:solidFill>
                <a:latin typeface="Times New Roman" panose="02020603050405020304" pitchFamily="18" charset="0"/>
              </a:rPr>
              <a:t> </a:t>
            </a:r>
            <a:r>
              <a:rPr lang="en-US" altLang="zh-CN" sz="2100" b="0" dirty="0">
                <a:solidFill>
                  <a:schemeClr val="folHlink"/>
                </a:solidFill>
                <a:latin typeface="Times New Roman" panose="02020603050405020304" pitchFamily="18" charset="0"/>
              </a:rPr>
              <a:t>//</a:t>
            </a:r>
            <a:r>
              <a:rPr lang="zh-CN" altLang="en-US" sz="2100" b="0" dirty="0">
                <a:solidFill>
                  <a:schemeClr val="folHlink"/>
                </a:solidFill>
                <a:latin typeface="Times New Roman" panose="02020603050405020304" pitchFamily="18" charset="0"/>
              </a:rPr>
              <a:t> </a:t>
            </a:r>
            <a:r>
              <a:rPr lang="zh-CN" altLang="en-US" sz="2100" b="0" dirty="0">
                <a:solidFill>
                  <a:srgbClr val="FF3300"/>
                </a:solidFill>
                <a:latin typeface="Times New Roman" panose="02020603050405020304" pitchFamily="18" charset="0"/>
              </a:rPr>
              <a:t>协定</a:t>
            </a:r>
          </a:p>
          <a:p>
            <a:pPr lvl="1" eaLnBrk="1" hangingPunct="1">
              <a:lnSpc>
                <a:spcPct val="100000"/>
              </a:lnSpc>
              <a:buFont typeface="Wingdings" pitchFamily="2" charset="2"/>
              <a:buNone/>
            </a:pPr>
            <a:r>
              <a:rPr lang="zh-CN" altLang="en-US" sz="2100" b="0" dirty="0">
                <a:solidFill>
                  <a:schemeClr val="folHlink"/>
                </a:solidFill>
                <a:latin typeface="Times New Roman" panose="02020603050405020304" pitchFamily="18" charset="0"/>
              </a:rPr>
              <a:t>                  </a:t>
            </a:r>
            <a:r>
              <a:rPr lang="en-US" altLang="zh-CN" sz="2100" b="0" dirty="0">
                <a:solidFill>
                  <a:schemeClr val="folHlink"/>
                </a:solidFill>
                <a:latin typeface="Times New Roman" panose="02020603050405020304" pitchFamily="18" charset="0"/>
              </a:rPr>
              <a:t>R-deliver m;</a:t>
            </a:r>
            <a:r>
              <a:rPr lang="zh-CN" altLang="en-US" sz="2100" b="0" dirty="0">
                <a:solidFill>
                  <a:schemeClr val="folHlink"/>
                </a:solidFill>
                <a:latin typeface="Times New Roman" panose="02020603050405020304" pitchFamily="18" charset="0"/>
              </a:rPr>
              <a:t> </a:t>
            </a:r>
            <a:r>
              <a:rPr lang="en-US" altLang="zh-CN" sz="2100" b="0" dirty="0">
                <a:solidFill>
                  <a:schemeClr val="folHlink"/>
                </a:solidFill>
                <a:latin typeface="Times New Roman" panose="02020603050405020304" pitchFamily="18" charset="0"/>
              </a:rPr>
              <a:t>//</a:t>
            </a:r>
            <a:r>
              <a:rPr lang="zh-CN" altLang="en-US" sz="2100" b="0" dirty="0">
                <a:solidFill>
                  <a:schemeClr val="folHlink"/>
                </a:solidFill>
                <a:latin typeface="Times New Roman" panose="02020603050405020304" pitchFamily="18" charset="0"/>
              </a:rPr>
              <a:t> </a:t>
            </a:r>
            <a:r>
              <a:rPr lang="zh-CN" altLang="en-US" sz="2100" b="0" dirty="0">
                <a:solidFill>
                  <a:srgbClr val="FF3300"/>
                </a:solidFill>
                <a:latin typeface="Times New Roman" panose="02020603050405020304" pitchFamily="18" charset="0"/>
              </a:rPr>
              <a:t>完整性，有效性</a:t>
            </a:r>
          </a:p>
          <a:p>
            <a:pPr lvl="1" eaLnBrk="1" hangingPunct="1">
              <a:lnSpc>
                <a:spcPct val="100000"/>
              </a:lnSpc>
              <a:buFont typeface="Wingdings" pitchFamily="2" charset="2"/>
              <a:buNone/>
            </a:pPr>
            <a:r>
              <a:rPr lang="zh-CN" altLang="en-US" sz="2100" b="0" dirty="0">
                <a:solidFill>
                  <a:schemeClr val="folHlink"/>
                </a:solidFill>
                <a:latin typeface="Times New Roman" panose="02020603050405020304" pitchFamily="18" charset="0"/>
              </a:rPr>
              <a:t>             </a:t>
            </a:r>
            <a:r>
              <a:rPr lang="en-US" altLang="zh-CN" sz="2100" b="0" dirty="0">
                <a:solidFill>
                  <a:schemeClr val="folHlink"/>
                </a:solidFill>
                <a:latin typeface="Times New Roman" panose="02020603050405020304" pitchFamily="18" charset="0"/>
              </a:rPr>
              <a:t>end if</a:t>
            </a:r>
          </a:p>
        </p:txBody>
      </p:sp>
      <p:sp>
        <p:nvSpPr>
          <p:cNvPr id="52234" name="Text Box 15">
            <a:extLst>
              <a:ext uri="{FF2B5EF4-FFF2-40B4-BE49-F238E27FC236}">
                <a16:creationId xmlns:a16="http://schemas.microsoft.com/office/drawing/2014/main" id="{473163B1-DC25-254A-A5CB-C41977355461}"/>
              </a:ext>
            </a:extLst>
          </p:cNvPr>
          <p:cNvSpPr txBox="1">
            <a:spLocks noChangeArrowheads="1"/>
          </p:cNvSpPr>
          <p:nvPr/>
        </p:nvSpPr>
        <p:spPr bwMode="auto">
          <a:xfrm>
            <a:off x="967869" y="2287288"/>
            <a:ext cx="4824413" cy="808038"/>
          </a:xfrm>
          <a:prstGeom prst="rect">
            <a:avLst/>
          </a:prstGeom>
          <a:noFill/>
          <a:ln w="28575" algn="ctr">
            <a:solidFill>
              <a:schemeClr val="hlink"/>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0"/>
              </a:spcBef>
              <a:buFontTx/>
              <a:buNone/>
            </a:pPr>
            <a:endParaRPr lang="en-US" altLang="zh-CN" sz="1800">
              <a:solidFill>
                <a:schemeClr val="hlink"/>
              </a:solidFill>
              <a:latin typeface="Tahoma" panose="020B0604030504040204" pitchFamily="34" charset="0"/>
            </a:endParaRPr>
          </a:p>
          <a:p>
            <a:pPr eaLnBrk="1" hangingPunct="1">
              <a:lnSpc>
                <a:spcPct val="100000"/>
              </a:lnSpc>
              <a:spcBef>
                <a:spcPct val="50000"/>
              </a:spcBef>
              <a:buFontTx/>
              <a:buNone/>
            </a:pPr>
            <a:endParaRPr lang="en-US" altLang="zh-CN" sz="1800">
              <a:solidFill>
                <a:schemeClr val="hlink"/>
              </a:solidFill>
              <a:latin typeface="Tahoma" panose="020B0604030504040204" pitchFamily="34" charset="0"/>
            </a:endParaRPr>
          </a:p>
        </p:txBody>
      </p:sp>
      <p:sp>
        <p:nvSpPr>
          <p:cNvPr id="52230" name="Text Box 10">
            <a:extLst>
              <a:ext uri="{FF2B5EF4-FFF2-40B4-BE49-F238E27FC236}">
                <a16:creationId xmlns:a16="http://schemas.microsoft.com/office/drawing/2014/main" id="{54780C97-DE70-F648-BF1B-EF5C38C3B752}"/>
              </a:ext>
            </a:extLst>
          </p:cNvPr>
          <p:cNvSpPr txBox="1">
            <a:spLocks noChangeArrowheads="1"/>
          </p:cNvSpPr>
          <p:nvPr/>
        </p:nvSpPr>
        <p:spPr bwMode="auto">
          <a:xfrm>
            <a:off x="971550" y="3364954"/>
            <a:ext cx="5832698" cy="2446824"/>
          </a:xfrm>
          <a:prstGeom prst="rect">
            <a:avLst/>
          </a:prstGeom>
          <a:noFill/>
          <a:ln w="28575" algn="ctr">
            <a:solidFill>
              <a:schemeClr val="accent1"/>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0"/>
              </a:spcBef>
              <a:buFontTx/>
              <a:buNone/>
            </a:pPr>
            <a:endParaRPr lang="en-US" altLang="zh-CN" sz="1800" dirty="0">
              <a:latin typeface="Tahoma" panose="020B0604030504040204" pitchFamily="34" charset="0"/>
            </a:endParaRPr>
          </a:p>
          <a:p>
            <a:pPr eaLnBrk="1" hangingPunct="1">
              <a:lnSpc>
                <a:spcPct val="100000"/>
              </a:lnSpc>
              <a:spcBef>
                <a:spcPct val="50000"/>
              </a:spcBef>
              <a:buFontTx/>
              <a:buNone/>
            </a:pPr>
            <a:endParaRPr lang="en-US" altLang="zh-CN" sz="1800" dirty="0">
              <a:latin typeface="Tahoma" panose="020B0604030504040204" pitchFamily="34" charset="0"/>
            </a:endParaRPr>
          </a:p>
          <a:p>
            <a:pPr eaLnBrk="1" hangingPunct="1">
              <a:lnSpc>
                <a:spcPct val="100000"/>
              </a:lnSpc>
              <a:spcBef>
                <a:spcPct val="50000"/>
              </a:spcBef>
              <a:buFontTx/>
              <a:buNone/>
            </a:pPr>
            <a:endParaRPr lang="en-US" altLang="zh-CN" sz="1800" dirty="0">
              <a:latin typeface="Tahoma" panose="020B0604030504040204" pitchFamily="34" charset="0"/>
            </a:endParaRPr>
          </a:p>
          <a:p>
            <a:pPr eaLnBrk="1" hangingPunct="1">
              <a:lnSpc>
                <a:spcPct val="100000"/>
              </a:lnSpc>
              <a:spcBef>
                <a:spcPct val="50000"/>
              </a:spcBef>
              <a:buFontTx/>
              <a:buNone/>
            </a:pPr>
            <a:endParaRPr lang="en-US" altLang="zh-CN" sz="1800" dirty="0">
              <a:latin typeface="Tahoma" panose="020B0604030504040204" pitchFamily="34" charset="0"/>
            </a:endParaRPr>
          </a:p>
          <a:p>
            <a:pPr eaLnBrk="1" hangingPunct="1">
              <a:lnSpc>
                <a:spcPct val="100000"/>
              </a:lnSpc>
              <a:spcBef>
                <a:spcPct val="50000"/>
              </a:spcBef>
              <a:buFontTx/>
              <a:buNone/>
            </a:pPr>
            <a:endParaRPr lang="en-US" altLang="zh-CN" sz="1800" dirty="0">
              <a:latin typeface="Tahoma" panose="020B0604030504040204" pitchFamily="34" charset="0"/>
            </a:endParaRPr>
          </a:p>
          <a:p>
            <a:pPr eaLnBrk="1" hangingPunct="1">
              <a:lnSpc>
                <a:spcPct val="100000"/>
              </a:lnSpc>
              <a:spcBef>
                <a:spcPct val="50000"/>
              </a:spcBef>
              <a:buFontTx/>
              <a:buNone/>
            </a:pPr>
            <a:endParaRPr lang="en-US" altLang="zh-CN" sz="1800" dirty="0">
              <a:latin typeface="Tahoma" panose="020B0604030504040204" pitchFamily="34" charset="0"/>
            </a:endParaRPr>
          </a:p>
        </p:txBody>
      </p:sp>
      <p:sp>
        <p:nvSpPr>
          <p:cNvPr id="52226" name="Rectangle 2">
            <a:extLst>
              <a:ext uri="{FF2B5EF4-FFF2-40B4-BE49-F238E27FC236}">
                <a16:creationId xmlns:a16="http://schemas.microsoft.com/office/drawing/2014/main" id="{8A38DA89-B7FB-4E44-B960-7518351B2E17}"/>
              </a:ext>
            </a:extLst>
          </p:cNvPr>
          <p:cNvSpPr>
            <a:spLocks noGrp="1" noChangeArrowheads="1"/>
          </p:cNvSpPr>
          <p:nvPr>
            <p:ph type="title"/>
          </p:nvPr>
        </p:nvSpPr>
        <p:spPr/>
        <p:txBody>
          <a:bodyPr/>
          <a:lstStyle/>
          <a:p>
            <a:r>
              <a:rPr lang="zh-CN" altLang="en-US" dirty="0"/>
              <a:t>用</a:t>
            </a:r>
            <a:r>
              <a:rPr lang="en-US" altLang="zh-CN" dirty="0"/>
              <a:t>B-multicast</a:t>
            </a:r>
            <a:r>
              <a:rPr lang="zh-CN" altLang="en-US" dirty="0"/>
              <a:t>实现可靠组播</a:t>
            </a:r>
          </a:p>
        </p:txBody>
      </p:sp>
      <p:sp>
        <p:nvSpPr>
          <p:cNvPr id="52229" name="Text Box 9">
            <a:extLst>
              <a:ext uri="{FF2B5EF4-FFF2-40B4-BE49-F238E27FC236}">
                <a16:creationId xmlns:a16="http://schemas.microsoft.com/office/drawing/2014/main" id="{52D3EFC8-FFF0-424B-A7B1-E42A016A7657}"/>
              </a:ext>
            </a:extLst>
          </p:cNvPr>
          <p:cNvSpPr txBox="1">
            <a:spLocks noChangeArrowheads="1"/>
          </p:cNvSpPr>
          <p:nvPr/>
        </p:nvSpPr>
        <p:spPr bwMode="auto">
          <a:xfrm>
            <a:off x="5867400" y="1267866"/>
            <a:ext cx="2106737" cy="646331"/>
          </a:xfrm>
          <a:prstGeom prst="rect">
            <a:avLst/>
          </a:prstGeom>
          <a:noFill/>
          <a:ln w="28575" algn="ctr">
            <a:solidFill>
              <a:schemeClr val="hlink"/>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zh-CN" altLang="en-US" sz="1800" b="0" dirty="0">
                <a:latin typeface="Tahoma" panose="020B0604030504040204" pitchFamily="34" charset="0"/>
              </a:rPr>
              <a:t>通过</a:t>
            </a:r>
            <a:r>
              <a:rPr lang="en-US" altLang="zh-CN" sz="1800" b="0" dirty="0">
                <a:latin typeface="Tahoma" panose="020B0604030504040204" pitchFamily="34" charset="0"/>
              </a:rPr>
              <a:t>B-multicast</a:t>
            </a:r>
            <a:r>
              <a:rPr lang="zh-CN" altLang="en-US" sz="1800" b="0" dirty="0">
                <a:latin typeface="Tahoma" panose="020B0604030504040204" pitchFamily="34" charset="0"/>
              </a:rPr>
              <a:t>发消息给组内成员</a:t>
            </a:r>
          </a:p>
        </p:txBody>
      </p:sp>
      <p:sp>
        <p:nvSpPr>
          <p:cNvPr id="52231" name="Line 12">
            <a:extLst>
              <a:ext uri="{FF2B5EF4-FFF2-40B4-BE49-F238E27FC236}">
                <a16:creationId xmlns:a16="http://schemas.microsoft.com/office/drawing/2014/main" id="{6549149F-CB7B-E841-AFB6-F34A6F778665}"/>
              </a:ext>
            </a:extLst>
          </p:cNvPr>
          <p:cNvSpPr>
            <a:spLocks noChangeShapeType="1"/>
          </p:cNvSpPr>
          <p:nvPr/>
        </p:nvSpPr>
        <p:spPr bwMode="auto">
          <a:xfrm flipV="1">
            <a:off x="5075238" y="1772691"/>
            <a:ext cx="720725" cy="576263"/>
          </a:xfrm>
          <a:prstGeom prst="line">
            <a:avLst/>
          </a:prstGeom>
          <a:noFill/>
          <a:ln w="28575">
            <a:solidFill>
              <a:srgbClr val="FF3300"/>
            </a:solidFill>
            <a:prstDash val="sysDot"/>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2232" name="Text Box 13">
            <a:extLst>
              <a:ext uri="{FF2B5EF4-FFF2-40B4-BE49-F238E27FC236}">
                <a16:creationId xmlns:a16="http://schemas.microsoft.com/office/drawing/2014/main" id="{D19E59FD-E2E2-EB4B-996E-4AFFFDC8527A}"/>
              </a:ext>
            </a:extLst>
          </p:cNvPr>
          <p:cNvSpPr txBox="1">
            <a:spLocks noChangeArrowheads="1"/>
          </p:cNvSpPr>
          <p:nvPr/>
        </p:nvSpPr>
        <p:spPr bwMode="auto">
          <a:xfrm>
            <a:off x="7057049" y="3471218"/>
            <a:ext cx="1834175" cy="923330"/>
          </a:xfrm>
          <a:prstGeom prst="rect">
            <a:avLst/>
          </a:prstGeom>
          <a:noFill/>
          <a:ln w="28575" algn="ctr">
            <a:solidFill>
              <a:schemeClr val="accent1"/>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0"/>
              </a:spcBef>
              <a:buFontTx/>
              <a:buNone/>
            </a:pPr>
            <a:r>
              <a:rPr lang="zh-CN" altLang="en-US" sz="1800" b="0" dirty="0">
                <a:latin typeface="Tahoma" panose="020B0604030504040204" pitchFamily="34" charset="0"/>
              </a:rPr>
              <a:t>消息可能被多次投递，重复的消息将不被处理。</a:t>
            </a:r>
          </a:p>
        </p:txBody>
      </p:sp>
      <p:sp>
        <p:nvSpPr>
          <p:cNvPr id="52233" name="Line 14">
            <a:extLst>
              <a:ext uri="{FF2B5EF4-FFF2-40B4-BE49-F238E27FC236}">
                <a16:creationId xmlns:a16="http://schemas.microsoft.com/office/drawing/2014/main" id="{D94A774C-22C1-DB4A-A95A-2EFCDDBB7782}"/>
              </a:ext>
            </a:extLst>
          </p:cNvPr>
          <p:cNvSpPr>
            <a:spLocks noChangeShapeType="1"/>
          </p:cNvSpPr>
          <p:nvPr/>
        </p:nvSpPr>
        <p:spPr bwMode="auto">
          <a:xfrm>
            <a:off x="4427538" y="3965432"/>
            <a:ext cx="2629511" cy="0"/>
          </a:xfrm>
          <a:prstGeom prst="line">
            <a:avLst/>
          </a:prstGeom>
          <a:noFill/>
          <a:ln w="28575">
            <a:solidFill>
              <a:schemeClr val="accent1"/>
            </a:solidFill>
            <a:prstDash val="dash"/>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zh-CN" altLang="en-US"/>
          </a:p>
        </p:txBody>
      </p:sp>
      <p:sp>
        <p:nvSpPr>
          <p:cNvPr id="2" name="日期占位符 1">
            <a:extLst>
              <a:ext uri="{FF2B5EF4-FFF2-40B4-BE49-F238E27FC236}">
                <a16:creationId xmlns:a16="http://schemas.microsoft.com/office/drawing/2014/main" id="{B7B05B1B-BFEC-FB40-8A09-45202A3F1A53}"/>
              </a:ext>
            </a:extLst>
          </p:cNvPr>
          <p:cNvSpPr>
            <a:spLocks noGrp="1"/>
          </p:cNvSpPr>
          <p:nvPr>
            <p:ph type="dt" sz="half" idx="10"/>
          </p:nvPr>
        </p:nvSpPr>
        <p:spPr/>
        <p:txBody>
          <a:bodyPr/>
          <a:lstStyle/>
          <a:p>
            <a:pPr>
              <a:defRPr/>
            </a:pPr>
            <a:fld id="{9CD3802A-BD34-4546-9EB8-FFB80C78B9B0}" type="datetime1">
              <a:rPr lang="zh-CN" altLang="en-US" smtClean="0"/>
              <a:t>2022/10/9</a:t>
            </a:fld>
            <a:endParaRPr lang="zh-CN" altLang="en-US"/>
          </a:p>
        </p:txBody>
      </p:sp>
      <p:sp>
        <p:nvSpPr>
          <p:cNvPr id="3" name="页脚占位符 2">
            <a:extLst>
              <a:ext uri="{FF2B5EF4-FFF2-40B4-BE49-F238E27FC236}">
                <a16:creationId xmlns:a16="http://schemas.microsoft.com/office/drawing/2014/main" id="{0C0F7608-0AF1-E346-BC19-C8AE20B8B7BF}"/>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AB3095F7-91D3-E645-AF65-A38CE1837396}"/>
              </a:ext>
            </a:extLst>
          </p:cNvPr>
          <p:cNvSpPr>
            <a:spLocks noGrp="1"/>
          </p:cNvSpPr>
          <p:nvPr>
            <p:ph type="sldNum" sz="quarter" idx="12"/>
          </p:nvPr>
        </p:nvSpPr>
        <p:spPr/>
        <p:txBody>
          <a:bodyPr/>
          <a:lstStyle/>
          <a:p>
            <a:pPr>
              <a:defRPr/>
            </a:pPr>
            <a:fld id="{403817EB-7C7A-F344-88DD-174E052090FA}" type="slidenum">
              <a:rPr lang="zh-CN" altLang="en-US" smtClean="0"/>
              <a:pPr>
                <a:defRPr/>
              </a:pPr>
              <a:t>37</a:t>
            </a:fld>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745DC5AD-E83A-9142-A37A-EFC3326AEA0B}"/>
              </a:ext>
            </a:extLst>
          </p:cNvPr>
          <p:cNvSpPr>
            <a:spLocks noGrp="1" noChangeArrowheads="1"/>
          </p:cNvSpPr>
          <p:nvPr>
            <p:ph type="title"/>
          </p:nvPr>
        </p:nvSpPr>
        <p:spPr/>
        <p:txBody>
          <a:bodyPr/>
          <a:lstStyle/>
          <a:p>
            <a:r>
              <a:rPr lang="zh-CN" altLang="en-US"/>
              <a:t>用</a:t>
            </a:r>
            <a:r>
              <a:rPr lang="en-US" altLang="zh-CN"/>
              <a:t>B-multicast</a:t>
            </a:r>
            <a:r>
              <a:rPr lang="zh-CN" altLang="en-US"/>
              <a:t>实现可靠组播</a:t>
            </a:r>
          </a:p>
        </p:txBody>
      </p:sp>
      <p:sp>
        <p:nvSpPr>
          <p:cNvPr id="45059" name="Rectangle 3">
            <a:extLst>
              <a:ext uri="{FF2B5EF4-FFF2-40B4-BE49-F238E27FC236}">
                <a16:creationId xmlns:a16="http://schemas.microsoft.com/office/drawing/2014/main" id="{8CD12C99-06A2-4714-841B-D6FCF4B46D59}"/>
              </a:ext>
            </a:extLst>
          </p:cNvPr>
          <p:cNvSpPr>
            <a:spLocks noGrp="1" noChangeArrowheads="1"/>
          </p:cNvSpPr>
          <p:nvPr>
            <p:ph idx="1"/>
          </p:nvPr>
        </p:nvSpPr>
        <p:spPr/>
        <p:txBody>
          <a:bodyPr/>
          <a:lstStyle/>
          <a:p>
            <a:r>
              <a:rPr lang="zh-CN" altLang="en-US" dirty="0"/>
              <a:t>进程</a:t>
            </a:r>
            <a:r>
              <a:rPr lang="en-US" altLang="zh-CN" dirty="0"/>
              <a:t>p</a:t>
            </a:r>
            <a:r>
              <a:rPr lang="zh-CN" altLang="en-US" dirty="0"/>
              <a:t>崩溃，消息</a:t>
            </a:r>
            <a:r>
              <a:rPr lang="en-US" altLang="zh-CN" dirty="0"/>
              <a:t>m</a:t>
            </a:r>
            <a:r>
              <a:rPr lang="zh-CN" altLang="en-US" dirty="0"/>
              <a:t>没有投递到</a:t>
            </a:r>
            <a:r>
              <a:rPr lang="en-US" altLang="zh-CN" dirty="0"/>
              <a:t>r</a:t>
            </a:r>
            <a:r>
              <a:rPr lang="zh-CN" altLang="en-US" dirty="0"/>
              <a:t>和</a:t>
            </a:r>
            <a:r>
              <a:rPr lang="en-US" altLang="zh-CN" dirty="0"/>
              <a:t>s</a:t>
            </a:r>
            <a:r>
              <a:rPr lang="zh-CN" altLang="en-US" dirty="0"/>
              <a:t>进程；</a:t>
            </a:r>
          </a:p>
          <a:p>
            <a:r>
              <a:rPr lang="zh-CN" altLang="en-US" dirty="0"/>
              <a:t>然而，进程</a:t>
            </a:r>
            <a:r>
              <a:rPr lang="en-US" altLang="zh-CN" dirty="0"/>
              <a:t>q</a:t>
            </a:r>
            <a:r>
              <a:rPr lang="zh-CN" altLang="en-US" dirty="0"/>
              <a:t>继续投递消息</a:t>
            </a:r>
            <a:r>
              <a:rPr lang="en-US" altLang="zh-CN" dirty="0"/>
              <a:t>m</a:t>
            </a:r>
            <a:r>
              <a:rPr lang="zh-CN" altLang="en-US" dirty="0"/>
              <a:t>给正确的进程</a:t>
            </a:r>
            <a:r>
              <a:rPr lang="en-US" altLang="zh-CN" dirty="0"/>
              <a:t>r</a:t>
            </a:r>
            <a:r>
              <a:rPr lang="zh-CN" altLang="en-US" dirty="0"/>
              <a:t>和</a:t>
            </a:r>
            <a:r>
              <a:rPr lang="en-US" altLang="zh-CN" dirty="0"/>
              <a:t>s</a:t>
            </a:r>
            <a:r>
              <a:rPr lang="zh-CN" altLang="en-US" dirty="0"/>
              <a:t>；</a:t>
            </a:r>
          </a:p>
          <a:p>
            <a:r>
              <a:rPr lang="zh-CN" altLang="en-US" dirty="0"/>
              <a:t>此后，正确的进程</a:t>
            </a:r>
            <a:r>
              <a:rPr lang="en-US" altLang="zh-CN" dirty="0"/>
              <a:t>r</a:t>
            </a:r>
            <a:r>
              <a:rPr lang="zh-CN" altLang="en-US" dirty="0"/>
              <a:t>和</a:t>
            </a:r>
            <a:r>
              <a:rPr lang="en-US" altLang="zh-CN" dirty="0"/>
              <a:t>s</a:t>
            </a:r>
            <a:r>
              <a:rPr lang="zh-CN" altLang="en-US" dirty="0"/>
              <a:t>继续投递消息至组内其他进程</a:t>
            </a:r>
            <a:endParaRPr lang="en-US" altLang="zh-CN" dirty="0"/>
          </a:p>
          <a:p>
            <a:pPr lvl="1"/>
            <a:r>
              <a:rPr lang="zh-CN" altLang="en-US" dirty="0"/>
              <a:t>洪泛法</a:t>
            </a:r>
          </a:p>
          <a:p>
            <a:endParaRPr lang="en-US" altLang="zh-CN" dirty="0"/>
          </a:p>
        </p:txBody>
      </p:sp>
      <p:pic>
        <p:nvPicPr>
          <p:cNvPr id="53252" name="Picture 5">
            <a:extLst>
              <a:ext uri="{FF2B5EF4-FFF2-40B4-BE49-F238E27FC236}">
                <a16:creationId xmlns:a16="http://schemas.microsoft.com/office/drawing/2014/main" id="{9A0C60DA-0879-2F44-991C-9B5FECE517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881" y="3212976"/>
            <a:ext cx="7488237" cy="2433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日期占位符 1">
            <a:extLst>
              <a:ext uri="{FF2B5EF4-FFF2-40B4-BE49-F238E27FC236}">
                <a16:creationId xmlns:a16="http://schemas.microsoft.com/office/drawing/2014/main" id="{914D6AA6-73B6-644F-B7F4-CD040DA7CCB3}"/>
              </a:ext>
            </a:extLst>
          </p:cNvPr>
          <p:cNvSpPr>
            <a:spLocks noGrp="1"/>
          </p:cNvSpPr>
          <p:nvPr>
            <p:ph type="dt" sz="half" idx="10"/>
          </p:nvPr>
        </p:nvSpPr>
        <p:spPr/>
        <p:txBody>
          <a:bodyPr/>
          <a:lstStyle/>
          <a:p>
            <a:pPr>
              <a:defRPr/>
            </a:pPr>
            <a:fld id="{9984D98C-C427-EF42-AFDB-2B1F9A4A2236}" type="datetime1">
              <a:rPr lang="zh-CN" altLang="en-US" smtClean="0"/>
              <a:t>2022/10/9</a:t>
            </a:fld>
            <a:endParaRPr lang="zh-CN" altLang="en-US"/>
          </a:p>
        </p:txBody>
      </p:sp>
      <p:sp>
        <p:nvSpPr>
          <p:cNvPr id="3" name="页脚占位符 2">
            <a:extLst>
              <a:ext uri="{FF2B5EF4-FFF2-40B4-BE49-F238E27FC236}">
                <a16:creationId xmlns:a16="http://schemas.microsoft.com/office/drawing/2014/main" id="{07200D8E-0C9C-E942-AA61-2369573262FF}"/>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A07205F3-E583-514D-A2E9-1362530F52F3}"/>
              </a:ext>
            </a:extLst>
          </p:cNvPr>
          <p:cNvSpPr>
            <a:spLocks noGrp="1"/>
          </p:cNvSpPr>
          <p:nvPr>
            <p:ph type="sldNum" sz="quarter" idx="12"/>
          </p:nvPr>
        </p:nvSpPr>
        <p:spPr/>
        <p:txBody>
          <a:bodyPr/>
          <a:lstStyle/>
          <a:p>
            <a:pPr>
              <a:defRPr/>
            </a:pPr>
            <a:fld id="{F58659B2-D2A8-BA42-BB8D-94882DBFBDBE}" type="slidenum">
              <a:rPr lang="zh-CN" altLang="en-US" smtClean="0"/>
              <a:pPr>
                <a:defRPr/>
              </a:pPr>
              <a:t>38</a:t>
            </a:fld>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23B151EA-6DFF-7A4B-9787-2A1DA8AD6A0D}"/>
              </a:ext>
            </a:extLst>
          </p:cNvPr>
          <p:cNvSpPr>
            <a:spLocks noGrp="1" noChangeArrowheads="1"/>
          </p:cNvSpPr>
          <p:nvPr>
            <p:ph type="title"/>
          </p:nvPr>
        </p:nvSpPr>
        <p:spPr/>
        <p:txBody>
          <a:bodyPr/>
          <a:lstStyle/>
          <a:p>
            <a:r>
              <a:rPr lang="zh-CN" altLang="en-US"/>
              <a:t>用</a:t>
            </a:r>
            <a:r>
              <a:rPr lang="en-US" altLang="zh-CN"/>
              <a:t>B-multicast</a:t>
            </a:r>
            <a:r>
              <a:rPr lang="zh-CN" altLang="en-US"/>
              <a:t>实现可靠组播</a:t>
            </a:r>
          </a:p>
        </p:txBody>
      </p:sp>
      <p:sp>
        <p:nvSpPr>
          <p:cNvPr id="54275" name="Rectangle 3">
            <a:extLst>
              <a:ext uri="{FF2B5EF4-FFF2-40B4-BE49-F238E27FC236}">
                <a16:creationId xmlns:a16="http://schemas.microsoft.com/office/drawing/2014/main" id="{FC09C80B-67E0-4F48-8A7A-4EC729C91EBE}"/>
              </a:ext>
            </a:extLst>
          </p:cNvPr>
          <p:cNvSpPr>
            <a:spLocks noGrp="1" noChangeArrowheads="1"/>
          </p:cNvSpPr>
          <p:nvPr>
            <p:ph idx="1"/>
          </p:nvPr>
        </p:nvSpPr>
        <p:spPr/>
        <p:txBody>
          <a:bodyPr/>
          <a:lstStyle/>
          <a:p>
            <a:r>
              <a:rPr lang="zh-CN" altLang="en-US" dirty="0"/>
              <a:t>算法评价</a:t>
            </a:r>
          </a:p>
          <a:p>
            <a:pPr lvl="1"/>
            <a:r>
              <a:rPr lang="zh-CN" altLang="en-US" dirty="0"/>
              <a:t>满足完整性</a:t>
            </a:r>
          </a:p>
          <a:p>
            <a:pPr lvl="2"/>
            <a:r>
              <a:rPr lang="en-US" altLang="zh-CN" dirty="0"/>
              <a:t>B-multicast</a:t>
            </a:r>
            <a:r>
              <a:rPr lang="zh-CN" altLang="en-US" dirty="0"/>
              <a:t>中的通信通道可靠</a:t>
            </a:r>
            <a:r>
              <a:rPr lang="en-US" altLang="zh-CN" dirty="0"/>
              <a:t>+B-multicast</a:t>
            </a:r>
            <a:r>
              <a:rPr lang="zh-CN" altLang="en-US" dirty="0"/>
              <a:t>特性</a:t>
            </a:r>
            <a:endParaRPr lang="en-US" altLang="zh-CN" dirty="0"/>
          </a:p>
          <a:p>
            <a:pPr lvl="1"/>
            <a:r>
              <a:rPr lang="zh-CN" altLang="en-US" dirty="0"/>
              <a:t>满足有效性</a:t>
            </a:r>
          </a:p>
          <a:p>
            <a:pPr lvl="2"/>
            <a:r>
              <a:rPr lang="zh-CN" altLang="en-US" dirty="0"/>
              <a:t>一个正确的进程终将</a:t>
            </a:r>
            <a:r>
              <a:rPr lang="en-US" altLang="zh-CN" dirty="0"/>
              <a:t>B-deliver</a:t>
            </a:r>
            <a:r>
              <a:rPr lang="zh-CN" altLang="en-US" dirty="0"/>
              <a:t>消息到它自己</a:t>
            </a:r>
          </a:p>
          <a:p>
            <a:pPr lvl="1"/>
            <a:r>
              <a:rPr lang="zh-CN" altLang="en-US" dirty="0"/>
              <a:t>遵循协定</a:t>
            </a:r>
          </a:p>
          <a:p>
            <a:pPr lvl="2"/>
            <a:r>
              <a:rPr lang="zh-CN" altLang="en-US" dirty="0"/>
              <a:t>每个正确的进程在</a:t>
            </a:r>
            <a:r>
              <a:rPr lang="en-US" altLang="zh-CN" dirty="0"/>
              <a:t>B-deliver</a:t>
            </a:r>
            <a:r>
              <a:rPr lang="zh-CN" altLang="en-US" dirty="0"/>
              <a:t>消息中都</a:t>
            </a:r>
            <a:r>
              <a:rPr lang="en-US" altLang="zh-CN" dirty="0"/>
              <a:t>B-multicast</a:t>
            </a:r>
            <a:r>
              <a:rPr lang="zh-CN" altLang="en-US" dirty="0"/>
              <a:t>该消息到其它进程（</a:t>
            </a:r>
            <a:r>
              <a:rPr lang="en-US" altLang="zh-CN" dirty="0"/>
              <a:t>sender</a:t>
            </a:r>
            <a:r>
              <a:rPr lang="zh-CN" altLang="en-US" dirty="0"/>
              <a:t>没有</a:t>
            </a:r>
            <a:r>
              <a:rPr lang="en-US" altLang="zh-CN" dirty="0"/>
              <a:t>crash</a:t>
            </a:r>
            <a:r>
              <a:rPr lang="zh-CN" altLang="en-US" dirty="0"/>
              <a:t>，</a:t>
            </a:r>
            <a:r>
              <a:rPr lang="en-US" altLang="zh-CN" dirty="0"/>
              <a:t>eventually</a:t>
            </a:r>
            <a:r>
              <a:rPr lang="zh-CN" altLang="en-US" dirty="0"/>
              <a:t> </a:t>
            </a:r>
            <a:r>
              <a:rPr lang="en-US" altLang="zh-CN" dirty="0"/>
              <a:t>deliver</a:t>
            </a:r>
            <a:r>
              <a:rPr lang="zh-CN" altLang="en-US" dirty="0"/>
              <a:t>）</a:t>
            </a:r>
          </a:p>
          <a:p>
            <a:pPr lvl="1"/>
            <a:r>
              <a:rPr lang="zh-CN" altLang="en-US" dirty="0"/>
              <a:t>效率低</a:t>
            </a:r>
          </a:p>
          <a:p>
            <a:pPr lvl="2"/>
            <a:r>
              <a:rPr lang="zh-CN" altLang="en-US" dirty="0"/>
              <a:t>每个消息被发送到每个进程</a:t>
            </a:r>
            <a:r>
              <a:rPr lang="en-US" altLang="zh-CN" dirty="0"/>
              <a:t>|g|</a:t>
            </a:r>
            <a:r>
              <a:rPr lang="zh-CN" altLang="en-US" dirty="0"/>
              <a:t>次，累计</a:t>
            </a:r>
            <a:r>
              <a:rPr lang="en-US" altLang="zh-CN" dirty="0"/>
              <a:t>|g|</a:t>
            </a:r>
            <a:r>
              <a:rPr lang="en-US" altLang="zh-CN" baseline="30000" dirty="0"/>
              <a:t>2</a:t>
            </a:r>
            <a:r>
              <a:rPr lang="zh-CN" altLang="en-US" dirty="0"/>
              <a:t>次。</a:t>
            </a:r>
          </a:p>
        </p:txBody>
      </p:sp>
      <p:sp>
        <p:nvSpPr>
          <p:cNvPr id="2" name="日期占位符 1">
            <a:extLst>
              <a:ext uri="{FF2B5EF4-FFF2-40B4-BE49-F238E27FC236}">
                <a16:creationId xmlns:a16="http://schemas.microsoft.com/office/drawing/2014/main" id="{91C14E60-4D9E-B749-AD1F-479EFB10205D}"/>
              </a:ext>
            </a:extLst>
          </p:cNvPr>
          <p:cNvSpPr>
            <a:spLocks noGrp="1"/>
          </p:cNvSpPr>
          <p:nvPr>
            <p:ph type="dt" sz="half" idx="10"/>
          </p:nvPr>
        </p:nvSpPr>
        <p:spPr/>
        <p:txBody>
          <a:bodyPr/>
          <a:lstStyle/>
          <a:p>
            <a:pPr>
              <a:defRPr/>
            </a:pPr>
            <a:fld id="{04FC9CE7-2309-8F42-80E0-E8EF20FB7ACA}" type="datetime1">
              <a:rPr lang="zh-CN" altLang="en-US" smtClean="0"/>
              <a:t>2022/10/9</a:t>
            </a:fld>
            <a:endParaRPr lang="zh-CN" altLang="en-US"/>
          </a:p>
        </p:txBody>
      </p:sp>
      <p:sp>
        <p:nvSpPr>
          <p:cNvPr id="3" name="页脚占位符 2">
            <a:extLst>
              <a:ext uri="{FF2B5EF4-FFF2-40B4-BE49-F238E27FC236}">
                <a16:creationId xmlns:a16="http://schemas.microsoft.com/office/drawing/2014/main" id="{9A352706-3DFD-3343-AB9C-12B2FE368AD9}"/>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B3382CE0-08A6-F74F-8087-F984929FDF16}"/>
              </a:ext>
            </a:extLst>
          </p:cNvPr>
          <p:cNvSpPr>
            <a:spLocks noGrp="1"/>
          </p:cNvSpPr>
          <p:nvPr>
            <p:ph type="sldNum" sz="quarter" idx="12"/>
          </p:nvPr>
        </p:nvSpPr>
        <p:spPr/>
        <p:txBody>
          <a:bodyPr/>
          <a:lstStyle/>
          <a:p>
            <a:pPr>
              <a:defRPr/>
            </a:pPr>
            <a:fld id="{F58659B2-D2A8-BA42-BB8D-94882DBFBDBE}" type="slidenum">
              <a:rPr lang="zh-CN" altLang="en-US" smtClean="0"/>
              <a:pPr>
                <a:defRPr/>
              </a:pPr>
              <a:t>39</a:t>
            </a:fld>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21C507E5-0229-F748-B01C-24BAFF5E27D9}"/>
              </a:ext>
            </a:extLst>
          </p:cNvPr>
          <p:cNvSpPr>
            <a:spLocks noGrp="1" noChangeArrowheads="1"/>
          </p:cNvSpPr>
          <p:nvPr>
            <p:ph type="title"/>
          </p:nvPr>
        </p:nvSpPr>
        <p:spPr/>
        <p:txBody>
          <a:bodyPr/>
          <a:lstStyle/>
          <a:p>
            <a:r>
              <a:rPr lang="zh-CN" altLang="en-US"/>
              <a:t>简介</a:t>
            </a:r>
          </a:p>
        </p:txBody>
      </p:sp>
      <p:sp>
        <p:nvSpPr>
          <p:cNvPr id="13315" name="Rectangle 3">
            <a:extLst>
              <a:ext uri="{FF2B5EF4-FFF2-40B4-BE49-F238E27FC236}">
                <a16:creationId xmlns:a16="http://schemas.microsoft.com/office/drawing/2014/main" id="{FDEA1C58-0E9A-2D4D-B079-A8B6A8EFC4A4}"/>
              </a:ext>
            </a:extLst>
          </p:cNvPr>
          <p:cNvSpPr>
            <a:spLocks noGrp="1" noChangeArrowheads="1"/>
          </p:cNvSpPr>
          <p:nvPr>
            <p:ph idx="1"/>
          </p:nvPr>
        </p:nvSpPr>
        <p:spPr/>
        <p:txBody>
          <a:bodyPr>
            <a:normAutofit fontScale="92500" lnSpcReduction="20000"/>
          </a:bodyPr>
          <a:lstStyle/>
          <a:p>
            <a:r>
              <a:rPr lang="zh-CN" altLang="en-US" dirty="0"/>
              <a:t>故障模型</a:t>
            </a:r>
          </a:p>
          <a:p>
            <a:pPr lvl="1"/>
            <a:r>
              <a:rPr lang="zh-CN" altLang="en-US" dirty="0"/>
              <a:t>良性故障</a:t>
            </a:r>
            <a:r>
              <a:rPr lang="en-US" altLang="zh-CN" dirty="0"/>
              <a:t>(fail</a:t>
            </a:r>
            <a:r>
              <a:rPr lang="zh-CN" altLang="en-US" dirty="0"/>
              <a:t> </a:t>
            </a:r>
            <a:r>
              <a:rPr lang="en-US" altLang="zh-CN" dirty="0"/>
              <a:t>stop)</a:t>
            </a:r>
            <a:endParaRPr lang="zh-CN" altLang="en-US" dirty="0"/>
          </a:p>
          <a:p>
            <a:pPr lvl="1"/>
            <a:r>
              <a:rPr lang="zh-CN" altLang="en-US" dirty="0"/>
              <a:t>随机故障</a:t>
            </a:r>
            <a:r>
              <a:rPr lang="en-US" altLang="zh-CN" dirty="0"/>
              <a:t>(arbitrary</a:t>
            </a:r>
            <a:r>
              <a:rPr lang="zh-CN" altLang="en-US" dirty="0"/>
              <a:t> </a:t>
            </a:r>
            <a:r>
              <a:rPr lang="en-US" altLang="zh-CN" dirty="0"/>
              <a:t>failure)</a:t>
            </a:r>
            <a:endParaRPr lang="zh-CN" altLang="en-US" dirty="0"/>
          </a:p>
          <a:p>
            <a:r>
              <a:rPr lang="zh-CN" altLang="en-US" dirty="0"/>
              <a:t>网络</a:t>
            </a:r>
          </a:p>
          <a:p>
            <a:pPr lvl="1"/>
            <a:r>
              <a:rPr lang="zh-CN" altLang="en-US" dirty="0"/>
              <a:t>网络分区 </a:t>
            </a:r>
            <a:r>
              <a:rPr lang="en-US" altLang="zh-CN" dirty="0"/>
              <a:t>partitioning</a:t>
            </a:r>
            <a:endParaRPr lang="zh-CN" altLang="en-US" dirty="0"/>
          </a:p>
          <a:p>
            <a:pPr lvl="1"/>
            <a:r>
              <a:rPr lang="zh-CN" altLang="en-US" dirty="0"/>
              <a:t>非对称路由 </a:t>
            </a:r>
            <a:r>
              <a:rPr lang="en-US" altLang="zh-CN" dirty="0"/>
              <a:t>asymmetric</a:t>
            </a:r>
          </a:p>
          <a:p>
            <a:pPr lvl="2"/>
            <a:r>
              <a:rPr lang="en-US" altLang="zh-CN" dirty="0"/>
              <a:t>Sub-network</a:t>
            </a:r>
            <a:endParaRPr lang="zh-CN" altLang="en-US" dirty="0"/>
          </a:p>
          <a:p>
            <a:pPr lvl="1"/>
            <a:r>
              <a:rPr lang="zh-CN" altLang="en-US" dirty="0"/>
              <a:t>连接的非传递性 </a:t>
            </a:r>
            <a:r>
              <a:rPr lang="en-US" altLang="zh-CN" dirty="0"/>
              <a:t>intransitive</a:t>
            </a:r>
          </a:p>
          <a:p>
            <a:pPr lvl="2"/>
            <a:r>
              <a:rPr lang="en-US" altLang="zh-CN" dirty="0"/>
              <a:t>Sub-network</a:t>
            </a:r>
            <a:r>
              <a:rPr lang="zh-CN" altLang="en-US" dirty="0"/>
              <a:t>    </a:t>
            </a:r>
            <a:endParaRPr lang="en-US" altLang="zh-CN" dirty="0"/>
          </a:p>
          <a:p>
            <a:r>
              <a:rPr lang="zh-CN" altLang="en-US" dirty="0"/>
              <a:t>故障检测器 </a:t>
            </a:r>
            <a:r>
              <a:rPr lang="en-US" altLang="zh-CN" dirty="0"/>
              <a:t>failure</a:t>
            </a:r>
            <a:r>
              <a:rPr lang="zh-CN" altLang="en-US" dirty="0"/>
              <a:t> </a:t>
            </a:r>
            <a:r>
              <a:rPr lang="en-US" altLang="zh-CN" dirty="0"/>
              <a:t>detector</a:t>
            </a:r>
            <a:endParaRPr lang="zh-CN" altLang="en-US" dirty="0"/>
          </a:p>
          <a:p>
            <a:pPr lvl="1"/>
            <a:r>
              <a:rPr lang="zh-CN" altLang="en-US" dirty="0"/>
              <a:t>不可靠的故障检测器 </a:t>
            </a:r>
            <a:r>
              <a:rPr lang="en-US" altLang="zh-CN" dirty="0"/>
              <a:t>timeout</a:t>
            </a:r>
            <a:endParaRPr lang="zh-CN" altLang="en-US" dirty="0"/>
          </a:p>
          <a:p>
            <a:pPr lvl="2"/>
            <a:r>
              <a:rPr lang="zh-CN" altLang="en-US" dirty="0"/>
              <a:t>产生值</a:t>
            </a:r>
            <a:r>
              <a:rPr lang="en-US" altLang="zh-CN" dirty="0"/>
              <a:t>:  Unsuspected</a:t>
            </a:r>
            <a:r>
              <a:rPr lang="zh-CN" altLang="en-US" dirty="0"/>
              <a:t>和</a:t>
            </a:r>
            <a:r>
              <a:rPr lang="en-US" altLang="zh-CN" dirty="0"/>
              <a:t>Suspected</a:t>
            </a:r>
          </a:p>
          <a:p>
            <a:pPr lvl="1"/>
            <a:r>
              <a:rPr lang="zh-CN" altLang="en-US" dirty="0"/>
              <a:t>可靠的故障检测器</a:t>
            </a:r>
          </a:p>
          <a:p>
            <a:pPr lvl="2"/>
            <a:r>
              <a:rPr lang="zh-CN" altLang="en-US" dirty="0"/>
              <a:t>产生值</a:t>
            </a:r>
            <a:r>
              <a:rPr lang="en-US" altLang="zh-CN" dirty="0"/>
              <a:t>:  Unsuspected</a:t>
            </a:r>
            <a:r>
              <a:rPr lang="zh-CN" altLang="en-US" dirty="0"/>
              <a:t>和</a:t>
            </a:r>
            <a:r>
              <a:rPr lang="en-US" altLang="zh-CN" dirty="0"/>
              <a:t>Failed</a:t>
            </a:r>
          </a:p>
        </p:txBody>
      </p:sp>
      <p:sp>
        <p:nvSpPr>
          <p:cNvPr id="13316" name="AutoShape 5">
            <a:extLst>
              <a:ext uri="{FF2B5EF4-FFF2-40B4-BE49-F238E27FC236}">
                <a16:creationId xmlns:a16="http://schemas.microsoft.com/office/drawing/2014/main" id="{99A72631-831D-E047-A484-017F556D6C06}"/>
              </a:ext>
            </a:extLst>
          </p:cNvPr>
          <p:cNvSpPr>
            <a:spLocks noChangeAspect="1" noChangeArrowheads="1" noTextEdit="1"/>
          </p:cNvSpPr>
          <p:nvPr/>
        </p:nvSpPr>
        <p:spPr bwMode="auto">
          <a:xfrm>
            <a:off x="4859338" y="3357563"/>
            <a:ext cx="3768725" cy="279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17" name="Rectangle 28">
            <a:extLst>
              <a:ext uri="{FF2B5EF4-FFF2-40B4-BE49-F238E27FC236}">
                <a16:creationId xmlns:a16="http://schemas.microsoft.com/office/drawing/2014/main" id="{9F10A2A1-FC0E-C241-B4E6-CDDC107DD2D4}"/>
              </a:ext>
            </a:extLst>
          </p:cNvPr>
          <p:cNvSpPr>
            <a:spLocks noChangeAspect="1" noChangeArrowheads="1"/>
          </p:cNvSpPr>
          <p:nvPr/>
        </p:nvSpPr>
        <p:spPr bwMode="auto">
          <a:xfrm>
            <a:off x="6338888" y="5784850"/>
            <a:ext cx="831850" cy="3476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13318" name="Rectangle 29">
            <a:extLst>
              <a:ext uri="{FF2B5EF4-FFF2-40B4-BE49-F238E27FC236}">
                <a16:creationId xmlns:a16="http://schemas.microsoft.com/office/drawing/2014/main" id="{8ECD9B98-55A8-7B42-98DB-01CB13AB9BCD}"/>
              </a:ext>
            </a:extLst>
          </p:cNvPr>
          <p:cNvSpPr>
            <a:spLocks noChangeAspect="1" noChangeArrowheads="1"/>
          </p:cNvSpPr>
          <p:nvPr/>
        </p:nvSpPr>
        <p:spPr bwMode="auto">
          <a:xfrm>
            <a:off x="6350000" y="5795963"/>
            <a:ext cx="833438" cy="347662"/>
          </a:xfrm>
          <a:prstGeom prst="rect">
            <a:avLst/>
          </a:prstGeom>
          <a:noFill/>
          <a:ln w="381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grpSp>
        <p:nvGrpSpPr>
          <p:cNvPr id="13319" name="Group 43">
            <a:extLst>
              <a:ext uri="{FF2B5EF4-FFF2-40B4-BE49-F238E27FC236}">
                <a16:creationId xmlns:a16="http://schemas.microsoft.com/office/drawing/2014/main" id="{87082073-7F3E-B746-AFBA-C1DA404A9C2F}"/>
              </a:ext>
            </a:extLst>
          </p:cNvPr>
          <p:cNvGrpSpPr>
            <a:grpSpLocks/>
          </p:cNvGrpSpPr>
          <p:nvPr/>
        </p:nvGrpSpPr>
        <p:grpSpPr bwMode="auto">
          <a:xfrm>
            <a:off x="5148064" y="2112963"/>
            <a:ext cx="3698875" cy="2463800"/>
            <a:chOff x="3068" y="2129"/>
            <a:chExt cx="2330" cy="1552"/>
          </a:xfrm>
        </p:grpSpPr>
        <p:sp>
          <p:nvSpPr>
            <p:cNvPr id="13320" name="Oval 7">
              <a:extLst>
                <a:ext uri="{FF2B5EF4-FFF2-40B4-BE49-F238E27FC236}">
                  <a16:creationId xmlns:a16="http://schemas.microsoft.com/office/drawing/2014/main" id="{E409C4E2-4684-7F44-9899-1FF1D1F83F65}"/>
                </a:ext>
              </a:extLst>
            </p:cNvPr>
            <p:cNvSpPr>
              <a:spLocks noChangeAspect="1" noChangeArrowheads="1"/>
            </p:cNvSpPr>
            <p:nvPr/>
          </p:nvSpPr>
          <p:spPr bwMode="auto">
            <a:xfrm>
              <a:off x="3068" y="2166"/>
              <a:ext cx="2330" cy="1515"/>
            </a:xfrm>
            <a:prstGeom prst="ellipse">
              <a:avLst/>
            </a:prstGeom>
            <a:solidFill>
              <a:srgbClr val="FFFFFF"/>
            </a:solidFill>
            <a:ln w="38100">
              <a:solidFill>
                <a:srgbClr val="000000"/>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13321" name="Rectangle 8">
              <a:extLst>
                <a:ext uri="{FF2B5EF4-FFF2-40B4-BE49-F238E27FC236}">
                  <a16:creationId xmlns:a16="http://schemas.microsoft.com/office/drawing/2014/main" id="{D595BA77-5AE6-1C42-B861-FB63635A4B54}"/>
                </a:ext>
              </a:extLst>
            </p:cNvPr>
            <p:cNvSpPr>
              <a:spLocks noChangeAspect="1" noChangeArrowheads="1"/>
            </p:cNvSpPr>
            <p:nvPr/>
          </p:nvSpPr>
          <p:spPr bwMode="auto">
            <a:xfrm>
              <a:off x="4059" y="3068"/>
              <a:ext cx="384"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zh-CN" altLang="en-US" sz="1600" b="0">
                  <a:solidFill>
                    <a:srgbClr val="000000"/>
                  </a:solidFill>
                  <a:latin typeface="Arial" panose="020B0604020202020204" pitchFamily="34" charset="0"/>
                </a:rPr>
                <a:t>崩溃的</a:t>
              </a:r>
            </a:p>
            <a:p>
              <a:pPr eaLnBrk="1" hangingPunct="1">
                <a:lnSpc>
                  <a:spcPct val="100000"/>
                </a:lnSpc>
                <a:spcBef>
                  <a:spcPct val="0"/>
                </a:spcBef>
                <a:buFontTx/>
                <a:buNone/>
              </a:pPr>
              <a:r>
                <a:rPr lang="zh-CN" altLang="en-US" sz="1600" b="0">
                  <a:solidFill>
                    <a:srgbClr val="000000"/>
                  </a:solidFill>
                  <a:latin typeface="Arial" panose="020B0604020202020204" pitchFamily="34" charset="0"/>
                </a:rPr>
                <a:t>路由器</a:t>
              </a:r>
              <a:endParaRPr lang="zh-CN" altLang="en-US" sz="1600">
                <a:latin typeface="Tahoma" panose="020B0604030504040204" pitchFamily="34" charset="0"/>
              </a:endParaRPr>
            </a:p>
          </p:txBody>
        </p:sp>
        <p:sp>
          <p:nvSpPr>
            <p:cNvPr id="13322" name="Oval 9">
              <a:extLst>
                <a:ext uri="{FF2B5EF4-FFF2-40B4-BE49-F238E27FC236}">
                  <a16:creationId xmlns:a16="http://schemas.microsoft.com/office/drawing/2014/main" id="{3E8FC06D-0088-5B4F-8922-25F96A2605F6}"/>
                </a:ext>
              </a:extLst>
            </p:cNvPr>
            <p:cNvSpPr>
              <a:spLocks noChangeAspect="1" noChangeArrowheads="1"/>
            </p:cNvSpPr>
            <p:nvPr/>
          </p:nvSpPr>
          <p:spPr bwMode="auto">
            <a:xfrm>
              <a:off x="3491" y="2471"/>
              <a:ext cx="218" cy="220"/>
            </a:xfrm>
            <a:prstGeom prst="ellipse">
              <a:avLst/>
            </a:prstGeom>
            <a:solidFill>
              <a:srgbClr val="FFFFFF"/>
            </a:solidFill>
            <a:ln w="38100">
              <a:solidFill>
                <a:srgbClr val="000000"/>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13323" name="Oval 10">
              <a:extLst>
                <a:ext uri="{FF2B5EF4-FFF2-40B4-BE49-F238E27FC236}">
                  <a16:creationId xmlns:a16="http://schemas.microsoft.com/office/drawing/2014/main" id="{51326333-3AEB-6142-B054-A05FC189F335}"/>
                </a:ext>
              </a:extLst>
            </p:cNvPr>
            <p:cNvSpPr>
              <a:spLocks noChangeAspect="1" noChangeArrowheads="1"/>
            </p:cNvSpPr>
            <p:nvPr/>
          </p:nvSpPr>
          <p:spPr bwMode="auto">
            <a:xfrm>
              <a:off x="3258" y="3054"/>
              <a:ext cx="218" cy="219"/>
            </a:xfrm>
            <a:prstGeom prst="ellipse">
              <a:avLst/>
            </a:prstGeom>
            <a:solidFill>
              <a:srgbClr val="FFFFFF"/>
            </a:solidFill>
            <a:ln w="38100">
              <a:solidFill>
                <a:srgbClr val="000000"/>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13324" name="Oval 11">
              <a:extLst>
                <a:ext uri="{FF2B5EF4-FFF2-40B4-BE49-F238E27FC236}">
                  <a16:creationId xmlns:a16="http://schemas.microsoft.com/office/drawing/2014/main" id="{4DC49834-F6C9-084F-9592-898CFD5DA5DF}"/>
                </a:ext>
              </a:extLst>
            </p:cNvPr>
            <p:cNvSpPr>
              <a:spLocks noChangeAspect="1" noChangeArrowheads="1"/>
            </p:cNvSpPr>
            <p:nvPr/>
          </p:nvSpPr>
          <p:spPr bwMode="auto">
            <a:xfrm>
              <a:off x="4845" y="2486"/>
              <a:ext cx="219" cy="219"/>
            </a:xfrm>
            <a:prstGeom prst="ellipse">
              <a:avLst/>
            </a:prstGeom>
            <a:solidFill>
              <a:srgbClr val="FFFFFF"/>
            </a:solidFill>
            <a:ln w="38100">
              <a:solidFill>
                <a:srgbClr val="000000"/>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13325" name="Oval 12">
              <a:extLst>
                <a:ext uri="{FF2B5EF4-FFF2-40B4-BE49-F238E27FC236}">
                  <a16:creationId xmlns:a16="http://schemas.microsoft.com/office/drawing/2014/main" id="{29374E94-CB78-9947-90BE-2B13F296AF15}"/>
                </a:ext>
              </a:extLst>
            </p:cNvPr>
            <p:cNvSpPr>
              <a:spLocks noChangeAspect="1" noChangeArrowheads="1"/>
            </p:cNvSpPr>
            <p:nvPr/>
          </p:nvSpPr>
          <p:spPr bwMode="auto">
            <a:xfrm>
              <a:off x="4627" y="3069"/>
              <a:ext cx="218" cy="218"/>
            </a:xfrm>
            <a:prstGeom prst="ellipse">
              <a:avLst/>
            </a:prstGeom>
            <a:solidFill>
              <a:srgbClr val="FFFFFF"/>
            </a:solidFill>
            <a:ln w="38100">
              <a:solidFill>
                <a:srgbClr val="000000"/>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13326" name="Rectangle 13">
              <a:extLst>
                <a:ext uri="{FF2B5EF4-FFF2-40B4-BE49-F238E27FC236}">
                  <a16:creationId xmlns:a16="http://schemas.microsoft.com/office/drawing/2014/main" id="{3B4C7C05-F4CA-3D4C-9C12-893C8387486C}"/>
                </a:ext>
              </a:extLst>
            </p:cNvPr>
            <p:cNvSpPr>
              <a:spLocks noChangeAspect="1" noChangeArrowheads="1"/>
            </p:cNvSpPr>
            <p:nvPr/>
          </p:nvSpPr>
          <p:spPr bwMode="auto">
            <a:xfrm>
              <a:off x="4117" y="2778"/>
              <a:ext cx="233" cy="204"/>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13327" name="Line 14">
              <a:extLst>
                <a:ext uri="{FF2B5EF4-FFF2-40B4-BE49-F238E27FC236}">
                  <a16:creationId xmlns:a16="http://schemas.microsoft.com/office/drawing/2014/main" id="{8E189E7E-BD80-4745-99C5-681ACE206465}"/>
                </a:ext>
              </a:extLst>
            </p:cNvPr>
            <p:cNvSpPr>
              <a:spLocks noChangeAspect="1" noChangeShapeType="1"/>
            </p:cNvSpPr>
            <p:nvPr/>
          </p:nvSpPr>
          <p:spPr bwMode="auto">
            <a:xfrm flipH="1">
              <a:off x="3177" y="2872"/>
              <a:ext cx="918"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28" name="Line 15">
              <a:extLst>
                <a:ext uri="{FF2B5EF4-FFF2-40B4-BE49-F238E27FC236}">
                  <a16:creationId xmlns:a16="http://schemas.microsoft.com/office/drawing/2014/main" id="{79A7ADD3-100E-CC41-8757-0495633904F2}"/>
                </a:ext>
              </a:extLst>
            </p:cNvPr>
            <p:cNvSpPr>
              <a:spLocks noChangeAspect="1" noChangeShapeType="1"/>
            </p:cNvSpPr>
            <p:nvPr/>
          </p:nvSpPr>
          <p:spPr bwMode="auto">
            <a:xfrm>
              <a:off x="3585" y="2698"/>
              <a:ext cx="0" cy="15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29" name="Line 16">
              <a:extLst>
                <a:ext uri="{FF2B5EF4-FFF2-40B4-BE49-F238E27FC236}">
                  <a16:creationId xmlns:a16="http://schemas.microsoft.com/office/drawing/2014/main" id="{C3F36DCD-569F-2B4C-9E15-91E42F33C4EF}"/>
                </a:ext>
              </a:extLst>
            </p:cNvPr>
            <p:cNvSpPr>
              <a:spLocks noChangeAspect="1" noChangeShapeType="1"/>
            </p:cNvSpPr>
            <p:nvPr/>
          </p:nvSpPr>
          <p:spPr bwMode="auto">
            <a:xfrm>
              <a:off x="3367" y="2872"/>
              <a:ext cx="0" cy="17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30" name="Line 17">
              <a:extLst>
                <a:ext uri="{FF2B5EF4-FFF2-40B4-BE49-F238E27FC236}">
                  <a16:creationId xmlns:a16="http://schemas.microsoft.com/office/drawing/2014/main" id="{EB11FE22-5D9B-B347-8A8D-1B2350765D6E}"/>
                </a:ext>
              </a:extLst>
            </p:cNvPr>
            <p:cNvSpPr>
              <a:spLocks noChangeAspect="1" noChangeShapeType="1"/>
            </p:cNvSpPr>
            <p:nvPr/>
          </p:nvSpPr>
          <p:spPr bwMode="auto">
            <a:xfrm flipH="1">
              <a:off x="4343" y="2872"/>
              <a:ext cx="902"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31" name="Line 18">
              <a:extLst>
                <a:ext uri="{FF2B5EF4-FFF2-40B4-BE49-F238E27FC236}">
                  <a16:creationId xmlns:a16="http://schemas.microsoft.com/office/drawing/2014/main" id="{3D18CF3D-E8D5-C940-9408-AAF574ACC17A}"/>
                </a:ext>
              </a:extLst>
            </p:cNvPr>
            <p:cNvSpPr>
              <a:spLocks noChangeAspect="1" noChangeShapeType="1"/>
            </p:cNvSpPr>
            <p:nvPr/>
          </p:nvSpPr>
          <p:spPr bwMode="auto">
            <a:xfrm>
              <a:off x="4954" y="2698"/>
              <a:ext cx="0" cy="17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32" name="Line 19">
              <a:extLst>
                <a:ext uri="{FF2B5EF4-FFF2-40B4-BE49-F238E27FC236}">
                  <a16:creationId xmlns:a16="http://schemas.microsoft.com/office/drawing/2014/main" id="{2ADD51CA-D8EC-EA46-96D7-FD60F8EB25B8}"/>
                </a:ext>
              </a:extLst>
            </p:cNvPr>
            <p:cNvSpPr>
              <a:spLocks noChangeAspect="1" noChangeShapeType="1"/>
            </p:cNvSpPr>
            <p:nvPr/>
          </p:nvSpPr>
          <p:spPr bwMode="auto">
            <a:xfrm>
              <a:off x="4721" y="2887"/>
              <a:ext cx="0" cy="16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33" name="Freeform 20">
              <a:extLst>
                <a:ext uri="{FF2B5EF4-FFF2-40B4-BE49-F238E27FC236}">
                  <a16:creationId xmlns:a16="http://schemas.microsoft.com/office/drawing/2014/main" id="{CB2A162D-8FD6-6F40-A474-25D7F1498547}"/>
                </a:ext>
              </a:extLst>
            </p:cNvPr>
            <p:cNvSpPr>
              <a:spLocks noChangeAspect="1"/>
            </p:cNvSpPr>
            <p:nvPr/>
          </p:nvSpPr>
          <p:spPr bwMode="auto">
            <a:xfrm>
              <a:off x="4343" y="2712"/>
              <a:ext cx="44" cy="44"/>
            </a:xfrm>
            <a:custGeom>
              <a:avLst/>
              <a:gdLst>
                <a:gd name="T0" fmla="*/ 1 w 73"/>
                <a:gd name="T1" fmla="*/ 1 h 73"/>
                <a:gd name="T2" fmla="*/ 1 w 73"/>
                <a:gd name="T3" fmla="*/ 1 h 73"/>
                <a:gd name="T4" fmla="*/ 1 w 73"/>
                <a:gd name="T5" fmla="*/ 0 h 73"/>
                <a:gd name="T6" fmla="*/ 0 w 73"/>
                <a:gd name="T7" fmla="*/ 1 h 73"/>
                <a:gd name="T8" fmla="*/ 1 w 73"/>
                <a:gd name="T9" fmla="*/ 1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 h="73">
                  <a:moveTo>
                    <a:pt x="48" y="73"/>
                  </a:moveTo>
                  <a:lnTo>
                    <a:pt x="73" y="48"/>
                  </a:lnTo>
                  <a:lnTo>
                    <a:pt x="24" y="0"/>
                  </a:lnTo>
                  <a:lnTo>
                    <a:pt x="0" y="24"/>
                  </a:lnTo>
                  <a:lnTo>
                    <a:pt x="48" y="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34" name="Freeform 21">
              <a:extLst>
                <a:ext uri="{FF2B5EF4-FFF2-40B4-BE49-F238E27FC236}">
                  <a16:creationId xmlns:a16="http://schemas.microsoft.com/office/drawing/2014/main" id="{45EFE09F-95FF-0644-97B2-6D52897EF6A1}"/>
                </a:ext>
              </a:extLst>
            </p:cNvPr>
            <p:cNvSpPr>
              <a:spLocks noChangeAspect="1"/>
            </p:cNvSpPr>
            <p:nvPr/>
          </p:nvSpPr>
          <p:spPr bwMode="auto">
            <a:xfrm>
              <a:off x="4081" y="3003"/>
              <a:ext cx="43" cy="44"/>
            </a:xfrm>
            <a:custGeom>
              <a:avLst/>
              <a:gdLst>
                <a:gd name="T0" fmla="*/ 1 w 73"/>
                <a:gd name="T1" fmla="*/ 1 h 73"/>
                <a:gd name="T2" fmla="*/ 1 w 73"/>
                <a:gd name="T3" fmla="*/ 1 h 73"/>
                <a:gd name="T4" fmla="*/ 0 w 73"/>
                <a:gd name="T5" fmla="*/ 1 h 73"/>
                <a:gd name="T6" fmla="*/ 1 w 73"/>
                <a:gd name="T7" fmla="*/ 0 h 73"/>
                <a:gd name="T8" fmla="*/ 1 w 73"/>
                <a:gd name="T9" fmla="*/ 1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 h="73">
                  <a:moveTo>
                    <a:pt x="73" y="49"/>
                  </a:moveTo>
                  <a:lnTo>
                    <a:pt x="48" y="73"/>
                  </a:lnTo>
                  <a:lnTo>
                    <a:pt x="0" y="24"/>
                  </a:lnTo>
                  <a:lnTo>
                    <a:pt x="24" y="0"/>
                  </a:lnTo>
                  <a:lnTo>
                    <a:pt x="73" y="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35" name="Freeform 22">
              <a:extLst>
                <a:ext uri="{FF2B5EF4-FFF2-40B4-BE49-F238E27FC236}">
                  <a16:creationId xmlns:a16="http://schemas.microsoft.com/office/drawing/2014/main" id="{9F34D164-6B02-E841-98F9-8D727F9A0E54}"/>
                </a:ext>
              </a:extLst>
            </p:cNvPr>
            <p:cNvSpPr>
              <a:spLocks noChangeAspect="1"/>
            </p:cNvSpPr>
            <p:nvPr/>
          </p:nvSpPr>
          <p:spPr bwMode="auto">
            <a:xfrm>
              <a:off x="4095" y="2727"/>
              <a:ext cx="277" cy="306"/>
            </a:xfrm>
            <a:custGeom>
              <a:avLst/>
              <a:gdLst>
                <a:gd name="T0" fmla="*/ 1 w 461"/>
                <a:gd name="T1" fmla="*/ 1 h 510"/>
                <a:gd name="T2" fmla="*/ 1 w 461"/>
                <a:gd name="T3" fmla="*/ 0 h 510"/>
                <a:gd name="T4" fmla="*/ 0 w 461"/>
                <a:gd name="T5" fmla="*/ 1 h 510"/>
                <a:gd name="T6" fmla="*/ 1 w 461"/>
                <a:gd name="T7" fmla="*/ 1 h 510"/>
                <a:gd name="T8" fmla="*/ 1 w 461"/>
                <a:gd name="T9" fmla="*/ 1 h 5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1" h="510">
                  <a:moveTo>
                    <a:pt x="461" y="49"/>
                  </a:moveTo>
                  <a:lnTo>
                    <a:pt x="413" y="0"/>
                  </a:lnTo>
                  <a:lnTo>
                    <a:pt x="0" y="461"/>
                  </a:lnTo>
                  <a:lnTo>
                    <a:pt x="49" y="510"/>
                  </a:lnTo>
                  <a:lnTo>
                    <a:pt x="461" y="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36" name="Freeform 23">
              <a:extLst>
                <a:ext uri="{FF2B5EF4-FFF2-40B4-BE49-F238E27FC236}">
                  <a16:creationId xmlns:a16="http://schemas.microsoft.com/office/drawing/2014/main" id="{592D210D-628F-C346-B323-2D8AF4BBEA3A}"/>
                </a:ext>
              </a:extLst>
            </p:cNvPr>
            <p:cNvSpPr>
              <a:spLocks noChangeAspect="1"/>
            </p:cNvSpPr>
            <p:nvPr/>
          </p:nvSpPr>
          <p:spPr bwMode="auto">
            <a:xfrm>
              <a:off x="4328" y="3003"/>
              <a:ext cx="44" cy="44"/>
            </a:xfrm>
            <a:custGeom>
              <a:avLst/>
              <a:gdLst>
                <a:gd name="T0" fmla="*/ 0 w 73"/>
                <a:gd name="T1" fmla="*/ 1 h 73"/>
                <a:gd name="T2" fmla="*/ 1 w 73"/>
                <a:gd name="T3" fmla="*/ 1 h 73"/>
                <a:gd name="T4" fmla="*/ 1 w 73"/>
                <a:gd name="T5" fmla="*/ 1 h 73"/>
                <a:gd name="T6" fmla="*/ 1 w 73"/>
                <a:gd name="T7" fmla="*/ 0 h 73"/>
                <a:gd name="T8" fmla="*/ 0 w 73"/>
                <a:gd name="T9" fmla="*/ 1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 h="73">
                  <a:moveTo>
                    <a:pt x="0" y="49"/>
                  </a:moveTo>
                  <a:lnTo>
                    <a:pt x="25" y="73"/>
                  </a:lnTo>
                  <a:lnTo>
                    <a:pt x="73" y="24"/>
                  </a:lnTo>
                  <a:lnTo>
                    <a:pt x="49" y="0"/>
                  </a:lnTo>
                  <a:lnTo>
                    <a:pt x="0" y="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37" name="Freeform 24">
              <a:extLst>
                <a:ext uri="{FF2B5EF4-FFF2-40B4-BE49-F238E27FC236}">
                  <a16:creationId xmlns:a16="http://schemas.microsoft.com/office/drawing/2014/main" id="{CC845319-A478-4D48-9A98-DF7212866881}"/>
                </a:ext>
              </a:extLst>
            </p:cNvPr>
            <p:cNvSpPr>
              <a:spLocks noChangeAspect="1"/>
            </p:cNvSpPr>
            <p:nvPr/>
          </p:nvSpPr>
          <p:spPr bwMode="auto">
            <a:xfrm>
              <a:off x="4066" y="2712"/>
              <a:ext cx="43" cy="44"/>
            </a:xfrm>
            <a:custGeom>
              <a:avLst/>
              <a:gdLst>
                <a:gd name="T0" fmla="*/ 1 w 72"/>
                <a:gd name="T1" fmla="*/ 1 h 73"/>
                <a:gd name="T2" fmla="*/ 0 w 72"/>
                <a:gd name="T3" fmla="*/ 1 h 73"/>
                <a:gd name="T4" fmla="*/ 1 w 72"/>
                <a:gd name="T5" fmla="*/ 0 h 73"/>
                <a:gd name="T6" fmla="*/ 1 w 72"/>
                <a:gd name="T7" fmla="*/ 1 h 73"/>
                <a:gd name="T8" fmla="*/ 1 w 72"/>
                <a:gd name="T9" fmla="*/ 1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 h="73">
                  <a:moveTo>
                    <a:pt x="24" y="73"/>
                  </a:moveTo>
                  <a:lnTo>
                    <a:pt x="0" y="48"/>
                  </a:lnTo>
                  <a:lnTo>
                    <a:pt x="48" y="0"/>
                  </a:lnTo>
                  <a:lnTo>
                    <a:pt x="72" y="24"/>
                  </a:lnTo>
                  <a:lnTo>
                    <a:pt x="24" y="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38" name="Freeform 25">
              <a:extLst>
                <a:ext uri="{FF2B5EF4-FFF2-40B4-BE49-F238E27FC236}">
                  <a16:creationId xmlns:a16="http://schemas.microsoft.com/office/drawing/2014/main" id="{CA66570D-2B8A-9742-8AFE-D15EE43431E7}"/>
                </a:ext>
              </a:extLst>
            </p:cNvPr>
            <p:cNvSpPr>
              <a:spLocks noChangeAspect="1"/>
            </p:cNvSpPr>
            <p:nvPr/>
          </p:nvSpPr>
          <p:spPr bwMode="auto">
            <a:xfrm>
              <a:off x="4081" y="2727"/>
              <a:ext cx="276" cy="306"/>
            </a:xfrm>
            <a:custGeom>
              <a:avLst/>
              <a:gdLst>
                <a:gd name="T0" fmla="*/ 1 w 461"/>
                <a:gd name="T1" fmla="*/ 1 h 510"/>
                <a:gd name="T2" fmla="*/ 1 w 461"/>
                <a:gd name="T3" fmla="*/ 1 h 510"/>
                <a:gd name="T4" fmla="*/ 1 w 461"/>
                <a:gd name="T5" fmla="*/ 0 h 510"/>
                <a:gd name="T6" fmla="*/ 0 w 461"/>
                <a:gd name="T7" fmla="*/ 1 h 510"/>
                <a:gd name="T8" fmla="*/ 1 w 461"/>
                <a:gd name="T9" fmla="*/ 1 h 5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1" h="510">
                  <a:moveTo>
                    <a:pt x="412" y="510"/>
                  </a:moveTo>
                  <a:lnTo>
                    <a:pt x="461" y="461"/>
                  </a:lnTo>
                  <a:lnTo>
                    <a:pt x="48" y="0"/>
                  </a:lnTo>
                  <a:lnTo>
                    <a:pt x="0" y="49"/>
                  </a:lnTo>
                  <a:lnTo>
                    <a:pt x="412" y="5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39" name="Rectangle 26">
              <a:extLst>
                <a:ext uri="{FF2B5EF4-FFF2-40B4-BE49-F238E27FC236}">
                  <a16:creationId xmlns:a16="http://schemas.microsoft.com/office/drawing/2014/main" id="{FD938545-36DA-364B-AAF5-EC0784E3D48F}"/>
                </a:ext>
              </a:extLst>
            </p:cNvPr>
            <p:cNvSpPr>
              <a:spLocks noChangeAspect="1" noChangeArrowheads="1"/>
            </p:cNvSpPr>
            <p:nvPr/>
          </p:nvSpPr>
          <p:spPr bwMode="auto">
            <a:xfrm>
              <a:off x="3935" y="2129"/>
              <a:ext cx="539" cy="2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13340" name="Rectangle 27">
              <a:extLst>
                <a:ext uri="{FF2B5EF4-FFF2-40B4-BE49-F238E27FC236}">
                  <a16:creationId xmlns:a16="http://schemas.microsoft.com/office/drawing/2014/main" id="{6ADEE51C-F27B-F045-B517-B7305CDE049F}"/>
                </a:ext>
              </a:extLst>
            </p:cNvPr>
            <p:cNvSpPr>
              <a:spLocks noChangeAspect="1" noChangeArrowheads="1"/>
            </p:cNvSpPr>
            <p:nvPr/>
          </p:nvSpPr>
          <p:spPr bwMode="auto">
            <a:xfrm>
              <a:off x="3942" y="2137"/>
              <a:ext cx="539" cy="218"/>
            </a:xfrm>
            <a:prstGeom prst="rect">
              <a:avLst/>
            </a:prstGeom>
            <a:noFill/>
            <a:ln w="381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13341" name="Line 30">
              <a:extLst>
                <a:ext uri="{FF2B5EF4-FFF2-40B4-BE49-F238E27FC236}">
                  <a16:creationId xmlns:a16="http://schemas.microsoft.com/office/drawing/2014/main" id="{44FCE845-D019-1047-845F-217D3508E787}"/>
                </a:ext>
              </a:extLst>
            </p:cNvPr>
            <p:cNvSpPr>
              <a:spLocks noChangeAspect="1" noChangeShapeType="1"/>
            </p:cNvSpPr>
            <p:nvPr/>
          </p:nvSpPr>
          <p:spPr bwMode="auto">
            <a:xfrm>
              <a:off x="3920" y="2173"/>
              <a:ext cx="59" cy="29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42" name="Line 31">
              <a:extLst>
                <a:ext uri="{FF2B5EF4-FFF2-40B4-BE49-F238E27FC236}">
                  <a16:creationId xmlns:a16="http://schemas.microsoft.com/office/drawing/2014/main" id="{EE5807AA-7C23-F846-B52E-50110FA9DBE4}"/>
                </a:ext>
              </a:extLst>
            </p:cNvPr>
            <p:cNvSpPr>
              <a:spLocks noChangeAspect="1" noChangeShapeType="1"/>
            </p:cNvSpPr>
            <p:nvPr/>
          </p:nvSpPr>
          <p:spPr bwMode="auto">
            <a:xfrm flipH="1">
              <a:off x="3920" y="2464"/>
              <a:ext cx="59" cy="29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43" name="Line 32">
              <a:extLst>
                <a:ext uri="{FF2B5EF4-FFF2-40B4-BE49-F238E27FC236}">
                  <a16:creationId xmlns:a16="http://schemas.microsoft.com/office/drawing/2014/main" id="{6DD616B2-0A1B-BB46-8DC2-087DF0CECDF1}"/>
                </a:ext>
              </a:extLst>
            </p:cNvPr>
            <p:cNvSpPr>
              <a:spLocks noChangeAspect="1" noChangeShapeType="1"/>
            </p:cNvSpPr>
            <p:nvPr/>
          </p:nvSpPr>
          <p:spPr bwMode="auto">
            <a:xfrm>
              <a:off x="3920" y="2756"/>
              <a:ext cx="59" cy="29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44" name="Line 33">
              <a:extLst>
                <a:ext uri="{FF2B5EF4-FFF2-40B4-BE49-F238E27FC236}">
                  <a16:creationId xmlns:a16="http://schemas.microsoft.com/office/drawing/2014/main" id="{1E4DFD86-82AB-0E4A-93EB-2AED03C72CB1}"/>
                </a:ext>
              </a:extLst>
            </p:cNvPr>
            <p:cNvSpPr>
              <a:spLocks noChangeAspect="1" noChangeShapeType="1"/>
            </p:cNvSpPr>
            <p:nvPr/>
          </p:nvSpPr>
          <p:spPr bwMode="auto">
            <a:xfrm flipH="1">
              <a:off x="3920" y="3047"/>
              <a:ext cx="59" cy="29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45" name="Line 34">
              <a:extLst>
                <a:ext uri="{FF2B5EF4-FFF2-40B4-BE49-F238E27FC236}">
                  <a16:creationId xmlns:a16="http://schemas.microsoft.com/office/drawing/2014/main" id="{968F89C7-F172-4D4D-A4EA-80BA5B26088F}"/>
                </a:ext>
              </a:extLst>
            </p:cNvPr>
            <p:cNvSpPr>
              <a:spLocks noChangeAspect="1" noChangeShapeType="1"/>
            </p:cNvSpPr>
            <p:nvPr/>
          </p:nvSpPr>
          <p:spPr bwMode="auto">
            <a:xfrm>
              <a:off x="3920" y="3338"/>
              <a:ext cx="59" cy="32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46" name="Line 35">
              <a:extLst>
                <a:ext uri="{FF2B5EF4-FFF2-40B4-BE49-F238E27FC236}">
                  <a16:creationId xmlns:a16="http://schemas.microsoft.com/office/drawing/2014/main" id="{2524CBF8-B609-E64C-A6B6-E59A40FB4D58}"/>
                </a:ext>
              </a:extLst>
            </p:cNvPr>
            <p:cNvSpPr>
              <a:spLocks noChangeAspect="1" noChangeShapeType="1"/>
            </p:cNvSpPr>
            <p:nvPr/>
          </p:nvSpPr>
          <p:spPr bwMode="auto">
            <a:xfrm>
              <a:off x="4474" y="2173"/>
              <a:ext cx="43" cy="29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47" name="Line 36">
              <a:extLst>
                <a:ext uri="{FF2B5EF4-FFF2-40B4-BE49-F238E27FC236}">
                  <a16:creationId xmlns:a16="http://schemas.microsoft.com/office/drawing/2014/main" id="{F42DDF74-4176-2948-AF29-4B56918C5802}"/>
                </a:ext>
              </a:extLst>
            </p:cNvPr>
            <p:cNvSpPr>
              <a:spLocks noChangeAspect="1" noChangeShapeType="1"/>
            </p:cNvSpPr>
            <p:nvPr/>
          </p:nvSpPr>
          <p:spPr bwMode="auto">
            <a:xfrm flipH="1">
              <a:off x="4474" y="2464"/>
              <a:ext cx="43" cy="29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48" name="Line 37">
              <a:extLst>
                <a:ext uri="{FF2B5EF4-FFF2-40B4-BE49-F238E27FC236}">
                  <a16:creationId xmlns:a16="http://schemas.microsoft.com/office/drawing/2014/main" id="{7C7E672A-DA00-F14B-B6EC-D0600DAE9B57}"/>
                </a:ext>
              </a:extLst>
            </p:cNvPr>
            <p:cNvSpPr>
              <a:spLocks noChangeAspect="1" noChangeShapeType="1"/>
            </p:cNvSpPr>
            <p:nvPr/>
          </p:nvSpPr>
          <p:spPr bwMode="auto">
            <a:xfrm>
              <a:off x="4474" y="2756"/>
              <a:ext cx="43" cy="29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49" name="Line 38">
              <a:extLst>
                <a:ext uri="{FF2B5EF4-FFF2-40B4-BE49-F238E27FC236}">
                  <a16:creationId xmlns:a16="http://schemas.microsoft.com/office/drawing/2014/main" id="{60412077-509E-DD48-BF51-2566D0FCAEAA}"/>
                </a:ext>
              </a:extLst>
            </p:cNvPr>
            <p:cNvSpPr>
              <a:spLocks noChangeAspect="1" noChangeShapeType="1"/>
            </p:cNvSpPr>
            <p:nvPr/>
          </p:nvSpPr>
          <p:spPr bwMode="auto">
            <a:xfrm flipH="1">
              <a:off x="4474" y="3047"/>
              <a:ext cx="43" cy="29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50" name="Line 39">
              <a:extLst>
                <a:ext uri="{FF2B5EF4-FFF2-40B4-BE49-F238E27FC236}">
                  <a16:creationId xmlns:a16="http://schemas.microsoft.com/office/drawing/2014/main" id="{710C7A3F-58A5-4749-BB62-B19A2AA75FCD}"/>
                </a:ext>
              </a:extLst>
            </p:cNvPr>
            <p:cNvSpPr>
              <a:spLocks noChangeAspect="1" noChangeShapeType="1"/>
            </p:cNvSpPr>
            <p:nvPr/>
          </p:nvSpPr>
          <p:spPr bwMode="auto">
            <a:xfrm>
              <a:off x="4474" y="3338"/>
              <a:ext cx="58" cy="32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 name="日期占位符 1">
            <a:extLst>
              <a:ext uri="{FF2B5EF4-FFF2-40B4-BE49-F238E27FC236}">
                <a16:creationId xmlns:a16="http://schemas.microsoft.com/office/drawing/2014/main" id="{587C66C1-30EE-A64C-B94E-763E44A3DCAB}"/>
              </a:ext>
            </a:extLst>
          </p:cNvPr>
          <p:cNvSpPr>
            <a:spLocks noGrp="1"/>
          </p:cNvSpPr>
          <p:nvPr>
            <p:ph type="dt" sz="half" idx="10"/>
          </p:nvPr>
        </p:nvSpPr>
        <p:spPr/>
        <p:txBody>
          <a:bodyPr/>
          <a:lstStyle/>
          <a:p>
            <a:pPr>
              <a:defRPr/>
            </a:pPr>
            <a:fld id="{A764B629-8E75-4241-B02F-0F949C35370A}" type="datetime1">
              <a:rPr lang="zh-CN" altLang="en-US" smtClean="0"/>
              <a:t>2022/10/9</a:t>
            </a:fld>
            <a:endParaRPr lang="zh-CN" altLang="en-US"/>
          </a:p>
        </p:txBody>
      </p:sp>
      <p:sp>
        <p:nvSpPr>
          <p:cNvPr id="3" name="页脚占位符 2">
            <a:extLst>
              <a:ext uri="{FF2B5EF4-FFF2-40B4-BE49-F238E27FC236}">
                <a16:creationId xmlns:a16="http://schemas.microsoft.com/office/drawing/2014/main" id="{1BFA2F77-56D4-FD4B-B352-A851B3530059}"/>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F2D3507C-4C98-9342-A541-897424CA7AB7}"/>
              </a:ext>
            </a:extLst>
          </p:cNvPr>
          <p:cNvSpPr>
            <a:spLocks noGrp="1"/>
          </p:cNvSpPr>
          <p:nvPr>
            <p:ph type="sldNum" sz="quarter" idx="12"/>
          </p:nvPr>
        </p:nvSpPr>
        <p:spPr/>
        <p:txBody>
          <a:bodyPr/>
          <a:lstStyle/>
          <a:p>
            <a:pPr>
              <a:defRPr/>
            </a:pPr>
            <a:fld id="{F58659B2-D2A8-BA42-BB8D-94882DBFBDBE}" type="slidenum">
              <a:rPr lang="zh-CN" altLang="en-US" smtClean="0"/>
              <a:pPr>
                <a:defRPr/>
              </a:pPr>
              <a:t>4</a:t>
            </a:fld>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BA5180FA-785F-1A45-9640-E7A3A4749FB3}"/>
              </a:ext>
            </a:extLst>
          </p:cNvPr>
          <p:cNvSpPr>
            <a:spLocks noGrp="1" noChangeArrowheads="1"/>
          </p:cNvSpPr>
          <p:nvPr>
            <p:ph type="title"/>
          </p:nvPr>
        </p:nvSpPr>
        <p:spPr/>
        <p:txBody>
          <a:bodyPr/>
          <a:lstStyle/>
          <a:p>
            <a:r>
              <a:rPr lang="zh-CN" altLang="en-US"/>
              <a:t>用</a:t>
            </a:r>
            <a:r>
              <a:rPr lang="en-US" altLang="zh-CN"/>
              <a:t>IP</a:t>
            </a:r>
            <a:r>
              <a:rPr lang="zh-CN" altLang="en-US"/>
              <a:t>组播实现可靠组播</a:t>
            </a:r>
          </a:p>
        </p:txBody>
      </p:sp>
      <p:sp>
        <p:nvSpPr>
          <p:cNvPr id="55299" name="Rectangle 3">
            <a:extLst>
              <a:ext uri="{FF2B5EF4-FFF2-40B4-BE49-F238E27FC236}">
                <a16:creationId xmlns:a16="http://schemas.microsoft.com/office/drawing/2014/main" id="{973C6433-129C-9340-A57B-F1E4046E9C68}"/>
              </a:ext>
            </a:extLst>
          </p:cNvPr>
          <p:cNvSpPr>
            <a:spLocks noGrp="1" noChangeArrowheads="1"/>
          </p:cNvSpPr>
          <p:nvPr>
            <p:ph idx="1"/>
          </p:nvPr>
        </p:nvSpPr>
        <p:spPr/>
        <p:txBody>
          <a:bodyPr/>
          <a:lstStyle/>
          <a:p>
            <a:r>
              <a:rPr lang="zh-CN" altLang="en-US" dirty="0"/>
              <a:t>将</a:t>
            </a:r>
            <a:r>
              <a:rPr lang="en-US" altLang="zh-CN" dirty="0"/>
              <a:t>IP</a:t>
            </a:r>
            <a:r>
              <a:rPr lang="zh-CN" altLang="en-US" dirty="0"/>
              <a:t>组播、捎带确认法和否定确认相结合</a:t>
            </a:r>
          </a:p>
          <a:p>
            <a:pPr lvl="1"/>
            <a:r>
              <a:rPr lang="zh-CN" altLang="en-US" dirty="0"/>
              <a:t>基于</a:t>
            </a:r>
            <a:r>
              <a:rPr lang="en-US" altLang="zh-CN" dirty="0"/>
              <a:t>IP</a:t>
            </a:r>
            <a:r>
              <a:rPr lang="zh-CN" altLang="en-US" dirty="0"/>
              <a:t>组播</a:t>
            </a:r>
          </a:p>
          <a:p>
            <a:pPr lvl="2"/>
            <a:r>
              <a:rPr lang="en-US" altLang="zh-CN" dirty="0"/>
              <a:t>IP</a:t>
            </a:r>
            <a:r>
              <a:rPr lang="zh-CN" altLang="en-US" dirty="0"/>
              <a:t>组播通信通常是成功的</a:t>
            </a:r>
          </a:p>
          <a:p>
            <a:pPr lvl="1"/>
            <a:r>
              <a:rPr lang="zh-CN" altLang="en-US" dirty="0"/>
              <a:t>捎带确认</a:t>
            </a:r>
            <a:r>
              <a:rPr lang="en-US" altLang="zh-CN" dirty="0"/>
              <a:t>piggyback</a:t>
            </a:r>
            <a:endParaRPr lang="zh-CN" altLang="en-US" dirty="0"/>
          </a:p>
          <a:p>
            <a:pPr lvl="2"/>
            <a:r>
              <a:rPr lang="zh-CN" altLang="en-US" dirty="0"/>
              <a:t>在发送给组中的消息中捎带确认（已经收到了什么）</a:t>
            </a:r>
          </a:p>
          <a:p>
            <a:pPr lvl="1"/>
            <a:r>
              <a:rPr lang="zh-CN" altLang="en-US" dirty="0"/>
              <a:t>否认确认</a:t>
            </a:r>
            <a:r>
              <a:rPr lang="en-US" altLang="zh-CN" dirty="0"/>
              <a:t>negative</a:t>
            </a:r>
            <a:r>
              <a:rPr lang="zh-CN" altLang="en-US" dirty="0"/>
              <a:t> </a:t>
            </a:r>
            <a:r>
              <a:rPr lang="en-US" altLang="zh-CN" dirty="0"/>
              <a:t>acknowledgement</a:t>
            </a:r>
            <a:endParaRPr lang="zh-CN" altLang="en-US" dirty="0"/>
          </a:p>
          <a:p>
            <a:pPr lvl="2"/>
            <a:r>
              <a:rPr lang="zh-CN" altLang="en-US" dirty="0"/>
              <a:t>进程检测到有遗漏消息时，发送单独的应答（请求）消息</a:t>
            </a:r>
          </a:p>
          <a:p>
            <a:pPr lvl="1"/>
            <a:endParaRPr lang="en-US" altLang="zh-CN" dirty="0"/>
          </a:p>
        </p:txBody>
      </p:sp>
      <p:sp>
        <p:nvSpPr>
          <p:cNvPr id="2" name="日期占位符 1">
            <a:extLst>
              <a:ext uri="{FF2B5EF4-FFF2-40B4-BE49-F238E27FC236}">
                <a16:creationId xmlns:a16="http://schemas.microsoft.com/office/drawing/2014/main" id="{FCAE58EB-27DC-E342-81E9-6BD9432B9FF8}"/>
              </a:ext>
            </a:extLst>
          </p:cNvPr>
          <p:cNvSpPr>
            <a:spLocks noGrp="1"/>
          </p:cNvSpPr>
          <p:nvPr>
            <p:ph type="dt" sz="half" idx="10"/>
          </p:nvPr>
        </p:nvSpPr>
        <p:spPr/>
        <p:txBody>
          <a:bodyPr/>
          <a:lstStyle/>
          <a:p>
            <a:pPr>
              <a:defRPr/>
            </a:pPr>
            <a:fld id="{9CFEBDF9-CEF7-054F-B198-472727BB5A9B}" type="datetime1">
              <a:rPr lang="zh-CN" altLang="en-US" smtClean="0"/>
              <a:t>2022/10/9</a:t>
            </a:fld>
            <a:endParaRPr lang="zh-CN" altLang="en-US"/>
          </a:p>
        </p:txBody>
      </p:sp>
      <p:sp>
        <p:nvSpPr>
          <p:cNvPr id="3" name="页脚占位符 2">
            <a:extLst>
              <a:ext uri="{FF2B5EF4-FFF2-40B4-BE49-F238E27FC236}">
                <a16:creationId xmlns:a16="http://schemas.microsoft.com/office/drawing/2014/main" id="{B490969C-7A97-CA4F-930A-D5AA4EBC16D1}"/>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DF3CB24F-3225-E948-8274-2561672B554D}"/>
              </a:ext>
            </a:extLst>
          </p:cNvPr>
          <p:cNvSpPr>
            <a:spLocks noGrp="1"/>
          </p:cNvSpPr>
          <p:nvPr>
            <p:ph type="sldNum" sz="quarter" idx="12"/>
          </p:nvPr>
        </p:nvSpPr>
        <p:spPr/>
        <p:txBody>
          <a:bodyPr/>
          <a:lstStyle/>
          <a:p>
            <a:pPr>
              <a:defRPr/>
            </a:pPr>
            <a:fld id="{F58659B2-D2A8-BA42-BB8D-94882DBFBDBE}" type="slidenum">
              <a:rPr lang="zh-CN" altLang="en-US" smtClean="0"/>
              <a:pPr>
                <a:defRPr/>
              </a:pPr>
              <a:t>40</a:t>
            </a:fld>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EB57BA40-9DEE-0E4A-9D7B-7CDD18405372}"/>
              </a:ext>
            </a:extLst>
          </p:cNvPr>
          <p:cNvSpPr>
            <a:spLocks noGrp="1" noChangeArrowheads="1"/>
          </p:cNvSpPr>
          <p:nvPr>
            <p:ph type="title"/>
          </p:nvPr>
        </p:nvSpPr>
        <p:spPr/>
        <p:txBody>
          <a:bodyPr/>
          <a:lstStyle/>
          <a:p>
            <a:r>
              <a:rPr lang="zh-CN" altLang="en-US" dirty="0"/>
              <a:t>用</a:t>
            </a:r>
            <a:r>
              <a:rPr lang="en-US" altLang="zh-CN" dirty="0"/>
              <a:t>IP</a:t>
            </a:r>
            <a:r>
              <a:rPr lang="zh-CN" altLang="en-US" dirty="0"/>
              <a:t>组播实现可靠组播</a:t>
            </a:r>
          </a:p>
        </p:txBody>
      </p:sp>
      <p:sp>
        <p:nvSpPr>
          <p:cNvPr id="48131" name="Rectangle 3">
            <a:extLst>
              <a:ext uri="{FF2B5EF4-FFF2-40B4-BE49-F238E27FC236}">
                <a16:creationId xmlns:a16="http://schemas.microsoft.com/office/drawing/2014/main" id="{A34345A5-7872-4F0E-AD82-21BD432818F8}"/>
              </a:ext>
            </a:extLst>
          </p:cNvPr>
          <p:cNvSpPr>
            <a:spLocks noGrp="1" noChangeArrowheads="1"/>
          </p:cNvSpPr>
          <p:nvPr>
            <p:ph idx="1"/>
          </p:nvPr>
        </p:nvSpPr>
        <p:spPr/>
        <p:txBody>
          <a:bodyPr>
            <a:normAutofit lnSpcReduction="10000"/>
          </a:bodyPr>
          <a:lstStyle/>
          <a:p>
            <a:r>
              <a:rPr lang="zh-CN" altLang="en-US" dirty="0"/>
              <a:t>组</a:t>
            </a:r>
            <a:r>
              <a:rPr lang="en-US" altLang="zh-CN" dirty="0"/>
              <a:t>g</a:t>
            </a:r>
            <a:r>
              <a:rPr lang="zh-CN" altLang="en-US" dirty="0"/>
              <a:t>中的每个进程</a:t>
            </a:r>
            <a:r>
              <a:rPr lang="en-US" altLang="zh-CN" dirty="0"/>
              <a:t>p</a:t>
            </a:r>
            <a:r>
              <a:rPr lang="zh-CN" altLang="en-US" dirty="0"/>
              <a:t>维护的信息</a:t>
            </a:r>
          </a:p>
          <a:p>
            <a:pPr lvl="1"/>
            <a:r>
              <a:rPr lang="en-US" altLang="zh-CN" dirty="0" err="1"/>
              <a:t>Sg,p</a:t>
            </a:r>
            <a:r>
              <a:rPr lang="en-US" altLang="zh-CN" dirty="0"/>
              <a:t>: </a:t>
            </a:r>
            <a:r>
              <a:rPr lang="zh-CN" altLang="en-US" dirty="0"/>
              <a:t>下一个要发送的消息的序号 </a:t>
            </a:r>
          </a:p>
          <a:p>
            <a:pPr lvl="1"/>
            <a:r>
              <a:rPr lang="en-US" altLang="zh-CN" dirty="0" err="1"/>
              <a:t>Rg,q</a:t>
            </a:r>
            <a:r>
              <a:rPr lang="en-US" altLang="zh-CN" dirty="0"/>
              <a:t>: </a:t>
            </a:r>
            <a:r>
              <a:rPr lang="zh-CN" altLang="en-US" dirty="0"/>
              <a:t>来自进程</a:t>
            </a:r>
            <a:r>
              <a:rPr lang="en-US" altLang="zh-CN" dirty="0"/>
              <a:t>q</a:t>
            </a:r>
            <a:r>
              <a:rPr lang="zh-CN" altLang="en-US" dirty="0"/>
              <a:t>的最新消息的序号</a:t>
            </a:r>
          </a:p>
          <a:p>
            <a:r>
              <a:rPr lang="en-US" altLang="zh-CN" dirty="0"/>
              <a:t>p</a:t>
            </a:r>
            <a:r>
              <a:rPr lang="zh-CN" altLang="en-US" dirty="0"/>
              <a:t>要</a:t>
            </a:r>
            <a:r>
              <a:rPr lang="en-US" altLang="zh-CN" dirty="0"/>
              <a:t>R-multicast</a:t>
            </a:r>
            <a:r>
              <a:rPr lang="zh-CN" altLang="en-US" dirty="0"/>
              <a:t>一个消息到组</a:t>
            </a:r>
            <a:r>
              <a:rPr lang="en-US" altLang="zh-CN" dirty="0"/>
              <a:t>g</a:t>
            </a:r>
          </a:p>
          <a:p>
            <a:pPr lvl="1"/>
            <a:r>
              <a:rPr lang="zh-CN" altLang="en-US" dirty="0"/>
              <a:t>捎带</a:t>
            </a:r>
            <a:r>
              <a:rPr lang="en-US" altLang="zh-CN" dirty="0" err="1"/>
              <a:t>Sg,p</a:t>
            </a:r>
            <a:r>
              <a:rPr lang="zh-CN" altLang="en-US" dirty="0"/>
              <a:t>和确认（即</a:t>
            </a:r>
            <a:r>
              <a:rPr lang="en-US" altLang="zh-CN" dirty="0"/>
              <a:t>&lt;q, </a:t>
            </a:r>
            <a:r>
              <a:rPr lang="en-US" altLang="zh-CN" dirty="0" err="1"/>
              <a:t>Rg,q</a:t>
            </a:r>
            <a:r>
              <a:rPr lang="en-US" altLang="zh-CN" dirty="0"/>
              <a:t>&gt;</a:t>
            </a:r>
            <a:r>
              <a:rPr lang="zh-CN" altLang="en-US" dirty="0"/>
              <a:t>）</a:t>
            </a:r>
            <a:endParaRPr lang="en-US" altLang="zh-CN" dirty="0"/>
          </a:p>
          <a:p>
            <a:pPr lvl="1"/>
            <a:r>
              <a:rPr lang="en-US" altLang="zh-CN" dirty="0" err="1"/>
              <a:t>Sg,p</a:t>
            </a:r>
            <a:r>
              <a:rPr lang="en-US" altLang="zh-CN" dirty="0"/>
              <a:t> = </a:t>
            </a:r>
            <a:r>
              <a:rPr lang="en-US" altLang="zh-CN" dirty="0" err="1"/>
              <a:t>Sg,p</a:t>
            </a:r>
            <a:r>
              <a:rPr lang="en-US" altLang="zh-CN" dirty="0"/>
              <a:t> +1</a:t>
            </a:r>
            <a:r>
              <a:rPr lang="zh-CN" altLang="en-US" dirty="0"/>
              <a:t>。</a:t>
            </a:r>
          </a:p>
          <a:p>
            <a:r>
              <a:rPr lang="zh-CN" altLang="en-US" dirty="0"/>
              <a:t>收到一个来自</a:t>
            </a:r>
            <a:r>
              <a:rPr lang="en-US" altLang="zh-CN" dirty="0"/>
              <a:t>p</a:t>
            </a:r>
            <a:r>
              <a:rPr lang="zh-CN" altLang="en-US" dirty="0"/>
              <a:t>的广播消息</a:t>
            </a:r>
            <a:r>
              <a:rPr lang="en-US" altLang="zh-CN" dirty="0"/>
              <a:t>m</a:t>
            </a:r>
            <a:r>
              <a:rPr lang="zh-CN" altLang="en-US" dirty="0"/>
              <a:t>，准备</a:t>
            </a:r>
            <a:r>
              <a:rPr lang="en-US" altLang="zh-CN" dirty="0"/>
              <a:t>R-deliver: </a:t>
            </a:r>
          </a:p>
          <a:p>
            <a:pPr marL="914400" lvl="1" indent="-457200">
              <a:buFont typeface="+mj-lt"/>
              <a:buAutoNum type="arabicPeriod"/>
            </a:pPr>
            <a:r>
              <a:rPr lang="zh-CN" altLang="en-US" dirty="0"/>
              <a:t>当且仅当</a:t>
            </a:r>
            <a:r>
              <a:rPr lang="en-US" altLang="zh-CN" dirty="0" err="1"/>
              <a:t>m.S</a:t>
            </a:r>
            <a:r>
              <a:rPr lang="en-US" altLang="zh-CN" dirty="0"/>
              <a:t> = </a:t>
            </a:r>
            <a:r>
              <a:rPr lang="en-US" altLang="zh-CN" dirty="0" err="1"/>
              <a:t>Rg,p</a:t>
            </a:r>
            <a:r>
              <a:rPr lang="en-US" altLang="zh-CN" dirty="0"/>
              <a:t> +1</a:t>
            </a:r>
            <a:r>
              <a:rPr lang="zh-CN" altLang="en-US" dirty="0"/>
              <a:t>，投递消息；</a:t>
            </a:r>
            <a:r>
              <a:rPr lang="en-US" altLang="zh-CN" dirty="0" err="1"/>
              <a:t>Rg,p</a:t>
            </a:r>
            <a:r>
              <a:rPr lang="en-US" altLang="zh-CN" dirty="0"/>
              <a:t> = </a:t>
            </a:r>
            <a:r>
              <a:rPr lang="en-US" altLang="zh-CN" dirty="0" err="1"/>
              <a:t>Rg,p</a:t>
            </a:r>
            <a:r>
              <a:rPr lang="en-US" altLang="zh-CN" dirty="0"/>
              <a:t> +1</a:t>
            </a:r>
          </a:p>
          <a:p>
            <a:pPr marL="1371600" lvl="2" indent="-457200">
              <a:buFont typeface="+mj-lt"/>
              <a:buAutoNum type="arabicPeriod"/>
            </a:pPr>
            <a:r>
              <a:rPr lang="zh-CN" altLang="en-US" dirty="0"/>
              <a:t>考虑只有组播消息，否则不满足 </a:t>
            </a:r>
            <a:r>
              <a:rPr lang="en-US" altLang="zh-CN" dirty="0"/>
              <a:t>+1</a:t>
            </a:r>
            <a:r>
              <a:rPr lang="zh-CN" altLang="en-US" dirty="0"/>
              <a:t> 限定</a:t>
            </a:r>
            <a:endParaRPr lang="en-US" altLang="zh-CN" dirty="0"/>
          </a:p>
          <a:p>
            <a:pPr marL="914400" lvl="1" indent="-457200">
              <a:buFont typeface="+mj-lt"/>
              <a:buAutoNum type="arabicPeriod"/>
            </a:pPr>
            <a:r>
              <a:rPr lang="zh-CN" altLang="en-US" dirty="0"/>
              <a:t>若</a:t>
            </a:r>
            <a:r>
              <a:rPr lang="en-US" altLang="zh-CN" dirty="0" err="1"/>
              <a:t>m.S</a:t>
            </a:r>
            <a:r>
              <a:rPr lang="en-US" altLang="zh-CN" dirty="0"/>
              <a:t> &lt;= </a:t>
            </a:r>
            <a:r>
              <a:rPr lang="en-US" altLang="zh-CN" dirty="0" err="1"/>
              <a:t>Rg,p</a:t>
            </a:r>
            <a:r>
              <a:rPr lang="en-US" altLang="zh-CN" dirty="0"/>
              <a:t>, </a:t>
            </a:r>
            <a:r>
              <a:rPr lang="zh-CN" altLang="en-US" dirty="0"/>
              <a:t>则该消息已投递，直接丢弃</a:t>
            </a:r>
          </a:p>
          <a:p>
            <a:pPr marL="914400" lvl="1" indent="-457200">
              <a:buFont typeface="+mj-lt"/>
              <a:buAutoNum type="arabicPeriod"/>
            </a:pPr>
            <a:r>
              <a:rPr lang="zh-CN" altLang="en-US" dirty="0"/>
              <a:t>若</a:t>
            </a:r>
            <a:r>
              <a:rPr lang="en-US" altLang="zh-CN" dirty="0" err="1"/>
              <a:t>m.S</a:t>
            </a:r>
            <a:r>
              <a:rPr lang="en-US" altLang="zh-CN" dirty="0"/>
              <a:t> &gt; </a:t>
            </a:r>
            <a:r>
              <a:rPr lang="en-US" altLang="zh-CN" dirty="0" err="1"/>
              <a:t>Rg,p</a:t>
            </a:r>
            <a:r>
              <a:rPr lang="en-US" altLang="zh-CN" dirty="0"/>
              <a:t> +1</a:t>
            </a:r>
            <a:r>
              <a:rPr lang="zh-CN" altLang="en-US" dirty="0"/>
              <a:t>或对任意捎带过来的确认</a:t>
            </a:r>
            <a:r>
              <a:rPr lang="en-US" altLang="zh-CN" dirty="0"/>
              <a:t>&lt;q, Rq&gt;</a:t>
            </a:r>
            <a:r>
              <a:rPr lang="zh-CN" altLang="en-US" dirty="0"/>
              <a:t>有</a:t>
            </a:r>
            <a:r>
              <a:rPr lang="en-US" altLang="zh-CN" dirty="0"/>
              <a:t>Rq &gt; </a:t>
            </a:r>
            <a:r>
              <a:rPr lang="en-US" altLang="zh-CN" dirty="0" err="1"/>
              <a:t>Rg,q</a:t>
            </a:r>
            <a:r>
              <a:rPr lang="en-US" altLang="zh-CN" dirty="0"/>
              <a:t>, </a:t>
            </a:r>
            <a:r>
              <a:rPr lang="zh-CN" altLang="en-US" dirty="0"/>
              <a:t>则漏掉了一个或多个消息。将消息暂存在保留队列中，并发送否认确认</a:t>
            </a:r>
            <a:r>
              <a:rPr lang="en-US" altLang="zh-CN" dirty="0"/>
              <a:t>NACK</a:t>
            </a:r>
            <a:r>
              <a:rPr lang="zh-CN" altLang="en-US" dirty="0"/>
              <a:t>，要求重新发送丢失消息。</a:t>
            </a:r>
          </a:p>
        </p:txBody>
      </p:sp>
      <p:sp>
        <p:nvSpPr>
          <p:cNvPr id="2" name="日期占位符 1">
            <a:extLst>
              <a:ext uri="{FF2B5EF4-FFF2-40B4-BE49-F238E27FC236}">
                <a16:creationId xmlns:a16="http://schemas.microsoft.com/office/drawing/2014/main" id="{6F5F02FC-C430-404C-8D24-4662222E40B5}"/>
              </a:ext>
            </a:extLst>
          </p:cNvPr>
          <p:cNvSpPr>
            <a:spLocks noGrp="1"/>
          </p:cNvSpPr>
          <p:nvPr>
            <p:ph type="dt" sz="half" idx="10"/>
          </p:nvPr>
        </p:nvSpPr>
        <p:spPr/>
        <p:txBody>
          <a:bodyPr/>
          <a:lstStyle/>
          <a:p>
            <a:pPr>
              <a:defRPr/>
            </a:pPr>
            <a:fld id="{AA75F19A-BEAA-1645-A487-30877A062827}" type="datetime1">
              <a:rPr lang="zh-CN" altLang="en-US" smtClean="0"/>
              <a:t>2022/10/9</a:t>
            </a:fld>
            <a:endParaRPr lang="zh-CN" altLang="en-US"/>
          </a:p>
        </p:txBody>
      </p:sp>
      <p:sp>
        <p:nvSpPr>
          <p:cNvPr id="3" name="页脚占位符 2">
            <a:extLst>
              <a:ext uri="{FF2B5EF4-FFF2-40B4-BE49-F238E27FC236}">
                <a16:creationId xmlns:a16="http://schemas.microsoft.com/office/drawing/2014/main" id="{1DFE428C-951A-2848-8CEB-455F8F4C5EA5}"/>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5328E153-BCC9-D441-A40B-B9277FBD594F}"/>
              </a:ext>
            </a:extLst>
          </p:cNvPr>
          <p:cNvSpPr>
            <a:spLocks noGrp="1"/>
          </p:cNvSpPr>
          <p:nvPr>
            <p:ph type="sldNum" sz="quarter" idx="12"/>
          </p:nvPr>
        </p:nvSpPr>
        <p:spPr/>
        <p:txBody>
          <a:bodyPr/>
          <a:lstStyle/>
          <a:p>
            <a:pPr>
              <a:defRPr/>
            </a:pPr>
            <a:fld id="{F58659B2-D2A8-BA42-BB8D-94882DBFBDBE}" type="slidenum">
              <a:rPr lang="zh-CN" altLang="en-US" smtClean="0"/>
              <a:pPr>
                <a:defRPr/>
              </a:pPr>
              <a:t>41</a:t>
            </a:fld>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FC47DADE-66CB-9440-8857-C94CDF34FDBA}"/>
              </a:ext>
            </a:extLst>
          </p:cNvPr>
          <p:cNvSpPr>
            <a:spLocks noGrp="1" noChangeArrowheads="1"/>
          </p:cNvSpPr>
          <p:nvPr>
            <p:ph type="title"/>
          </p:nvPr>
        </p:nvSpPr>
        <p:spPr/>
        <p:txBody>
          <a:bodyPr/>
          <a:lstStyle/>
          <a:p>
            <a:r>
              <a:rPr lang="zh-CN" altLang="en-US"/>
              <a:t>用</a:t>
            </a:r>
            <a:r>
              <a:rPr lang="en-US" altLang="zh-CN"/>
              <a:t>IP</a:t>
            </a:r>
            <a:r>
              <a:rPr lang="zh-CN" altLang="en-US"/>
              <a:t>组播实现可靠组播</a:t>
            </a:r>
          </a:p>
        </p:txBody>
      </p:sp>
      <p:sp>
        <p:nvSpPr>
          <p:cNvPr id="57347" name="Rectangle 3">
            <a:extLst>
              <a:ext uri="{FF2B5EF4-FFF2-40B4-BE49-F238E27FC236}">
                <a16:creationId xmlns:a16="http://schemas.microsoft.com/office/drawing/2014/main" id="{FA5BAD50-395F-D744-A83B-A1C36116025C}"/>
              </a:ext>
            </a:extLst>
          </p:cNvPr>
          <p:cNvSpPr>
            <a:spLocks noGrp="1" noChangeArrowheads="1"/>
          </p:cNvSpPr>
          <p:nvPr>
            <p:ph idx="1"/>
          </p:nvPr>
        </p:nvSpPr>
        <p:spPr/>
        <p:txBody>
          <a:bodyPr/>
          <a:lstStyle/>
          <a:p>
            <a:r>
              <a:rPr lang="zh-CN" altLang="en-US" dirty="0"/>
              <a:t>保留队列 </a:t>
            </a:r>
            <a:r>
              <a:rPr lang="en-US" altLang="zh-CN" dirty="0"/>
              <a:t>hold-back</a:t>
            </a:r>
            <a:r>
              <a:rPr lang="zh-CN" altLang="en-US" dirty="0"/>
              <a:t> </a:t>
            </a:r>
            <a:r>
              <a:rPr lang="en-US" altLang="zh-CN" dirty="0"/>
              <a:t>queue</a:t>
            </a:r>
          </a:p>
          <a:p>
            <a:pPr lvl="1"/>
            <a:r>
              <a:rPr lang="zh-CN" altLang="en-US" dirty="0"/>
              <a:t>保留队列并不是可靠性必须的，但它简化了协议，使我们能使用序号来代表已投递的消息集。也提供了投递顺序保证。</a:t>
            </a:r>
          </a:p>
        </p:txBody>
      </p:sp>
      <p:grpSp>
        <p:nvGrpSpPr>
          <p:cNvPr id="57348" name="Group 40">
            <a:extLst>
              <a:ext uri="{FF2B5EF4-FFF2-40B4-BE49-F238E27FC236}">
                <a16:creationId xmlns:a16="http://schemas.microsoft.com/office/drawing/2014/main" id="{FA77F1C1-F49B-5449-B745-01FB9E750955}"/>
              </a:ext>
            </a:extLst>
          </p:cNvPr>
          <p:cNvGrpSpPr>
            <a:grpSpLocks/>
          </p:cNvGrpSpPr>
          <p:nvPr/>
        </p:nvGrpSpPr>
        <p:grpSpPr bwMode="auto">
          <a:xfrm>
            <a:off x="2077442" y="2564904"/>
            <a:ext cx="4222750" cy="2717800"/>
            <a:chOff x="810" y="1311"/>
            <a:chExt cx="2961" cy="2243"/>
          </a:xfrm>
        </p:grpSpPr>
        <p:sp>
          <p:nvSpPr>
            <p:cNvPr id="57350" name="AutoShape 5">
              <a:extLst>
                <a:ext uri="{FF2B5EF4-FFF2-40B4-BE49-F238E27FC236}">
                  <a16:creationId xmlns:a16="http://schemas.microsoft.com/office/drawing/2014/main" id="{056B241A-0C82-E149-B245-FB29A7B38840}"/>
                </a:ext>
              </a:extLst>
            </p:cNvPr>
            <p:cNvSpPr>
              <a:spLocks noChangeAspect="1" noChangeArrowheads="1" noTextEdit="1"/>
            </p:cNvSpPr>
            <p:nvPr/>
          </p:nvSpPr>
          <p:spPr bwMode="auto">
            <a:xfrm>
              <a:off x="810" y="1311"/>
              <a:ext cx="2961" cy="2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7351" name="Rectangle 7">
              <a:extLst>
                <a:ext uri="{FF2B5EF4-FFF2-40B4-BE49-F238E27FC236}">
                  <a16:creationId xmlns:a16="http://schemas.microsoft.com/office/drawing/2014/main" id="{F0AE4546-119E-3142-BF4C-EA9BD078A1ED}"/>
                </a:ext>
              </a:extLst>
            </p:cNvPr>
            <p:cNvSpPr>
              <a:spLocks noChangeArrowheads="1"/>
            </p:cNvSpPr>
            <p:nvPr/>
          </p:nvSpPr>
          <p:spPr bwMode="auto">
            <a:xfrm>
              <a:off x="1529" y="1311"/>
              <a:ext cx="2228" cy="2229"/>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57352" name="Rectangle 8">
              <a:extLst>
                <a:ext uri="{FF2B5EF4-FFF2-40B4-BE49-F238E27FC236}">
                  <a16:creationId xmlns:a16="http://schemas.microsoft.com/office/drawing/2014/main" id="{87A2C47E-A93C-B249-8897-86E84A2F51A0}"/>
                </a:ext>
              </a:extLst>
            </p:cNvPr>
            <p:cNvSpPr>
              <a:spLocks noChangeArrowheads="1"/>
            </p:cNvSpPr>
            <p:nvPr/>
          </p:nvSpPr>
          <p:spPr bwMode="auto">
            <a:xfrm>
              <a:off x="1536" y="1318"/>
              <a:ext cx="2228" cy="2229"/>
            </a:xfrm>
            <a:prstGeom prst="rect">
              <a:avLst/>
            </a:prstGeom>
            <a:noFill/>
            <a:ln w="22225">
              <a:solidFill>
                <a:srgbClr val="FFDC99"/>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57353" name="Oval 9">
              <a:extLst>
                <a:ext uri="{FF2B5EF4-FFF2-40B4-BE49-F238E27FC236}">
                  <a16:creationId xmlns:a16="http://schemas.microsoft.com/office/drawing/2014/main" id="{5E7CBDCD-861D-324C-827D-305768814228}"/>
                </a:ext>
              </a:extLst>
            </p:cNvPr>
            <p:cNvSpPr>
              <a:spLocks noChangeArrowheads="1"/>
            </p:cNvSpPr>
            <p:nvPr/>
          </p:nvSpPr>
          <p:spPr bwMode="auto">
            <a:xfrm>
              <a:off x="1622" y="1390"/>
              <a:ext cx="2041" cy="2056"/>
            </a:xfrm>
            <a:prstGeom prst="ellipse">
              <a:avLst/>
            </a:prstGeom>
            <a:solidFill>
              <a:srgbClr val="FFFFFF"/>
            </a:solidFill>
            <a:ln w="22225">
              <a:solidFill>
                <a:srgbClr val="000000"/>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57354" name="Line 10">
              <a:extLst>
                <a:ext uri="{FF2B5EF4-FFF2-40B4-BE49-F238E27FC236}">
                  <a16:creationId xmlns:a16="http://schemas.microsoft.com/office/drawing/2014/main" id="{4F1ECDCB-A035-8240-9E35-7A4D26A57A11}"/>
                </a:ext>
              </a:extLst>
            </p:cNvPr>
            <p:cNvSpPr>
              <a:spLocks noChangeShapeType="1"/>
            </p:cNvSpPr>
            <p:nvPr/>
          </p:nvSpPr>
          <p:spPr bwMode="auto">
            <a:xfrm>
              <a:off x="1615" y="2418"/>
              <a:ext cx="2055"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5" name="Rectangle 11">
              <a:extLst>
                <a:ext uri="{FF2B5EF4-FFF2-40B4-BE49-F238E27FC236}">
                  <a16:creationId xmlns:a16="http://schemas.microsoft.com/office/drawing/2014/main" id="{D22D4189-F024-6B40-8B5B-644C24DF7D7A}"/>
                </a:ext>
              </a:extLst>
            </p:cNvPr>
            <p:cNvSpPr>
              <a:spLocks noChangeArrowheads="1"/>
            </p:cNvSpPr>
            <p:nvPr/>
          </p:nvSpPr>
          <p:spPr bwMode="auto">
            <a:xfrm>
              <a:off x="2434" y="1842"/>
              <a:ext cx="499"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zh-CN" altLang="en-US" sz="1400" b="0">
                  <a:solidFill>
                    <a:srgbClr val="000000"/>
                  </a:solidFill>
                  <a:latin typeface="Arial" panose="020B0604020202020204" pitchFamily="34" charset="0"/>
                </a:rPr>
                <a:t>消息处理</a:t>
              </a:r>
              <a:endParaRPr lang="zh-CN" altLang="en-US" sz="1800">
                <a:latin typeface="Tahoma" panose="020B0604030504040204" pitchFamily="34" charset="0"/>
              </a:endParaRPr>
            </a:p>
          </p:txBody>
        </p:sp>
        <p:sp>
          <p:nvSpPr>
            <p:cNvPr id="57356" name="Rectangle 13">
              <a:extLst>
                <a:ext uri="{FF2B5EF4-FFF2-40B4-BE49-F238E27FC236}">
                  <a16:creationId xmlns:a16="http://schemas.microsoft.com/office/drawing/2014/main" id="{6516D285-38F6-D048-8E20-2A22D0A3B7DC}"/>
                </a:ext>
              </a:extLst>
            </p:cNvPr>
            <p:cNvSpPr>
              <a:spLocks noChangeArrowheads="1"/>
            </p:cNvSpPr>
            <p:nvPr/>
          </p:nvSpPr>
          <p:spPr bwMode="auto">
            <a:xfrm>
              <a:off x="2585" y="2670"/>
              <a:ext cx="101" cy="101"/>
            </a:xfrm>
            <a:prstGeom prst="rect">
              <a:avLst/>
            </a:prstGeom>
            <a:noFill/>
            <a:ln w="222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57357" name="Rectangle 14">
              <a:extLst>
                <a:ext uri="{FF2B5EF4-FFF2-40B4-BE49-F238E27FC236}">
                  <a16:creationId xmlns:a16="http://schemas.microsoft.com/office/drawing/2014/main" id="{4CE7EACB-F341-0349-AE7B-FD9C2152D458}"/>
                </a:ext>
              </a:extLst>
            </p:cNvPr>
            <p:cNvSpPr>
              <a:spLocks noChangeArrowheads="1"/>
            </p:cNvSpPr>
            <p:nvPr/>
          </p:nvSpPr>
          <p:spPr bwMode="auto">
            <a:xfrm>
              <a:off x="2750" y="2562"/>
              <a:ext cx="504"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zh-CN" altLang="en-US" sz="1400" b="0" dirty="0">
                  <a:solidFill>
                    <a:srgbClr val="000000"/>
                  </a:solidFill>
                  <a:latin typeface="Arial" panose="020B0604020202020204" pitchFamily="34" charset="0"/>
                </a:rPr>
                <a:t>投递队列</a:t>
              </a:r>
              <a:endParaRPr lang="zh-CN" altLang="en-US" sz="1800" dirty="0">
                <a:latin typeface="Tahoma" panose="020B0604030504040204" pitchFamily="34" charset="0"/>
              </a:endParaRPr>
            </a:p>
          </p:txBody>
        </p:sp>
        <p:sp>
          <p:nvSpPr>
            <p:cNvPr id="57358" name="Rectangle 16">
              <a:extLst>
                <a:ext uri="{FF2B5EF4-FFF2-40B4-BE49-F238E27FC236}">
                  <a16:creationId xmlns:a16="http://schemas.microsoft.com/office/drawing/2014/main" id="{E7D002A9-201A-D248-9CCC-E6E66766F572}"/>
                </a:ext>
              </a:extLst>
            </p:cNvPr>
            <p:cNvSpPr>
              <a:spLocks noChangeArrowheads="1"/>
            </p:cNvSpPr>
            <p:nvPr/>
          </p:nvSpPr>
          <p:spPr bwMode="auto">
            <a:xfrm>
              <a:off x="1719" y="2536"/>
              <a:ext cx="499"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zh-CN" altLang="en-US" sz="1400" b="0">
                  <a:solidFill>
                    <a:srgbClr val="000000"/>
                  </a:solidFill>
                  <a:latin typeface="Arial" panose="020B0604020202020204" pitchFamily="34" charset="0"/>
                </a:rPr>
                <a:t>保留队列</a:t>
              </a:r>
              <a:endParaRPr lang="zh-CN" altLang="en-US" sz="1800">
                <a:latin typeface="Tahoma" panose="020B0604030504040204" pitchFamily="34" charset="0"/>
              </a:endParaRPr>
            </a:p>
          </p:txBody>
        </p:sp>
        <p:sp>
          <p:nvSpPr>
            <p:cNvPr id="57359" name="Rectangle 17">
              <a:extLst>
                <a:ext uri="{FF2B5EF4-FFF2-40B4-BE49-F238E27FC236}">
                  <a16:creationId xmlns:a16="http://schemas.microsoft.com/office/drawing/2014/main" id="{FDD9A1D5-58D7-D34A-9504-CF0A714E4C65}"/>
                </a:ext>
              </a:extLst>
            </p:cNvPr>
            <p:cNvSpPr>
              <a:spLocks noChangeArrowheads="1"/>
            </p:cNvSpPr>
            <p:nvPr/>
          </p:nvSpPr>
          <p:spPr bwMode="auto">
            <a:xfrm>
              <a:off x="2693" y="2231"/>
              <a:ext cx="252"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zh-CN" altLang="en-US" sz="1400" b="0" dirty="0">
                  <a:solidFill>
                    <a:srgbClr val="000000"/>
                  </a:solidFill>
                  <a:latin typeface="Arial" panose="020B0604020202020204" pitchFamily="34" charset="0"/>
                </a:rPr>
                <a:t>投递</a:t>
              </a:r>
              <a:endParaRPr lang="zh-CN" altLang="en-US" sz="1800" dirty="0">
                <a:latin typeface="Tahoma" panose="020B0604030504040204" pitchFamily="34" charset="0"/>
              </a:endParaRPr>
            </a:p>
          </p:txBody>
        </p:sp>
        <p:sp>
          <p:nvSpPr>
            <p:cNvPr id="57360" name="Freeform 18">
              <a:extLst>
                <a:ext uri="{FF2B5EF4-FFF2-40B4-BE49-F238E27FC236}">
                  <a16:creationId xmlns:a16="http://schemas.microsoft.com/office/drawing/2014/main" id="{420E5044-3DDA-414F-B721-589BFBA8ACD3}"/>
                </a:ext>
              </a:extLst>
            </p:cNvPr>
            <p:cNvSpPr>
              <a:spLocks/>
            </p:cNvSpPr>
            <p:nvPr/>
          </p:nvSpPr>
          <p:spPr bwMode="auto">
            <a:xfrm>
              <a:off x="2477" y="2778"/>
              <a:ext cx="87" cy="43"/>
            </a:xfrm>
            <a:custGeom>
              <a:avLst/>
              <a:gdLst>
                <a:gd name="T0" fmla="*/ 15 w 87"/>
                <a:gd name="T1" fmla="*/ 28 h 43"/>
                <a:gd name="T2" fmla="*/ 0 w 87"/>
                <a:gd name="T3" fmla="*/ 0 h 43"/>
                <a:gd name="T4" fmla="*/ 87 w 87"/>
                <a:gd name="T5" fmla="*/ 0 h 43"/>
                <a:gd name="T6" fmla="*/ 15 w 87"/>
                <a:gd name="T7" fmla="*/ 43 h 43"/>
                <a:gd name="T8" fmla="*/ 15 w 87"/>
                <a:gd name="T9" fmla="*/ 28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 h="43">
                  <a:moveTo>
                    <a:pt x="15" y="28"/>
                  </a:moveTo>
                  <a:lnTo>
                    <a:pt x="0" y="0"/>
                  </a:lnTo>
                  <a:lnTo>
                    <a:pt x="87" y="0"/>
                  </a:lnTo>
                  <a:lnTo>
                    <a:pt x="15" y="43"/>
                  </a:lnTo>
                  <a:lnTo>
                    <a:pt x="15" y="28"/>
                  </a:lnTo>
                  <a:close/>
                </a:path>
              </a:pathLst>
            </a:custGeom>
            <a:noFill/>
            <a:ln w="222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361" name="Freeform 19">
              <a:extLst>
                <a:ext uri="{FF2B5EF4-FFF2-40B4-BE49-F238E27FC236}">
                  <a16:creationId xmlns:a16="http://schemas.microsoft.com/office/drawing/2014/main" id="{DF4F6A46-5938-9E42-944A-323B32513B30}"/>
                </a:ext>
              </a:extLst>
            </p:cNvPr>
            <p:cNvSpPr>
              <a:spLocks/>
            </p:cNvSpPr>
            <p:nvPr/>
          </p:nvSpPr>
          <p:spPr bwMode="auto">
            <a:xfrm>
              <a:off x="2477" y="2778"/>
              <a:ext cx="87" cy="43"/>
            </a:xfrm>
            <a:custGeom>
              <a:avLst/>
              <a:gdLst>
                <a:gd name="T0" fmla="*/ 15 w 87"/>
                <a:gd name="T1" fmla="*/ 28 h 43"/>
                <a:gd name="T2" fmla="*/ 0 w 87"/>
                <a:gd name="T3" fmla="*/ 0 h 43"/>
                <a:gd name="T4" fmla="*/ 87 w 87"/>
                <a:gd name="T5" fmla="*/ 0 h 43"/>
                <a:gd name="T6" fmla="*/ 15 w 87"/>
                <a:gd name="T7" fmla="*/ 43 h 43"/>
                <a:gd name="T8" fmla="*/ 15 w 87"/>
                <a:gd name="T9" fmla="*/ 28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 h="43">
                  <a:moveTo>
                    <a:pt x="15" y="28"/>
                  </a:moveTo>
                  <a:lnTo>
                    <a:pt x="0" y="0"/>
                  </a:lnTo>
                  <a:lnTo>
                    <a:pt x="87" y="0"/>
                  </a:lnTo>
                  <a:lnTo>
                    <a:pt x="15" y="43"/>
                  </a:lnTo>
                  <a:lnTo>
                    <a:pt x="15"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62" name="Line 20">
              <a:extLst>
                <a:ext uri="{FF2B5EF4-FFF2-40B4-BE49-F238E27FC236}">
                  <a16:creationId xmlns:a16="http://schemas.microsoft.com/office/drawing/2014/main" id="{298228A0-BFB6-AD4E-BF42-EB31FC273AA3}"/>
                </a:ext>
              </a:extLst>
            </p:cNvPr>
            <p:cNvSpPr>
              <a:spLocks noChangeShapeType="1"/>
            </p:cNvSpPr>
            <p:nvPr/>
          </p:nvSpPr>
          <p:spPr bwMode="auto">
            <a:xfrm flipV="1">
              <a:off x="2291" y="2806"/>
              <a:ext cx="186" cy="58"/>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3" name="Rectangle 22">
              <a:extLst>
                <a:ext uri="{FF2B5EF4-FFF2-40B4-BE49-F238E27FC236}">
                  <a16:creationId xmlns:a16="http://schemas.microsoft.com/office/drawing/2014/main" id="{F047F1E5-54D7-3640-B0D9-D41657126D87}"/>
                </a:ext>
              </a:extLst>
            </p:cNvPr>
            <p:cNvSpPr>
              <a:spLocks noChangeArrowheads="1"/>
            </p:cNvSpPr>
            <p:nvPr/>
          </p:nvSpPr>
          <p:spPr bwMode="auto">
            <a:xfrm>
              <a:off x="810" y="3302"/>
              <a:ext cx="623"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zh-CN" altLang="en-US" sz="1400" b="0">
                  <a:solidFill>
                    <a:srgbClr val="000000"/>
                  </a:solidFill>
                  <a:latin typeface="Arial" panose="020B0604020202020204" pitchFamily="34" charset="0"/>
                </a:rPr>
                <a:t>到达的消息</a:t>
              </a:r>
              <a:endParaRPr lang="zh-CN" altLang="en-US" sz="1800">
                <a:latin typeface="Tahoma" panose="020B0604030504040204" pitchFamily="34" charset="0"/>
              </a:endParaRPr>
            </a:p>
          </p:txBody>
        </p:sp>
        <p:sp>
          <p:nvSpPr>
            <p:cNvPr id="57364" name="Freeform 23">
              <a:extLst>
                <a:ext uri="{FF2B5EF4-FFF2-40B4-BE49-F238E27FC236}">
                  <a16:creationId xmlns:a16="http://schemas.microsoft.com/office/drawing/2014/main" id="{9148A18F-F232-6B41-A82F-100FCA9C0B5C}"/>
                </a:ext>
              </a:extLst>
            </p:cNvPr>
            <p:cNvSpPr>
              <a:spLocks/>
            </p:cNvSpPr>
            <p:nvPr/>
          </p:nvSpPr>
          <p:spPr bwMode="auto">
            <a:xfrm>
              <a:off x="2089" y="3108"/>
              <a:ext cx="72" cy="43"/>
            </a:xfrm>
            <a:custGeom>
              <a:avLst/>
              <a:gdLst>
                <a:gd name="T0" fmla="*/ 0 w 72"/>
                <a:gd name="T1" fmla="*/ 15 h 43"/>
                <a:gd name="T2" fmla="*/ 0 w 72"/>
                <a:gd name="T3" fmla="*/ 0 h 43"/>
                <a:gd name="T4" fmla="*/ 72 w 72"/>
                <a:gd name="T5" fmla="*/ 0 h 43"/>
                <a:gd name="T6" fmla="*/ 15 w 72"/>
                <a:gd name="T7" fmla="*/ 43 h 43"/>
                <a:gd name="T8" fmla="*/ 0 w 72"/>
                <a:gd name="T9" fmla="*/ 15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 h="43">
                  <a:moveTo>
                    <a:pt x="0" y="15"/>
                  </a:moveTo>
                  <a:lnTo>
                    <a:pt x="0" y="0"/>
                  </a:lnTo>
                  <a:lnTo>
                    <a:pt x="72" y="0"/>
                  </a:lnTo>
                  <a:lnTo>
                    <a:pt x="15" y="43"/>
                  </a:lnTo>
                  <a:lnTo>
                    <a:pt x="0" y="15"/>
                  </a:lnTo>
                  <a:close/>
                </a:path>
              </a:pathLst>
            </a:custGeom>
            <a:noFill/>
            <a:ln w="222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365" name="Freeform 24">
              <a:extLst>
                <a:ext uri="{FF2B5EF4-FFF2-40B4-BE49-F238E27FC236}">
                  <a16:creationId xmlns:a16="http://schemas.microsoft.com/office/drawing/2014/main" id="{1BE59A54-FDE2-AA47-9CCA-F8D8FA28BE6B}"/>
                </a:ext>
              </a:extLst>
            </p:cNvPr>
            <p:cNvSpPr>
              <a:spLocks/>
            </p:cNvSpPr>
            <p:nvPr/>
          </p:nvSpPr>
          <p:spPr bwMode="auto">
            <a:xfrm>
              <a:off x="2089" y="3108"/>
              <a:ext cx="72" cy="43"/>
            </a:xfrm>
            <a:custGeom>
              <a:avLst/>
              <a:gdLst>
                <a:gd name="T0" fmla="*/ 0 w 72"/>
                <a:gd name="T1" fmla="*/ 15 h 43"/>
                <a:gd name="T2" fmla="*/ 0 w 72"/>
                <a:gd name="T3" fmla="*/ 0 h 43"/>
                <a:gd name="T4" fmla="*/ 72 w 72"/>
                <a:gd name="T5" fmla="*/ 0 h 43"/>
                <a:gd name="T6" fmla="*/ 15 w 72"/>
                <a:gd name="T7" fmla="*/ 43 h 43"/>
                <a:gd name="T8" fmla="*/ 0 w 72"/>
                <a:gd name="T9" fmla="*/ 15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 h="43">
                  <a:moveTo>
                    <a:pt x="0" y="15"/>
                  </a:moveTo>
                  <a:lnTo>
                    <a:pt x="0" y="0"/>
                  </a:lnTo>
                  <a:lnTo>
                    <a:pt x="72" y="0"/>
                  </a:lnTo>
                  <a:lnTo>
                    <a:pt x="15" y="43"/>
                  </a:lnTo>
                  <a:lnTo>
                    <a:pt x="0"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66" name="Line 25">
              <a:extLst>
                <a:ext uri="{FF2B5EF4-FFF2-40B4-BE49-F238E27FC236}">
                  <a16:creationId xmlns:a16="http://schemas.microsoft.com/office/drawing/2014/main" id="{A6D77EA5-7CA3-B44C-9F52-6B3E9A5879B3}"/>
                </a:ext>
              </a:extLst>
            </p:cNvPr>
            <p:cNvSpPr>
              <a:spLocks noChangeShapeType="1"/>
            </p:cNvSpPr>
            <p:nvPr/>
          </p:nvSpPr>
          <p:spPr bwMode="auto">
            <a:xfrm flipH="1">
              <a:off x="1442" y="3123"/>
              <a:ext cx="647" cy="21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7" name="Freeform 26">
              <a:extLst>
                <a:ext uri="{FF2B5EF4-FFF2-40B4-BE49-F238E27FC236}">
                  <a16:creationId xmlns:a16="http://schemas.microsoft.com/office/drawing/2014/main" id="{D669DAAA-A153-C04A-BE31-A3B59DA62C14}"/>
                </a:ext>
              </a:extLst>
            </p:cNvPr>
            <p:cNvSpPr>
              <a:spLocks/>
            </p:cNvSpPr>
            <p:nvPr/>
          </p:nvSpPr>
          <p:spPr bwMode="auto">
            <a:xfrm>
              <a:off x="1672" y="3180"/>
              <a:ext cx="130" cy="115"/>
            </a:xfrm>
            <a:custGeom>
              <a:avLst/>
              <a:gdLst>
                <a:gd name="T0" fmla="*/ 0 w 130"/>
                <a:gd name="T1" fmla="*/ 29 h 115"/>
                <a:gd name="T2" fmla="*/ 101 w 130"/>
                <a:gd name="T3" fmla="*/ 0 h 115"/>
                <a:gd name="T4" fmla="*/ 130 w 130"/>
                <a:gd name="T5" fmla="*/ 86 h 115"/>
                <a:gd name="T6" fmla="*/ 44 w 130"/>
                <a:gd name="T7" fmla="*/ 115 h 115"/>
                <a:gd name="T8" fmla="*/ 0 w 130"/>
                <a:gd name="T9" fmla="*/ 29 h 1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0" h="115">
                  <a:moveTo>
                    <a:pt x="0" y="29"/>
                  </a:moveTo>
                  <a:lnTo>
                    <a:pt x="101" y="0"/>
                  </a:lnTo>
                  <a:lnTo>
                    <a:pt x="130" y="86"/>
                  </a:lnTo>
                  <a:lnTo>
                    <a:pt x="44" y="115"/>
                  </a:lnTo>
                  <a:lnTo>
                    <a:pt x="0" y="29"/>
                  </a:lnTo>
                  <a:close/>
                </a:path>
              </a:pathLst>
            </a:custGeom>
            <a:solidFill>
              <a:srgbClr val="FFFFFF"/>
            </a:solidFill>
            <a:ln w="22225">
              <a:solidFill>
                <a:srgbClr val="000000"/>
              </a:solidFill>
              <a:prstDash val="solid"/>
              <a:round/>
              <a:headEnd/>
              <a:tailEnd/>
            </a:ln>
          </p:spPr>
          <p:txBody>
            <a:bodyPr/>
            <a:lstStyle/>
            <a:p>
              <a:endParaRPr lang="zh-CN" altLang="en-US"/>
            </a:p>
          </p:txBody>
        </p:sp>
        <p:sp>
          <p:nvSpPr>
            <p:cNvPr id="57368" name="Rectangle 27">
              <a:extLst>
                <a:ext uri="{FF2B5EF4-FFF2-40B4-BE49-F238E27FC236}">
                  <a16:creationId xmlns:a16="http://schemas.microsoft.com/office/drawing/2014/main" id="{B7165414-6E37-ED45-BDAD-EDA67F376AAB}"/>
                </a:ext>
              </a:extLst>
            </p:cNvPr>
            <p:cNvSpPr>
              <a:spLocks noChangeArrowheads="1"/>
            </p:cNvSpPr>
            <p:nvPr/>
          </p:nvSpPr>
          <p:spPr bwMode="auto">
            <a:xfrm>
              <a:off x="2585" y="2569"/>
              <a:ext cx="101" cy="101"/>
            </a:xfrm>
            <a:prstGeom prst="rect">
              <a:avLst/>
            </a:prstGeom>
            <a:noFill/>
            <a:ln w="222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57369" name="Rectangle 28">
              <a:extLst>
                <a:ext uri="{FF2B5EF4-FFF2-40B4-BE49-F238E27FC236}">
                  <a16:creationId xmlns:a16="http://schemas.microsoft.com/office/drawing/2014/main" id="{F1E5196F-B459-8541-9977-9020322BEE58}"/>
                </a:ext>
              </a:extLst>
            </p:cNvPr>
            <p:cNvSpPr>
              <a:spLocks noChangeArrowheads="1"/>
            </p:cNvSpPr>
            <p:nvPr/>
          </p:nvSpPr>
          <p:spPr bwMode="auto">
            <a:xfrm>
              <a:off x="2585" y="2468"/>
              <a:ext cx="101" cy="101"/>
            </a:xfrm>
            <a:prstGeom prst="rect">
              <a:avLst/>
            </a:prstGeom>
            <a:noFill/>
            <a:ln w="222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57370" name="Freeform 29">
              <a:extLst>
                <a:ext uri="{FF2B5EF4-FFF2-40B4-BE49-F238E27FC236}">
                  <a16:creationId xmlns:a16="http://schemas.microsoft.com/office/drawing/2014/main" id="{D7680C2D-9D54-304C-BD6D-4EBA2AF20AFA}"/>
                </a:ext>
              </a:extLst>
            </p:cNvPr>
            <p:cNvSpPr>
              <a:spLocks/>
            </p:cNvSpPr>
            <p:nvPr/>
          </p:nvSpPr>
          <p:spPr bwMode="auto">
            <a:xfrm>
              <a:off x="2592" y="2217"/>
              <a:ext cx="72" cy="115"/>
            </a:xfrm>
            <a:custGeom>
              <a:avLst/>
              <a:gdLst>
                <a:gd name="T0" fmla="*/ 29 w 72"/>
                <a:gd name="T1" fmla="*/ 115 h 115"/>
                <a:gd name="T2" fmla="*/ 0 w 72"/>
                <a:gd name="T3" fmla="*/ 115 h 115"/>
                <a:gd name="T4" fmla="*/ 29 w 72"/>
                <a:gd name="T5" fmla="*/ 0 h 115"/>
                <a:gd name="T6" fmla="*/ 72 w 72"/>
                <a:gd name="T7" fmla="*/ 115 h 115"/>
                <a:gd name="T8" fmla="*/ 29 w 72"/>
                <a:gd name="T9" fmla="*/ 115 h 1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 h="115">
                  <a:moveTo>
                    <a:pt x="29" y="115"/>
                  </a:moveTo>
                  <a:lnTo>
                    <a:pt x="0" y="115"/>
                  </a:lnTo>
                  <a:lnTo>
                    <a:pt x="29" y="0"/>
                  </a:lnTo>
                  <a:lnTo>
                    <a:pt x="72" y="115"/>
                  </a:lnTo>
                  <a:lnTo>
                    <a:pt x="29" y="115"/>
                  </a:lnTo>
                  <a:close/>
                </a:path>
              </a:pathLst>
            </a:custGeom>
            <a:noFill/>
            <a:ln w="222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371" name="Freeform 30">
              <a:extLst>
                <a:ext uri="{FF2B5EF4-FFF2-40B4-BE49-F238E27FC236}">
                  <a16:creationId xmlns:a16="http://schemas.microsoft.com/office/drawing/2014/main" id="{6D53C7A9-BAD9-5C47-8D3F-D4952FA42F6C}"/>
                </a:ext>
              </a:extLst>
            </p:cNvPr>
            <p:cNvSpPr>
              <a:spLocks/>
            </p:cNvSpPr>
            <p:nvPr/>
          </p:nvSpPr>
          <p:spPr bwMode="auto">
            <a:xfrm>
              <a:off x="2592" y="2217"/>
              <a:ext cx="72" cy="115"/>
            </a:xfrm>
            <a:custGeom>
              <a:avLst/>
              <a:gdLst>
                <a:gd name="T0" fmla="*/ 29 w 72"/>
                <a:gd name="T1" fmla="*/ 115 h 115"/>
                <a:gd name="T2" fmla="*/ 0 w 72"/>
                <a:gd name="T3" fmla="*/ 115 h 115"/>
                <a:gd name="T4" fmla="*/ 29 w 72"/>
                <a:gd name="T5" fmla="*/ 0 h 115"/>
                <a:gd name="T6" fmla="*/ 72 w 72"/>
                <a:gd name="T7" fmla="*/ 115 h 115"/>
                <a:gd name="T8" fmla="*/ 29 w 72"/>
                <a:gd name="T9" fmla="*/ 115 h 1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 h="115">
                  <a:moveTo>
                    <a:pt x="29" y="115"/>
                  </a:moveTo>
                  <a:lnTo>
                    <a:pt x="0" y="115"/>
                  </a:lnTo>
                  <a:lnTo>
                    <a:pt x="29" y="0"/>
                  </a:lnTo>
                  <a:lnTo>
                    <a:pt x="72" y="115"/>
                  </a:lnTo>
                  <a:lnTo>
                    <a:pt x="29" y="1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72" name="Line 31">
              <a:extLst>
                <a:ext uri="{FF2B5EF4-FFF2-40B4-BE49-F238E27FC236}">
                  <a16:creationId xmlns:a16="http://schemas.microsoft.com/office/drawing/2014/main" id="{C05E57C2-6BDD-0541-9BD1-8B17F73351DE}"/>
                </a:ext>
              </a:extLst>
            </p:cNvPr>
            <p:cNvSpPr>
              <a:spLocks noChangeShapeType="1"/>
            </p:cNvSpPr>
            <p:nvPr/>
          </p:nvSpPr>
          <p:spPr bwMode="auto">
            <a:xfrm flipV="1">
              <a:off x="2621" y="2346"/>
              <a:ext cx="0" cy="11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3" name="Rectangle 32">
              <a:extLst>
                <a:ext uri="{FF2B5EF4-FFF2-40B4-BE49-F238E27FC236}">
                  <a16:creationId xmlns:a16="http://schemas.microsoft.com/office/drawing/2014/main" id="{E3DDD26B-CF35-A644-AF42-3C59CE8614AF}"/>
                </a:ext>
              </a:extLst>
            </p:cNvPr>
            <p:cNvSpPr>
              <a:spLocks noChangeArrowheads="1"/>
            </p:cNvSpPr>
            <p:nvPr/>
          </p:nvSpPr>
          <p:spPr bwMode="auto">
            <a:xfrm>
              <a:off x="2168" y="2986"/>
              <a:ext cx="101" cy="101"/>
            </a:xfrm>
            <a:prstGeom prst="rect">
              <a:avLst/>
            </a:prstGeom>
            <a:noFill/>
            <a:ln w="222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57374" name="Rectangle 33">
              <a:extLst>
                <a:ext uri="{FF2B5EF4-FFF2-40B4-BE49-F238E27FC236}">
                  <a16:creationId xmlns:a16="http://schemas.microsoft.com/office/drawing/2014/main" id="{48AE4F6F-0D06-EF47-A4E6-50BD37A28302}"/>
                </a:ext>
              </a:extLst>
            </p:cNvPr>
            <p:cNvSpPr>
              <a:spLocks noChangeArrowheads="1"/>
            </p:cNvSpPr>
            <p:nvPr/>
          </p:nvSpPr>
          <p:spPr bwMode="auto">
            <a:xfrm>
              <a:off x="2168" y="2885"/>
              <a:ext cx="101" cy="101"/>
            </a:xfrm>
            <a:prstGeom prst="rect">
              <a:avLst/>
            </a:prstGeom>
            <a:noFill/>
            <a:ln w="222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57375" name="Rectangle 34">
              <a:extLst>
                <a:ext uri="{FF2B5EF4-FFF2-40B4-BE49-F238E27FC236}">
                  <a16:creationId xmlns:a16="http://schemas.microsoft.com/office/drawing/2014/main" id="{C2D77777-6C1C-1141-99DA-C22F6B876305}"/>
                </a:ext>
              </a:extLst>
            </p:cNvPr>
            <p:cNvSpPr>
              <a:spLocks noChangeArrowheads="1"/>
            </p:cNvSpPr>
            <p:nvPr/>
          </p:nvSpPr>
          <p:spPr bwMode="auto">
            <a:xfrm>
              <a:off x="2168" y="2785"/>
              <a:ext cx="101" cy="101"/>
            </a:xfrm>
            <a:prstGeom prst="rect">
              <a:avLst/>
            </a:prstGeom>
            <a:noFill/>
            <a:ln w="222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57376" name="Rectangle 35">
              <a:extLst>
                <a:ext uri="{FF2B5EF4-FFF2-40B4-BE49-F238E27FC236}">
                  <a16:creationId xmlns:a16="http://schemas.microsoft.com/office/drawing/2014/main" id="{79C1C7AE-C75D-D34E-9EF1-F4A3D3748BCF}"/>
                </a:ext>
              </a:extLst>
            </p:cNvPr>
            <p:cNvSpPr>
              <a:spLocks noChangeArrowheads="1"/>
            </p:cNvSpPr>
            <p:nvPr/>
          </p:nvSpPr>
          <p:spPr bwMode="auto">
            <a:xfrm>
              <a:off x="2168" y="2684"/>
              <a:ext cx="101" cy="101"/>
            </a:xfrm>
            <a:prstGeom prst="rect">
              <a:avLst/>
            </a:prstGeom>
            <a:noFill/>
            <a:ln w="222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57377" name="Line 36">
              <a:extLst>
                <a:ext uri="{FF2B5EF4-FFF2-40B4-BE49-F238E27FC236}">
                  <a16:creationId xmlns:a16="http://schemas.microsoft.com/office/drawing/2014/main" id="{2B768BB5-3050-7C4D-A291-E1E51C461621}"/>
                </a:ext>
              </a:extLst>
            </p:cNvPr>
            <p:cNvSpPr>
              <a:spLocks noChangeShapeType="1"/>
            </p:cNvSpPr>
            <p:nvPr/>
          </p:nvSpPr>
          <p:spPr bwMode="auto">
            <a:xfrm>
              <a:off x="2391" y="2849"/>
              <a:ext cx="144" cy="11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8" name="Rectangle 37">
              <a:extLst>
                <a:ext uri="{FF2B5EF4-FFF2-40B4-BE49-F238E27FC236}">
                  <a16:creationId xmlns:a16="http://schemas.microsoft.com/office/drawing/2014/main" id="{116E2A85-3328-2E4C-AE9E-5291739BB974}"/>
                </a:ext>
              </a:extLst>
            </p:cNvPr>
            <p:cNvSpPr>
              <a:spLocks noChangeArrowheads="1"/>
            </p:cNvSpPr>
            <p:nvPr/>
          </p:nvSpPr>
          <p:spPr bwMode="auto">
            <a:xfrm>
              <a:off x="2592" y="2921"/>
              <a:ext cx="1042"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zh-CN" altLang="en-US" sz="1400" b="0" dirty="0">
                  <a:solidFill>
                    <a:srgbClr val="000000"/>
                  </a:solidFill>
                  <a:latin typeface="Arial" panose="020B0604020202020204" pitchFamily="34" charset="0"/>
                </a:rPr>
                <a:t>当满足投递保证时 </a:t>
              </a:r>
              <a:endParaRPr lang="zh-CN" altLang="en-US" sz="1800" dirty="0">
                <a:latin typeface="Tahoma" panose="020B0604030504040204" pitchFamily="34" charset="0"/>
              </a:endParaRPr>
            </a:p>
          </p:txBody>
        </p:sp>
      </p:grpSp>
      <p:sp>
        <p:nvSpPr>
          <p:cNvPr id="2" name="日期占位符 1">
            <a:extLst>
              <a:ext uri="{FF2B5EF4-FFF2-40B4-BE49-F238E27FC236}">
                <a16:creationId xmlns:a16="http://schemas.microsoft.com/office/drawing/2014/main" id="{375CC389-3C8E-ED4F-BA06-A809F04CB5EB}"/>
              </a:ext>
            </a:extLst>
          </p:cNvPr>
          <p:cNvSpPr>
            <a:spLocks noGrp="1"/>
          </p:cNvSpPr>
          <p:nvPr>
            <p:ph type="dt" sz="half" idx="10"/>
          </p:nvPr>
        </p:nvSpPr>
        <p:spPr/>
        <p:txBody>
          <a:bodyPr/>
          <a:lstStyle/>
          <a:p>
            <a:pPr>
              <a:defRPr/>
            </a:pPr>
            <a:fld id="{F77A1BF1-F2D9-C548-A810-B4DDD4D96877}" type="datetime1">
              <a:rPr lang="zh-CN" altLang="en-US" smtClean="0"/>
              <a:t>2022/10/9</a:t>
            </a:fld>
            <a:endParaRPr lang="zh-CN" altLang="en-US"/>
          </a:p>
        </p:txBody>
      </p:sp>
      <p:sp>
        <p:nvSpPr>
          <p:cNvPr id="3" name="页脚占位符 2">
            <a:extLst>
              <a:ext uri="{FF2B5EF4-FFF2-40B4-BE49-F238E27FC236}">
                <a16:creationId xmlns:a16="http://schemas.microsoft.com/office/drawing/2014/main" id="{C1B73EE6-BF3A-DD45-BD83-A05B4F0C45E7}"/>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AE383E79-91B7-B34B-BCDD-3A2440350CD5}"/>
              </a:ext>
            </a:extLst>
          </p:cNvPr>
          <p:cNvSpPr>
            <a:spLocks noGrp="1"/>
          </p:cNvSpPr>
          <p:nvPr>
            <p:ph type="sldNum" sz="quarter" idx="12"/>
          </p:nvPr>
        </p:nvSpPr>
        <p:spPr/>
        <p:txBody>
          <a:bodyPr/>
          <a:lstStyle/>
          <a:p>
            <a:pPr>
              <a:defRPr/>
            </a:pPr>
            <a:fld id="{F58659B2-D2A8-BA42-BB8D-94882DBFBDBE}" type="slidenum">
              <a:rPr lang="zh-CN" altLang="en-US" smtClean="0"/>
              <a:pPr>
                <a:defRPr/>
              </a:pPr>
              <a:t>42</a:t>
            </a:fld>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04CBAE12-6497-F74D-A417-7114AC61451D}"/>
              </a:ext>
            </a:extLst>
          </p:cNvPr>
          <p:cNvSpPr>
            <a:spLocks noGrp="1" noChangeArrowheads="1"/>
          </p:cNvSpPr>
          <p:nvPr>
            <p:ph type="title"/>
          </p:nvPr>
        </p:nvSpPr>
        <p:spPr/>
        <p:txBody>
          <a:bodyPr/>
          <a:lstStyle/>
          <a:p>
            <a:r>
              <a:rPr lang="zh-CN" altLang="en-US"/>
              <a:t>用</a:t>
            </a:r>
            <a:r>
              <a:rPr lang="en-US" altLang="zh-CN"/>
              <a:t>IP</a:t>
            </a:r>
            <a:r>
              <a:rPr lang="zh-CN" altLang="en-US"/>
              <a:t>组播实现可靠组播</a:t>
            </a:r>
          </a:p>
        </p:txBody>
      </p:sp>
      <p:sp>
        <p:nvSpPr>
          <p:cNvPr id="58371" name="Rectangle 3">
            <a:extLst>
              <a:ext uri="{FF2B5EF4-FFF2-40B4-BE49-F238E27FC236}">
                <a16:creationId xmlns:a16="http://schemas.microsoft.com/office/drawing/2014/main" id="{B541C75C-240C-774E-8585-AAD2B58F97A6}"/>
              </a:ext>
            </a:extLst>
          </p:cNvPr>
          <p:cNvSpPr>
            <a:spLocks noGrp="1" noChangeArrowheads="1"/>
          </p:cNvSpPr>
          <p:nvPr>
            <p:ph idx="1"/>
          </p:nvPr>
        </p:nvSpPr>
        <p:spPr/>
        <p:txBody>
          <a:bodyPr/>
          <a:lstStyle/>
          <a:p>
            <a:r>
              <a:rPr lang="zh-CN" altLang="en-US" dirty="0"/>
              <a:t>算法评价</a:t>
            </a:r>
          </a:p>
          <a:p>
            <a:pPr lvl="1"/>
            <a:r>
              <a:rPr lang="zh-CN" altLang="en-US" dirty="0"/>
              <a:t>完整性</a:t>
            </a:r>
          </a:p>
          <a:p>
            <a:pPr lvl="2"/>
            <a:r>
              <a:rPr lang="zh-CN" altLang="en-US" dirty="0"/>
              <a:t>通过检测重复消息和</a:t>
            </a:r>
            <a:r>
              <a:rPr lang="en-US" altLang="zh-CN" dirty="0"/>
              <a:t>IP</a:t>
            </a:r>
            <a:r>
              <a:rPr lang="zh-CN" altLang="en-US" dirty="0"/>
              <a:t>组播性质实现</a:t>
            </a:r>
          </a:p>
          <a:p>
            <a:pPr lvl="1"/>
            <a:r>
              <a:rPr lang="zh-CN" altLang="en-US" dirty="0"/>
              <a:t>有效性</a:t>
            </a:r>
          </a:p>
          <a:p>
            <a:pPr lvl="2"/>
            <a:r>
              <a:rPr lang="zh-CN" altLang="en-US" dirty="0"/>
              <a:t>仅在</a:t>
            </a:r>
            <a:r>
              <a:rPr lang="en-US" altLang="zh-CN" dirty="0"/>
              <a:t>IP</a:t>
            </a:r>
            <a:r>
              <a:rPr lang="zh-CN" altLang="en-US" dirty="0"/>
              <a:t>组播具有有效性时成立</a:t>
            </a:r>
          </a:p>
          <a:p>
            <a:pPr lvl="1"/>
            <a:r>
              <a:rPr lang="zh-CN" altLang="en-US" dirty="0"/>
              <a:t>协定</a:t>
            </a:r>
          </a:p>
          <a:p>
            <a:pPr lvl="2"/>
            <a:r>
              <a:rPr lang="zh-CN" altLang="en-US" dirty="0"/>
              <a:t>需要：进程无限组播消息（保证有机会探测消息丢失，因为是被动</a:t>
            </a:r>
            <a:r>
              <a:rPr lang="en-US" altLang="zh-CN" dirty="0"/>
              <a:t>NACK</a:t>
            </a:r>
            <a:r>
              <a:rPr lang="zh-CN" altLang="en-US" dirty="0"/>
              <a:t>）</a:t>
            </a:r>
            <a:r>
              <a:rPr lang="en-US" altLang="zh-CN" dirty="0"/>
              <a:t>+</a:t>
            </a:r>
            <a:r>
              <a:rPr lang="zh-CN" altLang="en-US" dirty="0"/>
              <a:t>无限保留消息副本时成立（一旦收到</a:t>
            </a:r>
            <a:r>
              <a:rPr lang="en-US" altLang="zh-CN" dirty="0"/>
              <a:t>NACK</a:t>
            </a:r>
            <a:r>
              <a:rPr lang="zh-CN" altLang="en-US" dirty="0"/>
              <a:t>，重发）</a:t>
            </a:r>
            <a:r>
              <a:rPr lang="en-US" altLang="zh-CN" dirty="0">
                <a:sym typeface="Wingdings" pitchFamily="2" charset="2"/>
              </a:rPr>
              <a:t></a:t>
            </a:r>
            <a:r>
              <a:rPr lang="zh-CN" altLang="en-US" dirty="0">
                <a:sym typeface="Wingdings" pitchFamily="2" charset="2"/>
              </a:rPr>
              <a:t> 不现实</a:t>
            </a:r>
            <a:endParaRPr lang="zh-CN" altLang="en-US" dirty="0"/>
          </a:p>
          <a:p>
            <a:pPr lvl="2"/>
            <a:r>
              <a:rPr lang="zh-CN" altLang="en-US" dirty="0"/>
              <a:t>某些派生协议实现了协定</a:t>
            </a:r>
          </a:p>
        </p:txBody>
      </p:sp>
      <p:sp>
        <p:nvSpPr>
          <p:cNvPr id="2" name="日期占位符 1">
            <a:extLst>
              <a:ext uri="{FF2B5EF4-FFF2-40B4-BE49-F238E27FC236}">
                <a16:creationId xmlns:a16="http://schemas.microsoft.com/office/drawing/2014/main" id="{AA265E6C-B3AC-B848-A057-AE8BD444F830}"/>
              </a:ext>
            </a:extLst>
          </p:cNvPr>
          <p:cNvSpPr>
            <a:spLocks noGrp="1"/>
          </p:cNvSpPr>
          <p:nvPr>
            <p:ph type="dt" sz="half" idx="10"/>
          </p:nvPr>
        </p:nvSpPr>
        <p:spPr/>
        <p:txBody>
          <a:bodyPr/>
          <a:lstStyle/>
          <a:p>
            <a:pPr>
              <a:defRPr/>
            </a:pPr>
            <a:fld id="{ECD48345-2D3D-7D40-BEB3-588F69AD75B3}" type="datetime1">
              <a:rPr lang="zh-CN" altLang="en-US" smtClean="0"/>
              <a:t>2022/10/9</a:t>
            </a:fld>
            <a:endParaRPr lang="zh-CN" altLang="en-US"/>
          </a:p>
        </p:txBody>
      </p:sp>
      <p:sp>
        <p:nvSpPr>
          <p:cNvPr id="3" name="页脚占位符 2">
            <a:extLst>
              <a:ext uri="{FF2B5EF4-FFF2-40B4-BE49-F238E27FC236}">
                <a16:creationId xmlns:a16="http://schemas.microsoft.com/office/drawing/2014/main" id="{D8D247B2-1A10-E14A-80D2-0AB3C1FBE349}"/>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72F1A6D3-8978-FD46-B5E3-C33CCD5CCCC4}"/>
              </a:ext>
            </a:extLst>
          </p:cNvPr>
          <p:cNvSpPr>
            <a:spLocks noGrp="1"/>
          </p:cNvSpPr>
          <p:nvPr>
            <p:ph type="sldNum" sz="quarter" idx="12"/>
          </p:nvPr>
        </p:nvSpPr>
        <p:spPr/>
        <p:txBody>
          <a:bodyPr/>
          <a:lstStyle/>
          <a:p>
            <a:pPr>
              <a:defRPr/>
            </a:pPr>
            <a:fld id="{F58659B2-D2A8-BA42-BB8D-94882DBFBDBE}" type="slidenum">
              <a:rPr lang="zh-CN" altLang="en-US" smtClean="0"/>
              <a:pPr>
                <a:defRPr/>
              </a:pPr>
              <a:t>43</a:t>
            </a:fld>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E11DDA0F-AABE-094A-AF54-72A3DD881E84}"/>
              </a:ext>
            </a:extLst>
          </p:cNvPr>
          <p:cNvSpPr>
            <a:spLocks noGrp="1" noChangeArrowheads="1"/>
          </p:cNvSpPr>
          <p:nvPr>
            <p:ph type="title"/>
          </p:nvPr>
        </p:nvSpPr>
        <p:spPr/>
        <p:txBody>
          <a:bodyPr/>
          <a:lstStyle/>
          <a:p>
            <a:r>
              <a:rPr lang="zh-CN" altLang="en-US"/>
              <a:t>统一性质</a:t>
            </a:r>
          </a:p>
        </p:txBody>
      </p:sp>
      <p:sp>
        <p:nvSpPr>
          <p:cNvPr id="59395" name="Rectangle 3">
            <a:extLst>
              <a:ext uri="{FF2B5EF4-FFF2-40B4-BE49-F238E27FC236}">
                <a16:creationId xmlns:a16="http://schemas.microsoft.com/office/drawing/2014/main" id="{AEFFE5E0-0B1C-3E43-8944-6F8AE35A6881}"/>
              </a:ext>
            </a:extLst>
          </p:cNvPr>
          <p:cNvSpPr>
            <a:spLocks noGrp="1" noChangeArrowheads="1"/>
          </p:cNvSpPr>
          <p:nvPr>
            <p:ph idx="1"/>
          </p:nvPr>
        </p:nvSpPr>
        <p:spPr/>
        <p:txBody>
          <a:bodyPr/>
          <a:lstStyle/>
          <a:p>
            <a:r>
              <a:rPr lang="zh-CN" altLang="en-US" dirty="0"/>
              <a:t>统一性质：</a:t>
            </a:r>
            <a:r>
              <a:rPr lang="en-US" altLang="zh-CN" dirty="0"/>
              <a:t>Uniform</a:t>
            </a:r>
            <a:r>
              <a:rPr lang="zh-CN" altLang="en-US" dirty="0"/>
              <a:t> </a:t>
            </a:r>
            <a:r>
              <a:rPr lang="en-US" altLang="zh-CN" dirty="0"/>
              <a:t>properties</a:t>
            </a:r>
            <a:endParaRPr lang="zh-CN" altLang="en-US" dirty="0"/>
          </a:p>
          <a:p>
            <a:pPr lvl="1"/>
            <a:r>
              <a:rPr lang="zh-CN" altLang="en-US" dirty="0"/>
              <a:t>无论进程是否正确都成立的性质</a:t>
            </a:r>
          </a:p>
          <a:p>
            <a:r>
              <a:rPr lang="zh-CN" altLang="en-US" dirty="0"/>
              <a:t> 统一协定 </a:t>
            </a:r>
            <a:r>
              <a:rPr lang="en-US" altLang="zh-CN" dirty="0"/>
              <a:t>Uniform</a:t>
            </a:r>
            <a:r>
              <a:rPr lang="zh-CN" altLang="en-US" dirty="0"/>
              <a:t> </a:t>
            </a:r>
            <a:r>
              <a:rPr lang="en-US" altLang="zh-CN" dirty="0"/>
              <a:t>agreement</a:t>
            </a:r>
            <a:endParaRPr lang="zh-CN" altLang="en-US" dirty="0"/>
          </a:p>
          <a:p>
            <a:pPr lvl="1"/>
            <a:r>
              <a:rPr lang="zh-CN" altLang="en-US" dirty="0"/>
              <a:t>如果一个进程投递消息</a:t>
            </a:r>
            <a:r>
              <a:rPr lang="en-US" altLang="zh-CN" dirty="0"/>
              <a:t>m</a:t>
            </a:r>
            <a:r>
              <a:rPr lang="zh-CN" altLang="en-US" dirty="0"/>
              <a:t>，不论该进程是正确的还是出故障，在</a:t>
            </a:r>
            <a:r>
              <a:rPr lang="en-US" altLang="zh-CN" dirty="0"/>
              <a:t>group(m)</a:t>
            </a:r>
            <a:r>
              <a:rPr lang="zh-CN" altLang="en-US" dirty="0"/>
              <a:t>中的所有正确的进程终将投递</a:t>
            </a:r>
            <a:r>
              <a:rPr lang="en-US" altLang="zh-CN" dirty="0"/>
              <a:t>m</a:t>
            </a:r>
            <a:r>
              <a:rPr lang="zh-CN" altLang="en-US" dirty="0"/>
              <a:t>。</a:t>
            </a:r>
          </a:p>
          <a:p>
            <a:r>
              <a:rPr lang="zh-CN" altLang="en-US" dirty="0"/>
              <a:t>统一协定允许一个进程在投递一个消息后崩溃  </a:t>
            </a:r>
          </a:p>
        </p:txBody>
      </p:sp>
      <p:sp>
        <p:nvSpPr>
          <p:cNvPr id="2" name="日期占位符 1">
            <a:extLst>
              <a:ext uri="{FF2B5EF4-FFF2-40B4-BE49-F238E27FC236}">
                <a16:creationId xmlns:a16="http://schemas.microsoft.com/office/drawing/2014/main" id="{C5EBD554-7FD9-754B-B4B3-99F5600FFF3C}"/>
              </a:ext>
            </a:extLst>
          </p:cNvPr>
          <p:cNvSpPr>
            <a:spLocks noGrp="1"/>
          </p:cNvSpPr>
          <p:nvPr>
            <p:ph type="dt" sz="half" idx="10"/>
          </p:nvPr>
        </p:nvSpPr>
        <p:spPr/>
        <p:txBody>
          <a:bodyPr/>
          <a:lstStyle/>
          <a:p>
            <a:pPr>
              <a:defRPr/>
            </a:pPr>
            <a:fld id="{744C356F-B778-1A4C-908C-3B03D4824824}" type="datetime1">
              <a:rPr lang="zh-CN" altLang="en-US" smtClean="0"/>
              <a:t>2022/10/9</a:t>
            </a:fld>
            <a:endParaRPr lang="zh-CN" altLang="en-US"/>
          </a:p>
        </p:txBody>
      </p:sp>
      <p:sp>
        <p:nvSpPr>
          <p:cNvPr id="3" name="页脚占位符 2">
            <a:extLst>
              <a:ext uri="{FF2B5EF4-FFF2-40B4-BE49-F238E27FC236}">
                <a16:creationId xmlns:a16="http://schemas.microsoft.com/office/drawing/2014/main" id="{CC21CDF2-4845-5749-AABE-C826FAB4B861}"/>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72AA8AB6-6A4D-034F-B7E0-A05BF07DBC3A}"/>
              </a:ext>
            </a:extLst>
          </p:cNvPr>
          <p:cNvSpPr>
            <a:spLocks noGrp="1"/>
          </p:cNvSpPr>
          <p:nvPr>
            <p:ph type="sldNum" sz="quarter" idx="12"/>
          </p:nvPr>
        </p:nvSpPr>
        <p:spPr/>
        <p:txBody>
          <a:bodyPr/>
          <a:lstStyle/>
          <a:p>
            <a:pPr>
              <a:defRPr/>
            </a:pPr>
            <a:fld id="{F58659B2-D2A8-BA42-BB8D-94882DBFBDBE}" type="slidenum">
              <a:rPr lang="zh-CN" altLang="en-US" smtClean="0"/>
              <a:pPr>
                <a:defRPr/>
              </a:pPr>
              <a:t>44</a:t>
            </a:fld>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9154C1FD-91F8-D34B-A943-CDE00065697B}"/>
              </a:ext>
            </a:extLst>
          </p:cNvPr>
          <p:cNvSpPr>
            <a:spLocks noGrp="1" noChangeArrowheads="1"/>
          </p:cNvSpPr>
          <p:nvPr>
            <p:ph type="title"/>
          </p:nvPr>
        </p:nvSpPr>
        <p:spPr/>
        <p:txBody>
          <a:bodyPr/>
          <a:lstStyle/>
          <a:p>
            <a:r>
              <a:rPr lang="zh-CN" altLang="en-US"/>
              <a:t>统一性质</a:t>
            </a:r>
          </a:p>
        </p:txBody>
      </p:sp>
      <p:sp>
        <p:nvSpPr>
          <p:cNvPr id="13" name="内容占位符 12">
            <a:extLst>
              <a:ext uri="{FF2B5EF4-FFF2-40B4-BE49-F238E27FC236}">
                <a16:creationId xmlns:a16="http://schemas.microsoft.com/office/drawing/2014/main" id="{A6E5D85C-A1F3-B64B-AE5E-09FFD0887A10}"/>
              </a:ext>
            </a:extLst>
          </p:cNvPr>
          <p:cNvSpPr>
            <a:spLocks noGrp="1"/>
          </p:cNvSpPr>
          <p:nvPr>
            <p:ph idx="1"/>
          </p:nvPr>
        </p:nvSpPr>
        <p:spPr/>
        <p:txBody>
          <a:bodyPr/>
          <a:lstStyle/>
          <a:p>
            <a:pPr lvl="1" eaLnBrk="1" hangingPunct="1">
              <a:lnSpc>
                <a:spcPct val="100000"/>
              </a:lnSpc>
              <a:buFont typeface="Wingdings" pitchFamily="2" charset="2"/>
              <a:buNone/>
            </a:pPr>
            <a:r>
              <a:rPr lang="zh-CN" altLang="en-US" sz="2100" dirty="0">
                <a:solidFill>
                  <a:schemeClr val="folHlink"/>
                </a:solidFill>
                <a:latin typeface="Times New Roman" panose="02020603050405020304" pitchFamily="18" charset="0"/>
              </a:rPr>
              <a:t>　 </a:t>
            </a:r>
            <a:r>
              <a:rPr lang="en-US" altLang="zh-CN" sz="2100" dirty="0">
                <a:solidFill>
                  <a:schemeClr val="folHlink"/>
                </a:solidFill>
                <a:latin typeface="Times New Roman" panose="02020603050405020304" pitchFamily="18" charset="0"/>
              </a:rPr>
              <a:t>- </a:t>
            </a:r>
            <a:r>
              <a:rPr lang="zh-CN" altLang="en-US" sz="2100" dirty="0">
                <a:solidFill>
                  <a:schemeClr val="folHlink"/>
                </a:solidFill>
                <a:latin typeface="Times New Roman" panose="02020603050405020304" pitchFamily="18" charset="0"/>
              </a:rPr>
              <a:t>符合统一协定的算法示例</a:t>
            </a:r>
          </a:p>
          <a:p>
            <a:pPr lvl="1" eaLnBrk="1" hangingPunct="1">
              <a:lnSpc>
                <a:spcPct val="100000"/>
              </a:lnSpc>
              <a:buFont typeface="Wingdings" pitchFamily="2" charset="2"/>
              <a:buNone/>
            </a:pPr>
            <a:r>
              <a:rPr lang="zh-CN" altLang="en-US" sz="2100" dirty="0">
                <a:solidFill>
                  <a:schemeClr val="folHlink"/>
                </a:solidFill>
                <a:latin typeface="Times New Roman" panose="02020603050405020304" pitchFamily="18" charset="0"/>
              </a:rPr>
              <a:t>　　初始化：</a:t>
            </a:r>
          </a:p>
          <a:p>
            <a:pPr lvl="1" eaLnBrk="1" hangingPunct="1">
              <a:lnSpc>
                <a:spcPct val="100000"/>
              </a:lnSpc>
              <a:buFont typeface="Wingdings" pitchFamily="2" charset="2"/>
              <a:buNone/>
            </a:pPr>
            <a:r>
              <a:rPr lang="zh-CN" altLang="en-US" sz="2100" dirty="0">
                <a:solidFill>
                  <a:schemeClr val="folHlink"/>
                </a:solidFill>
                <a:latin typeface="Times New Roman" panose="02020603050405020304" pitchFamily="18" charset="0"/>
              </a:rPr>
              <a:t>　　　  </a:t>
            </a:r>
            <a:r>
              <a:rPr lang="en-US" altLang="zh-CN" sz="2100" dirty="0">
                <a:solidFill>
                  <a:schemeClr val="folHlink"/>
                </a:solidFill>
                <a:latin typeface="Times New Roman" panose="02020603050405020304" pitchFamily="18" charset="0"/>
              </a:rPr>
              <a:t>Received:={};</a:t>
            </a:r>
          </a:p>
          <a:p>
            <a:pPr lvl="1" eaLnBrk="1" hangingPunct="1">
              <a:lnSpc>
                <a:spcPct val="100000"/>
              </a:lnSpc>
              <a:buFont typeface="Wingdings" pitchFamily="2" charset="2"/>
              <a:buNone/>
            </a:pPr>
            <a:r>
              <a:rPr lang="en-US" altLang="zh-CN" sz="2100" dirty="0">
                <a:solidFill>
                  <a:schemeClr val="folHlink"/>
                </a:solidFill>
                <a:latin typeface="Times New Roman" panose="02020603050405020304" pitchFamily="18" charset="0"/>
              </a:rPr>
              <a:t>         </a:t>
            </a:r>
            <a:r>
              <a:rPr lang="zh-CN" altLang="en-US" sz="2100" dirty="0">
                <a:solidFill>
                  <a:schemeClr val="folHlink"/>
                </a:solidFill>
                <a:latin typeface="Times New Roman" panose="02020603050405020304" pitchFamily="18" charset="0"/>
              </a:rPr>
              <a:t>进程</a:t>
            </a:r>
            <a:r>
              <a:rPr lang="en-US" altLang="zh-CN" sz="2100" dirty="0">
                <a:solidFill>
                  <a:schemeClr val="folHlink"/>
                </a:solidFill>
                <a:latin typeface="Times New Roman" panose="02020603050405020304" pitchFamily="18" charset="0"/>
              </a:rPr>
              <a:t>p</a:t>
            </a:r>
            <a:r>
              <a:rPr lang="zh-CN" altLang="en-US" sz="2100" dirty="0">
                <a:solidFill>
                  <a:schemeClr val="folHlink"/>
                </a:solidFill>
                <a:latin typeface="Times New Roman" panose="02020603050405020304" pitchFamily="18" charset="0"/>
              </a:rPr>
              <a:t>为了将</a:t>
            </a:r>
            <a:r>
              <a:rPr lang="en-US" altLang="zh-CN" sz="2100" dirty="0">
                <a:solidFill>
                  <a:schemeClr val="folHlink"/>
                </a:solidFill>
                <a:latin typeface="Times New Roman" panose="02020603050405020304" pitchFamily="18" charset="0"/>
              </a:rPr>
              <a:t>R-multicast</a:t>
            </a:r>
            <a:r>
              <a:rPr lang="zh-CN" altLang="en-US" sz="2100" dirty="0">
                <a:solidFill>
                  <a:schemeClr val="folHlink"/>
                </a:solidFill>
                <a:latin typeface="Times New Roman" panose="02020603050405020304" pitchFamily="18" charset="0"/>
              </a:rPr>
              <a:t>消息发送给组</a:t>
            </a:r>
            <a:r>
              <a:rPr lang="en-US" altLang="zh-CN" sz="2100" dirty="0">
                <a:solidFill>
                  <a:schemeClr val="folHlink"/>
                </a:solidFill>
                <a:latin typeface="Times New Roman" panose="02020603050405020304" pitchFamily="18" charset="0"/>
              </a:rPr>
              <a:t>g</a:t>
            </a:r>
            <a:r>
              <a:rPr lang="zh-CN" altLang="en-US" sz="2100" dirty="0">
                <a:solidFill>
                  <a:schemeClr val="folHlink"/>
                </a:solidFill>
                <a:latin typeface="Times New Roman" panose="02020603050405020304" pitchFamily="18" charset="0"/>
              </a:rPr>
              <a:t>：</a:t>
            </a:r>
          </a:p>
          <a:p>
            <a:pPr lvl="1" eaLnBrk="1" hangingPunct="1">
              <a:lnSpc>
                <a:spcPct val="100000"/>
              </a:lnSpc>
              <a:buFont typeface="Wingdings" pitchFamily="2" charset="2"/>
              <a:buNone/>
            </a:pPr>
            <a:r>
              <a:rPr lang="zh-CN" altLang="en-US" sz="2100" dirty="0">
                <a:solidFill>
                  <a:schemeClr val="folHlink"/>
                </a:solidFill>
                <a:latin typeface="Times New Roman" panose="02020603050405020304" pitchFamily="18" charset="0"/>
              </a:rPr>
              <a:t>　　　  </a:t>
            </a:r>
            <a:r>
              <a:rPr lang="en-US" altLang="zh-CN" sz="2100" dirty="0">
                <a:solidFill>
                  <a:schemeClr val="folHlink"/>
                </a:solidFill>
                <a:latin typeface="Times New Roman" panose="02020603050405020304" pitchFamily="18" charset="0"/>
              </a:rPr>
              <a:t>B-multicast(</a:t>
            </a:r>
            <a:r>
              <a:rPr lang="en-US" altLang="zh-CN" sz="2100" dirty="0" err="1">
                <a:solidFill>
                  <a:schemeClr val="folHlink"/>
                </a:solidFill>
                <a:latin typeface="Times New Roman" panose="02020603050405020304" pitchFamily="18" charset="0"/>
              </a:rPr>
              <a:t>g,m</a:t>
            </a:r>
            <a:r>
              <a:rPr lang="en-US" altLang="zh-CN" sz="2100" dirty="0">
                <a:solidFill>
                  <a:schemeClr val="folHlink"/>
                </a:solidFill>
                <a:latin typeface="Times New Roman" panose="02020603050405020304" pitchFamily="18" charset="0"/>
              </a:rPr>
              <a:t>);</a:t>
            </a:r>
          </a:p>
          <a:p>
            <a:pPr lvl="1" eaLnBrk="1" hangingPunct="1">
              <a:lnSpc>
                <a:spcPct val="100000"/>
              </a:lnSpc>
              <a:buFont typeface="Wingdings" pitchFamily="2" charset="2"/>
              <a:buNone/>
            </a:pPr>
            <a:r>
              <a:rPr lang="en-US" altLang="zh-CN" sz="2100" dirty="0">
                <a:solidFill>
                  <a:schemeClr val="folHlink"/>
                </a:solidFill>
                <a:latin typeface="Times New Roman" panose="02020603050405020304" pitchFamily="18" charset="0"/>
              </a:rPr>
              <a:t>          </a:t>
            </a:r>
            <a:r>
              <a:rPr lang="zh-CN" altLang="en-US" sz="2100" dirty="0">
                <a:solidFill>
                  <a:schemeClr val="folHlink"/>
                </a:solidFill>
                <a:latin typeface="Times New Roman" panose="02020603050405020304" pitchFamily="18" charset="0"/>
              </a:rPr>
              <a:t>在进程</a:t>
            </a:r>
            <a:r>
              <a:rPr lang="en-US" altLang="zh-CN" sz="2100" dirty="0">
                <a:solidFill>
                  <a:schemeClr val="folHlink"/>
                </a:solidFill>
                <a:latin typeface="Times New Roman" panose="02020603050405020304" pitchFamily="18" charset="0"/>
              </a:rPr>
              <a:t>q On B-deliver(m)</a:t>
            </a:r>
            <a:r>
              <a:rPr lang="zh-CN" altLang="en-US" sz="2100" dirty="0">
                <a:solidFill>
                  <a:schemeClr val="folHlink"/>
                </a:solidFill>
                <a:latin typeface="Times New Roman" panose="02020603050405020304" pitchFamily="18" charset="0"/>
              </a:rPr>
              <a:t>时，其中</a:t>
            </a:r>
            <a:r>
              <a:rPr lang="en-US" altLang="zh-CN" sz="2100" dirty="0">
                <a:solidFill>
                  <a:schemeClr val="folHlink"/>
                </a:solidFill>
                <a:latin typeface="Times New Roman" panose="02020603050405020304" pitchFamily="18" charset="0"/>
              </a:rPr>
              <a:t>g=group(m)</a:t>
            </a:r>
          </a:p>
          <a:p>
            <a:pPr lvl="1" eaLnBrk="1" hangingPunct="1">
              <a:lnSpc>
                <a:spcPct val="100000"/>
              </a:lnSpc>
              <a:buFont typeface="Wingdings" pitchFamily="2" charset="2"/>
              <a:buNone/>
            </a:pPr>
            <a:r>
              <a:rPr lang="en-US" altLang="zh-CN" sz="2100" dirty="0">
                <a:solidFill>
                  <a:schemeClr val="folHlink"/>
                </a:solidFill>
                <a:latin typeface="Times New Roman" panose="02020603050405020304" pitchFamily="18" charset="0"/>
              </a:rPr>
              <a:t>              if (m </a:t>
            </a:r>
            <a:r>
              <a:rPr lang="zh-CN" altLang="en-US" sz="2100" dirty="0">
                <a:solidFill>
                  <a:schemeClr val="folHlink"/>
                </a:solidFill>
                <a:latin typeface="Times New Roman" panose="02020603050405020304" pitchFamily="18" charset="0"/>
              </a:rPr>
              <a:t>∉</a:t>
            </a:r>
            <a:r>
              <a:rPr lang="en-US" altLang="zh-CN" sz="2100" dirty="0">
                <a:solidFill>
                  <a:schemeClr val="folHlink"/>
                </a:solidFill>
                <a:latin typeface="Times New Roman" panose="02020603050405020304" pitchFamily="18" charset="0"/>
              </a:rPr>
              <a:t> Received)</a:t>
            </a:r>
          </a:p>
          <a:p>
            <a:pPr lvl="1" eaLnBrk="1" hangingPunct="1">
              <a:lnSpc>
                <a:spcPct val="100000"/>
              </a:lnSpc>
              <a:buFont typeface="Wingdings" pitchFamily="2" charset="2"/>
              <a:buNone/>
            </a:pPr>
            <a:r>
              <a:rPr lang="en-US" altLang="zh-CN" sz="2100" dirty="0">
                <a:solidFill>
                  <a:schemeClr val="folHlink"/>
                </a:solidFill>
                <a:latin typeface="Times New Roman" panose="02020603050405020304" pitchFamily="18" charset="0"/>
              </a:rPr>
              <a:t>              then </a:t>
            </a:r>
          </a:p>
          <a:p>
            <a:pPr lvl="1" eaLnBrk="1" hangingPunct="1">
              <a:lnSpc>
                <a:spcPct val="100000"/>
              </a:lnSpc>
              <a:buFont typeface="Wingdings" pitchFamily="2" charset="2"/>
              <a:buNone/>
            </a:pPr>
            <a:r>
              <a:rPr lang="en-US" altLang="zh-CN" sz="2100" dirty="0">
                <a:solidFill>
                  <a:schemeClr val="folHlink"/>
                </a:solidFill>
                <a:latin typeface="Times New Roman" panose="02020603050405020304" pitchFamily="18" charset="0"/>
              </a:rPr>
              <a:t>                   Received:=Received ∪ {m}</a:t>
            </a:r>
          </a:p>
          <a:p>
            <a:pPr lvl="1" eaLnBrk="1" hangingPunct="1">
              <a:lnSpc>
                <a:spcPct val="100000"/>
              </a:lnSpc>
              <a:buFont typeface="Wingdings" pitchFamily="2" charset="2"/>
              <a:buNone/>
            </a:pPr>
            <a:r>
              <a:rPr lang="en-US" altLang="zh-CN" sz="2100" dirty="0">
                <a:solidFill>
                  <a:schemeClr val="folHlink"/>
                </a:solidFill>
                <a:latin typeface="Times New Roman" panose="02020603050405020304" pitchFamily="18" charset="0"/>
              </a:rPr>
              <a:t>           </a:t>
            </a:r>
            <a:r>
              <a:rPr lang="zh-CN" altLang="en-US" sz="2100" dirty="0">
                <a:solidFill>
                  <a:schemeClr val="folHlink"/>
                </a:solidFill>
                <a:latin typeface="Times New Roman" panose="02020603050405020304" pitchFamily="18" charset="0"/>
              </a:rPr>
              <a:t>     </a:t>
            </a:r>
            <a:r>
              <a:rPr lang="en-US" altLang="zh-CN" sz="2100" dirty="0">
                <a:solidFill>
                  <a:schemeClr val="folHlink"/>
                </a:solidFill>
                <a:latin typeface="Times New Roman" panose="02020603050405020304" pitchFamily="18" charset="0"/>
              </a:rPr>
              <a:t>   if (</a:t>
            </a:r>
            <a:r>
              <a:rPr lang="en-US" altLang="zh-CN" sz="2100" dirty="0" err="1">
                <a:solidFill>
                  <a:schemeClr val="folHlink"/>
                </a:solidFill>
                <a:latin typeface="Times New Roman" panose="02020603050405020304" pitchFamily="18" charset="0"/>
              </a:rPr>
              <a:t>q≠p</a:t>
            </a:r>
            <a:r>
              <a:rPr lang="en-US" altLang="zh-CN" sz="2100" dirty="0">
                <a:solidFill>
                  <a:schemeClr val="folHlink"/>
                </a:solidFill>
                <a:latin typeface="Times New Roman" panose="02020603050405020304" pitchFamily="18" charset="0"/>
              </a:rPr>
              <a:t>) then B-multicast(</a:t>
            </a:r>
            <a:r>
              <a:rPr lang="en-US" altLang="zh-CN" sz="2100" dirty="0" err="1">
                <a:solidFill>
                  <a:schemeClr val="folHlink"/>
                </a:solidFill>
                <a:latin typeface="Times New Roman" panose="02020603050405020304" pitchFamily="18" charset="0"/>
              </a:rPr>
              <a:t>g,m</a:t>
            </a:r>
            <a:r>
              <a:rPr lang="en-US" altLang="zh-CN" sz="2100" dirty="0">
                <a:solidFill>
                  <a:schemeClr val="folHlink"/>
                </a:solidFill>
                <a:latin typeface="Times New Roman" panose="02020603050405020304" pitchFamily="18" charset="0"/>
              </a:rPr>
              <a:t>); end if</a:t>
            </a:r>
          </a:p>
          <a:p>
            <a:pPr lvl="1" eaLnBrk="1" hangingPunct="1">
              <a:lnSpc>
                <a:spcPct val="100000"/>
              </a:lnSpc>
              <a:buFont typeface="Wingdings" pitchFamily="2" charset="2"/>
              <a:buNone/>
            </a:pPr>
            <a:r>
              <a:rPr lang="en-US" altLang="zh-CN" sz="2100" dirty="0">
                <a:solidFill>
                  <a:schemeClr val="folHlink"/>
                </a:solidFill>
                <a:latin typeface="Times New Roman" panose="02020603050405020304" pitchFamily="18" charset="0"/>
              </a:rPr>
              <a:t>            </a:t>
            </a:r>
            <a:r>
              <a:rPr lang="zh-CN" altLang="en-US" sz="2100" dirty="0">
                <a:solidFill>
                  <a:schemeClr val="folHlink"/>
                </a:solidFill>
                <a:latin typeface="Times New Roman" panose="02020603050405020304" pitchFamily="18" charset="0"/>
              </a:rPr>
              <a:t>    </a:t>
            </a:r>
            <a:r>
              <a:rPr lang="en-US" altLang="zh-CN" sz="2100" dirty="0">
                <a:solidFill>
                  <a:schemeClr val="folHlink"/>
                </a:solidFill>
                <a:latin typeface="Times New Roman" panose="02020603050405020304" pitchFamily="18" charset="0"/>
              </a:rPr>
              <a:t>  R-deliver m;</a:t>
            </a:r>
          </a:p>
          <a:p>
            <a:pPr lvl="1" eaLnBrk="1" hangingPunct="1">
              <a:lnSpc>
                <a:spcPct val="100000"/>
              </a:lnSpc>
              <a:buFont typeface="Wingdings" pitchFamily="2" charset="2"/>
              <a:buNone/>
            </a:pPr>
            <a:r>
              <a:rPr lang="en-US" altLang="zh-CN" sz="2100" dirty="0">
                <a:solidFill>
                  <a:schemeClr val="folHlink"/>
                </a:solidFill>
                <a:latin typeface="Times New Roman" panose="02020603050405020304" pitchFamily="18" charset="0"/>
              </a:rPr>
              <a:t>     </a:t>
            </a:r>
            <a:r>
              <a:rPr lang="zh-CN" altLang="en-US" sz="2100" dirty="0">
                <a:solidFill>
                  <a:schemeClr val="folHlink"/>
                </a:solidFill>
                <a:latin typeface="Times New Roman" panose="02020603050405020304" pitchFamily="18" charset="0"/>
              </a:rPr>
              <a:t>   </a:t>
            </a:r>
            <a:r>
              <a:rPr lang="en-US" altLang="zh-CN" sz="2100" dirty="0">
                <a:solidFill>
                  <a:schemeClr val="folHlink"/>
                </a:solidFill>
                <a:latin typeface="Times New Roman" panose="02020603050405020304" pitchFamily="18" charset="0"/>
              </a:rPr>
              <a:t>     end if</a:t>
            </a:r>
          </a:p>
          <a:p>
            <a:endParaRPr kumimoji="1" lang="zh-CN" altLang="en-US" dirty="0"/>
          </a:p>
        </p:txBody>
      </p:sp>
      <p:sp>
        <p:nvSpPr>
          <p:cNvPr id="2" name="日期占位符 1">
            <a:extLst>
              <a:ext uri="{FF2B5EF4-FFF2-40B4-BE49-F238E27FC236}">
                <a16:creationId xmlns:a16="http://schemas.microsoft.com/office/drawing/2014/main" id="{84C1AD32-5703-294F-8452-877354E3166E}"/>
              </a:ext>
            </a:extLst>
          </p:cNvPr>
          <p:cNvSpPr>
            <a:spLocks noGrp="1"/>
          </p:cNvSpPr>
          <p:nvPr>
            <p:ph type="dt" sz="half" idx="10"/>
          </p:nvPr>
        </p:nvSpPr>
        <p:spPr/>
        <p:txBody>
          <a:bodyPr/>
          <a:lstStyle/>
          <a:p>
            <a:fld id="{ADA1CF0C-3752-DB46-8190-BD0EB222EDE9}" type="datetime1">
              <a:rPr lang="zh-CN" altLang="en-US" smtClean="0"/>
              <a:t>2022/10/9</a:t>
            </a:fld>
            <a:endParaRPr lang="zh-CN" altLang="en-US"/>
          </a:p>
        </p:txBody>
      </p:sp>
      <p:sp>
        <p:nvSpPr>
          <p:cNvPr id="3" name="页脚占位符 2">
            <a:extLst>
              <a:ext uri="{FF2B5EF4-FFF2-40B4-BE49-F238E27FC236}">
                <a16:creationId xmlns:a16="http://schemas.microsoft.com/office/drawing/2014/main" id="{B59DF017-AA77-6842-8C52-628918365A29}"/>
              </a:ext>
            </a:extLst>
          </p:cNvPr>
          <p:cNvSpPr>
            <a:spLocks noGrp="1"/>
          </p:cNvSpPr>
          <p:nvPr>
            <p:ph type="ftr" sz="quarter" idx="11"/>
          </p:nvPr>
        </p:nvSpPr>
        <p:spPr/>
        <p:txBody>
          <a:bodyPr/>
          <a:lstStyle/>
          <a:p>
            <a:r>
              <a:rPr lang="en-US" altLang="zh-CN"/>
              <a:t>Distributed System</a:t>
            </a:r>
            <a:endParaRPr lang="zh-CN" altLang="en-US"/>
          </a:p>
        </p:txBody>
      </p:sp>
      <p:sp>
        <p:nvSpPr>
          <p:cNvPr id="4" name="灯片编号占位符 3">
            <a:extLst>
              <a:ext uri="{FF2B5EF4-FFF2-40B4-BE49-F238E27FC236}">
                <a16:creationId xmlns:a16="http://schemas.microsoft.com/office/drawing/2014/main" id="{358E879A-8712-6242-A21F-F74E9873D679}"/>
              </a:ext>
            </a:extLst>
          </p:cNvPr>
          <p:cNvSpPr>
            <a:spLocks noGrp="1"/>
          </p:cNvSpPr>
          <p:nvPr>
            <p:ph type="sldNum" sz="quarter" idx="12"/>
          </p:nvPr>
        </p:nvSpPr>
        <p:spPr/>
        <p:txBody>
          <a:bodyPr/>
          <a:lstStyle/>
          <a:p>
            <a:fld id="{403817EB-7C7A-F344-88DD-174E052090FA}" type="slidenum">
              <a:rPr lang="zh-CN" altLang="en-US" smtClean="0"/>
              <a:pPr/>
              <a:t>45</a:t>
            </a:fld>
            <a:endParaRPr lang="zh-CN" altLang="en-US"/>
          </a:p>
        </p:txBody>
      </p:sp>
      <p:sp>
        <p:nvSpPr>
          <p:cNvPr id="60421" name="Text Box 6">
            <a:extLst>
              <a:ext uri="{FF2B5EF4-FFF2-40B4-BE49-F238E27FC236}">
                <a16:creationId xmlns:a16="http://schemas.microsoft.com/office/drawing/2014/main" id="{F2B9A3C9-B43F-8249-A318-2B0E28414823}"/>
              </a:ext>
            </a:extLst>
          </p:cNvPr>
          <p:cNvSpPr txBox="1">
            <a:spLocks noChangeArrowheads="1"/>
          </p:cNvSpPr>
          <p:nvPr/>
        </p:nvSpPr>
        <p:spPr bwMode="auto">
          <a:xfrm>
            <a:off x="6616700" y="4725421"/>
            <a:ext cx="241141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0"/>
              </a:spcBef>
              <a:buFontTx/>
              <a:buNone/>
            </a:pPr>
            <a:r>
              <a:rPr lang="zh-CN" altLang="en-US" sz="1800" dirty="0">
                <a:solidFill>
                  <a:schemeClr val="folHlink"/>
                </a:solidFill>
                <a:latin typeface="Tahoma" panose="020B0604030504040204" pitchFamily="34" charset="0"/>
              </a:rPr>
              <a:t>若交换这两行，则算法不满足统一协定</a:t>
            </a:r>
          </a:p>
        </p:txBody>
      </p:sp>
      <p:sp>
        <p:nvSpPr>
          <p:cNvPr id="60422" name="Line 7">
            <a:extLst>
              <a:ext uri="{FF2B5EF4-FFF2-40B4-BE49-F238E27FC236}">
                <a16:creationId xmlns:a16="http://schemas.microsoft.com/office/drawing/2014/main" id="{76543C91-9D7B-0F4E-917C-F52A13F67917}"/>
              </a:ext>
            </a:extLst>
          </p:cNvPr>
          <p:cNvSpPr>
            <a:spLocks noChangeShapeType="1"/>
          </p:cNvSpPr>
          <p:nvPr/>
        </p:nvSpPr>
        <p:spPr bwMode="auto">
          <a:xfrm>
            <a:off x="6227861" y="4797152"/>
            <a:ext cx="360363" cy="217487"/>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0423" name="Line 8">
            <a:extLst>
              <a:ext uri="{FF2B5EF4-FFF2-40B4-BE49-F238E27FC236}">
                <a16:creationId xmlns:a16="http://schemas.microsoft.com/office/drawing/2014/main" id="{F11ACC85-7DAC-DF4C-98F0-2B6EC1C2B45C}"/>
              </a:ext>
            </a:extLst>
          </p:cNvPr>
          <p:cNvSpPr>
            <a:spLocks noChangeShapeType="1"/>
          </p:cNvSpPr>
          <p:nvPr/>
        </p:nvSpPr>
        <p:spPr bwMode="auto">
          <a:xfrm flipV="1">
            <a:off x="3491011" y="5014639"/>
            <a:ext cx="3097213" cy="21590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1A257E-3EF2-2C45-8B47-4A7A95C86240}"/>
              </a:ext>
            </a:extLst>
          </p:cNvPr>
          <p:cNvSpPr>
            <a:spLocks noGrp="1"/>
          </p:cNvSpPr>
          <p:nvPr>
            <p:ph type="title"/>
          </p:nvPr>
        </p:nvSpPr>
        <p:spPr/>
        <p:txBody>
          <a:bodyPr/>
          <a:lstStyle/>
          <a:p>
            <a:r>
              <a:rPr kumimoji="1" lang="zh-CN" altLang="en-US" dirty="0"/>
              <a:t>有序组播</a:t>
            </a:r>
          </a:p>
        </p:txBody>
      </p:sp>
      <p:sp>
        <p:nvSpPr>
          <p:cNvPr id="3" name="内容占位符 2">
            <a:extLst>
              <a:ext uri="{FF2B5EF4-FFF2-40B4-BE49-F238E27FC236}">
                <a16:creationId xmlns:a16="http://schemas.microsoft.com/office/drawing/2014/main" id="{058A1317-8D06-C945-9286-61298D783146}"/>
              </a:ext>
            </a:extLst>
          </p:cNvPr>
          <p:cNvSpPr>
            <a:spLocks noGrp="1"/>
          </p:cNvSpPr>
          <p:nvPr>
            <p:ph idx="1"/>
          </p:nvPr>
        </p:nvSpPr>
        <p:spPr/>
        <p:txBody>
          <a:bodyPr/>
          <a:lstStyle/>
          <a:p>
            <a:r>
              <a:rPr kumimoji="1" lang="en-US" altLang="zh-CN" dirty="0"/>
              <a:t>FIFO</a:t>
            </a:r>
            <a:r>
              <a:rPr kumimoji="1" lang="zh-CN" altLang="en-US" dirty="0"/>
              <a:t>组播</a:t>
            </a:r>
            <a:endParaRPr kumimoji="1" lang="en-US" altLang="zh-CN" dirty="0"/>
          </a:p>
          <a:p>
            <a:r>
              <a:rPr kumimoji="1" lang="zh-CN" altLang="en-US" dirty="0"/>
              <a:t>因果排序组播</a:t>
            </a:r>
            <a:endParaRPr kumimoji="1" lang="en-US" altLang="zh-CN" dirty="0"/>
          </a:p>
          <a:p>
            <a:r>
              <a:rPr kumimoji="1" lang="zh-CN" altLang="en-US" dirty="0"/>
              <a:t>全排序组播</a:t>
            </a:r>
          </a:p>
        </p:txBody>
      </p:sp>
      <p:sp>
        <p:nvSpPr>
          <p:cNvPr id="4" name="日期占位符 3">
            <a:extLst>
              <a:ext uri="{FF2B5EF4-FFF2-40B4-BE49-F238E27FC236}">
                <a16:creationId xmlns:a16="http://schemas.microsoft.com/office/drawing/2014/main" id="{CF573C8D-56E2-8A43-992D-AFCD0FC658B8}"/>
              </a:ext>
            </a:extLst>
          </p:cNvPr>
          <p:cNvSpPr>
            <a:spLocks noGrp="1"/>
          </p:cNvSpPr>
          <p:nvPr>
            <p:ph type="dt" sz="half" idx="10"/>
          </p:nvPr>
        </p:nvSpPr>
        <p:spPr/>
        <p:txBody>
          <a:bodyPr/>
          <a:lstStyle/>
          <a:p>
            <a:pPr>
              <a:defRPr/>
            </a:pPr>
            <a:fld id="{406DCCCE-9C63-2945-B5BC-F87ED9C9EE56}" type="datetime1">
              <a:rPr lang="zh-CN" altLang="en-US" smtClean="0"/>
              <a:t>2022/10/9</a:t>
            </a:fld>
            <a:endParaRPr lang="zh-CN" altLang="en-US"/>
          </a:p>
        </p:txBody>
      </p:sp>
      <p:sp>
        <p:nvSpPr>
          <p:cNvPr id="5" name="页脚占位符 4">
            <a:extLst>
              <a:ext uri="{FF2B5EF4-FFF2-40B4-BE49-F238E27FC236}">
                <a16:creationId xmlns:a16="http://schemas.microsoft.com/office/drawing/2014/main" id="{96A8D342-925C-4048-B13C-077393313D04}"/>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E755AF3D-EC0B-E141-961D-7EB2698E432E}"/>
              </a:ext>
            </a:extLst>
          </p:cNvPr>
          <p:cNvSpPr>
            <a:spLocks noGrp="1"/>
          </p:cNvSpPr>
          <p:nvPr>
            <p:ph type="sldNum" sz="quarter" idx="12"/>
          </p:nvPr>
        </p:nvSpPr>
        <p:spPr/>
        <p:txBody>
          <a:bodyPr/>
          <a:lstStyle/>
          <a:p>
            <a:pPr>
              <a:defRPr/>
            </a:pPr>
            <a:fld id="{F58659B2-D2A8-BA42-BB8D-94882DBFBDBE}" type="slidenum">
              <a:rPr lang="zh-CN" altLang="en-US" smtClean="0"/>
              <a:pPr>
                <a:defRPr/>
              </a:pPr>
              <a:t>46</a:t>
            </a:fld>
            <a:endParaRPr lang="zh-CN" altLang="en-US"/>
          </a:p>
        </p:txBody>
      </p:sp>
    </p:spTree>
    <p:extLst>
      <p:ext uri="{BB962C8B-B14F-4D97-AF65-F5344CB8AC3E}">
        <p14:creationId xmlns:p14="http://schemas.microsoft.com/office/powerpoint/2010/main" val="39622468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28F6597-228E-8440-9079-ACBCFA9E1158}"/>
              </a:ext>
            </a:extLst>
          </p:cNvPr>
          <p:cNvSpPr>
            <a:spLocks noGrp="1" noChangeArrowheads="1"/>
          </p:cNvSpPr>
          <p:nvPr>
            <p:ph type="title"/>
          </p:nvPr>
        </p:nvSpPr>
        <p:spPr/>
        <p:txBody>
          <a:bodyPr/>
          <a:lstStyle/>
          <a:p>
            <a:r>
              <a:rPr lang="zh-CN" altLang="en-US"/>
              <a:t>有序组播</a:t>
            </a:r>
          </a:p>
        </p:txBody>
      </p:sp>
      <p:sp>
        <p:nvSpPr>
          <p:cNvPr id="61443" name="Rectangle 3">
            <a:extLst>
              <a:ext uri="{FF2B5EF4-FFF2-40B4-BE49-F238E27FC236}">
                <a16:creationId xmlns:a16="http://schemas.microsoft.com/office/drawing/2014/main" id="{CD239BC1-4E38-784D-B29F-A521213F27A7}"/>
              </a:ext>
            </a:extLst>
          </p:cNvPr>
          <p:cNvSpPr>
            <a:spLocks noGrp="1" noChangeArrowheads="1"/>
          </p:cNvSpPr>
          <p:nvPr>
            <p:ph idx="1"/>
          </p:nvPr>
        </p:nvSpPr>
        <p:spPr/>
        <p:txBody>
          <a:bodyPr/>
          <a:lstStyle/>
          <a:p>
            <a:r>
              <a:rPr lang="en-US" altLang="zh-CN" dirty="0"/>
              <a:t>FIFO</a:t>
            </a:r>
            <a:r>
              <a:rPr lang="zh-CN" altLang="en-US" dirty="0"/>
              <a:t>排序</a:t>
            </a:r>
          </a:p>
          <a:p>
            <a:pPr lvl="1"/>
            <a:r>
              <a:rPr lang="zh-CN" altLang="en-US" dirty="0"/>
              <a:t>如果一个正确的进程发出</a:t>
            </a:r>
            <a:r>
              <a:rPr lang="en-US" altLang="zh-CN" dirty="0" err="1"/>
              <a:t>multcast</a:t>
            </a:r>
            <a:r>
              <a:rPr lang="en-US" altLang="zh-CN" dirty="0"/>
              <a:t>(g,</a:t>
            </a:r>
            <a:r>
              <a:rPr lang="zh-CN" altLang="en-US" dirty="0"/>
              <a:t> </a:t>
            </a:r>
            <a:r>
              <a:rPr lang="en-US" altLang="zh-CN" dirty="0"/>
              <a:t>m)</a:t>
            </a:r>
            <a:r>
              <a:rPr lang="zh-CN" altLang="en-US" dirty="0"/>
              <a:t>，然后发出</a:t>
            </a:r>
            <a:r>
              <a:rPr lang="en-US" altLang="zh-CN" dirty="0"/>
              <a:t>multicast(g,</a:t>
            </a:r>
            <a:r>
              <a:rPr lang="zh-CN" altLang="en-US" dirty="0"/>
              <a:t> </a:t>
            </a:r>
            <a:r>
              <a:rPr lang="en-US" altLang="zh-CN" dirty="0"/>
              <a:t>m’)</a:t>
            </a:r>
            <a:r>
              <a:rPr lang="zh-CN" altLang="en-US" dirty="0"/>
              <a:t>，那么每个投递</a:t>
            </a:r>
            <a:r>
              <a:rPr lang="en-US" altLang="zh-CN" dirty="0"/>
              <a:t>m’</a:t>
            </a:r>
            <a:r>
              <a:rPr lang="zh-CN" altLang="en-US" dirty="0"/>
              <a:t>的正确的进程将在</a:t>
            </a:r>
            <a:r>
              <a:rPr lang="en-US" altLang="zh-CN" dirty="0"/>
              <a:t>m’</a:t>
            </a:r>
            <a:r>
              <a:rPr lang="zh-CN" altLang="en-US" dirty="0"/>
              <a:t>前投递</a:t>
            </a:r>
            <a:r>
              <a:rPr lang="en-US" altLang="zh-CN" dirty="0"/>
              <a:t>m</a:t>
            </a:r>
            <a:r>
              <a:rPr lang="zh-CN" altLang="en-US" dirty="0"/>
              <a:t>。</a:t>
            </a:r>
            <a:endParaRPr lang="en-US" altLang="zh-CN" dirty="0"/>
          </a:p>
          <a:p>
            <a:pPr lvl="2"/>
            <a:r>
              <a:rPr lang="zh-CN" altLang="en-US" dirty="0"/>
              <a:t>保证每个进程发送的消息在其它进程中的接收顺序一致</a:t>
            </a:r>
          </a:p>
        </p:txBody>
      </p:sp>
      <p:sp>
        <p:nvSpPr>
          <p:cNvPr id="2" name="日期占位符 1">
            <a:extLst>
              <a:ext uri="{FF2B5EF4-FFF2-40B4-BE49-F238E27FC236}">
                <a16:creationId xmlns:a16="http://schemas.microsoft.com/office/drawing/2014/main" id="{FA1DB9E9-7368-0146-925C-52377E2BD05E}"/>
              </a:ext>
            </a:extLst>
          </p:cNvPr>
          <p:cNvSpPr>
            <a:spLocks noGrp="1"/>
          </p:cNvSpPr>
          <p:nvPr>
            <p:ph type="dt" sz="half" idx="10"/>
          </p:nvPr>
        </p:nvSpPr>
        <p:spPr/>
        <p:txBody>
          <a:bodyPr/>
          <a:lstStyle/>
          <a:p>
            <a:pPr>
              <a:defRPr/>
            </a:pPr>
            <a:fld id="{8FE3805C-E79F-2948-B81A-A53A68CFCD61}" type="datetime1">
              <a:rPr lang="zh-CN" altLang="en-US" smtClean="0"/>
              <a:t>2022/10/9</a:t>
            </a:fld>
            <a:endParaRPr lang="zh-CN" altLang="en-US"/>
          </a:p>
        </p:txBody>
      </p:sp>
      <p:sp>
        <p:nvSpPr>
          <p:cNvPr id="3" name="页脚占位符 2">
            <a:extLst>
              <a:ext uri="{FF2B5EF4-FFF2-40B4-BE49-F238E27FC236}">
                <a16:creationId xmlns:a16="http://schemas.microsoft.com/office/drawing/2014/main" id="{FA425A20-5350-9D4C-A9F2-8E34EB11E40D}"/>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B11BF378-0367-A44B-A6A0-B398FBD90037}"/>
              </a:ext>
            </a:extLst>
          </p:cNvPr>
          <p:cNvSpPr>
            <a:spLocks noGrp="1"/>
          </p:cNvSpPr>
          <p:nvPr>
            <p:ph type="sldNum" sz="quarter" idx="12"/>
          </p:nvPr>
        </p:nvSpPr>
        <p:spPr/>
        <p:txBody>
          <a:bodyPr/>
          <a:lstStyle/>
          <a:p>
            <a:pPr>
              <a:defRPr/>
            </a:pPr>
            <a:fld id="{F58659B2-D2A8-BA42-BB8D-94882DBFBDBE}" type="slidenum">
              <a:rPr lang="zh-CN" altLang="en-US" smtClean="0"/>
              <a:pPr>
                <a:defRPr/>
              </a:pPr>
              <a:t>47</a:t>
            </a:fld>
            <a:endParaRPr lang="zh-CN" altLang="en-US"/>
          </a:p>
        </p:txBody>
      </p:sp>
      <p:pic>
        <p:nvPicPr>
          <p:cNvPr id="8" name="图片 7">
            <a:extLst>
              <a:ext uri="{FF2B5EF4-FFF2-40B4-BE49-F238E27FC236}">
                <a16:creationId xmlns:a16="http://schemas.microsoft.com/office/drawing/2014/main" id="{57E8A2B5-93D8-154D-94B9-3241438CDF77}"/>
              </a:ext>
            </a:extLst>
          </p:cNvPr>
          <p:cNvPicPr>
            <a:picLocks noChangeAspect="1"/>
          </p:cNvPicPr>
          <p:nvPr/>
        </p:nvPicPr>
        <p:blipFill>
          <a:blip r:embed="rId2"/>
          <a:stretch>
            <a:fillRect/>
          </a:stretch>
        </p:blipFill>
        <p:spPr>
          <a:xfrm>
            <a:off x="8369300" y="3282156"/>
            <a:ext cx="774700" cy="1409700"/>
          </a:xfrm>
          <a:prstGeom prst="rect">
            <a:avLst/>
          </a:prstGeom>
        </p:spPr>
      </p:pic>
      <p:pic>
        <p:nvPicPr>
          <p:cNvPr id="6" name="图片 5">
            <a:extLst>
              <a:ext uri="{FF2B5EF4-FFF2-40B4-BE49-F238E27FC236}">
                <a16:creationId xmlns:a16="http://schemas.microsoft.com/office/drawing/2014/main" id="{53540C7A-55BF-AB4C-8CE4-E2A547BBF61A}"/>
              </a:ext>
            </a:extLst>
          </p:cNvPr>
          <p:cNvPicPr>
            <a:picLocks noChangeAspect="1"/>
          </p:cNvPicPr>
          <p:nvPr/>
        </p:nvPicPr>
        <p:blipFill>
          <a:blip r:embed="rId3"/>
          <a:stretch>
            <a:fillRect/>
          </a:stretch>
        </p:blipFill>
        <p:spPr>
          <a:xfrm>
            <a:off x="1158434" y="5387154"/>
            <a:ext cx="6972300" cy="330200"/>
          </a:xfrm>
          <a:prstGeom prst="rect">
            <a:avLst/>
          </a:prstGeom>
        </p:spPr>
      </p:pic>
      <p:pic>
        <p:nvPicPr>
          <p:cNvPr id="9" name="图片 8">
            <a:extLst>
              <a:ext uri="{FF2B5EF4-FFF2-40B4-BE49-F238E27FC236}">
                <a16:creationId xmlns:a16="http://schemas.microsoft.com/office/drawing/2014/main" id="{686B1B6F-290D-1B4B-96D5-150718E362F3}"/>
              </a:ext>
            </a:extLst>
          </p:cNvPr>
          <p:cNvPicPr>
            <a:picLocks noChangeAspect="1"/>
          </p:cNvPicPr>
          <p:nvPr/>
        </p:nvPicPr>
        <p:blipFill>
          <a:blip r:embed="rId4"/>
          <a:stretch>
            <a:fillRect/>
          </a:stretch>
        </p:blipFill>
        <p:spPr>
          <a:xfrm>
            <a:off x="949325" y="2996952"/>
            <a:ext cx="7368898" cy="238495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4450289-AEC2-3745-8C5B-6582605EE62E}"/>
              </a:ext>
            </a:extLst>
          </p:cNvPr>
          <p:cNvSpPr>
            <a:spLocks noGrp="1" noChangeArrowheads="1"/>
          </p:cNvSpPr>
          <p:nvPr>
            <p:ph type="title"/>
          </p:nvPr>
        </p:nvSpPr>
        <p:spPr/>
        <p:txBody>
          <a:bodyPr/>
          <a:lstStyle/>
          <a:p>
            <a:r>
              <a:rPr lang="zh-CN" altLang="en-US"/>
              <a:t>有序组播</a:t>
            </a:r>
          </a:p>
        </p:txBody>
      </p:sp>
      <p:sp>
        <p:nvSpPr>
          <p:cNvPr id="62467" name="Rectangle 3">
            <a:extLst>
              <a:ext uri="{FF2B5EF4-FFF2-40B4-BE49-F238E27FC236}">
                <a16:creationId xmlns:a16="http://schemas.microsoft.com/office/drawing/2014/main" id="{C5FA936E-E5C6-8548-8249-F338FE83F741}"/>
              </a:ext>
            </a:extLst>
          </p:cNvPr>
          <p:cNvSpPr>
            <a:spLocks noGrp="1" noChangeArrowheads="1"/>
          </p:cNvSpPr>
          <p:nvPr>
            <p:ph idx="1"/>
          </p:nvPr>
        </p:nvSpPr>
        <p:spPr/>
        <p:txBody>
          <a:bodyPr/>
          <a:lstStyle/>
          <a:p>
            <a:r>
              <a:rPr lang="zh-CN" altLang="en-US" dirty="0"/>
              <a:t>因果排序 </a:t>
            </a:r>
            <a:r>
              <a:rPr lang="en-US" altLang="zh-CN" dirty="0"/>
              <a:t>causal</a:t>
            </a:r>
            <a:r>
              <a:rPr lang="zh-CN" altLang="en-US" dirty="0"/>
              <a:t> </a:t>
            </a:r>
            <a:r>
              <a:rPr lang="en-US" altLang="zh-CN" dirty="0"/>
              <a:t>ordering</a:t>
            </a:r>
            <a:endParaRPr lang="zh-CN" altLang="en-US" dirty="0"/>
          </a:p>
          <a:p>
            <a:pPr lvl="1"/>
            <a:r>
              <a:rPr lang="zh-CN" altLang="en-US" dirty="0"/>
              <a:t>如果</a:t>
            </a:r>
            <a:r>
              <a:rPr lang="en-US" altLang="zh-CN" dirty="0" err="1"/>
              <a:t>multcast</a:t>
            </a:r>
            <a:r>
              <a:rPr lang="en-US" altLang="zh-CN" dirty="0"/>
              <a:t>(g,</a:t>
            </a:r>
            <a:r>
              <a:rPr lang="zh-CN" altLang="en-US" dirty="0"/>
              <a:t> </a:t>
            </a:r>
            <a:r>
              <a:rPr lang="en-US" altLang="zh-CN" dirty="0"/>
              <a:t>m) → multicast(g,</a:t>
            </a:r>
            <a:r>
              <a:rPr lang="zh-CN" altLang="en-US" dirty="0"/>
              <a:t> </a:t>
            </a:r>
            <a:r>
              <a:rPr lang="en-US" altLang="zh-CN" dirty="0"/>
              <a:t>m’) </a:t>
            </a:r>
            <a:r>
              <a:rPr lang="zh-CN" altLang="en-US" dirty="0"/>
              <a:t>，那么任何投递</a:t>
            </a:r>
            <a:r>
              <a:rPr lang="en-US" altLang="zh-CN" dirty="0"/>
              <a:t>m’</a:t>
            </a:r>
            <a:r>
              <a:rPr lang="zh-CN" altLang="en-US" dirty="0"/>
              <a:t>的正确进程将在</a:t>
            </a:r>
            <a:r>
              <a:rPr lang="en-US" altLang="zh-CN" dirty="0"/>
              <a:t>m’</a:t>
            </a:r>
            <a:r>
              <a:rPr lang="zh-CN" altLang="en-US" dirty="0"/>
              <a:t>前投递</a:t>
            </a:r>
            <a:r>
              <a:rPr lang="en-US" altLang="zh-CN" dirty="0"/>
              <a:t>m</a:t>
            </a:r>
          </a:p>
          <a:p>
            <a:pPr lvl="2"/>
            <a:r>
              <a:rPr lang="en-US" altLang="zh-CN" dirty="0"/>
              <a:t>C1</a:t>
            </a:r>
            <a:r>
              <a:rPr lang="en-US" altLang="zh-CN" dirty="0">
                <a:sym typeface="Wingdings" pitchFamily="2" charset="2"/>
              </a:rPr>
              <a:t>C3,</a:t>
            </a:r>
            <a:r>
              <a:rPr lang="zh-CN" altLang="en-US" dirty="0">
                <a:sym typeface="Wingdings" pitchFamily="2" charset="2"/>
              </a:rPr>
              <a:t> </a:t>
            </a:r>
            <a:r>
              <a:rPr lang="en-US" altLang="zh-CN" dirty="0">
                <a:sym typeface="Wingdings" pitchFamily="2" charset="2"/>
              </a:rPr>
              <a:t>C2||C3</a:t>
            </a:r>
            <a:r>
              <a:rPr lang="zh-CN" altLang="en-US" dirty="0">
                <a:sym typeface="Wingdings" pitchFamily="2" charset="2"/>
              </a:rPr>
              <a:t>，区别于</a:t>
            </a:r>
            <a:r>
              <a:rPr lang="en-US" altLang="zh-CN" dirty="0">
                <a:sym typeface="Wingdings" pitchFamily="2" charset="2"/>
              </a:rPr>
              <a:t>FIFO</a:t>
            </a:r>
            <a:r>
              <a:rPr lang="zh-CN" altLang="en-US" dirty="0">
                <a:sym typeface="Wingdings" pitchFamily="2" charset="2"/>
              </a:rPr>
              <a:t>：跨进程</a:t>
            </a:r>
            <a:endParaRPr lang="zh-CN" altLang="en-US" dirty="0"/>
          </a:p>
          <a:p>
            <a:endParaRPr lang="en-US" altLang="zh-CN" dirty="0"/>
          </a:p>
        </p:txBody>
      </p:sp>
      <p:sp>
        <p:nvSpPr>
          <p:cNvPr id="2" name="日期占位符 1">
            <a:extLst>
              <a:ext uri="{FF2B5EF4-FFF2-40B4-BE49-F238E27FC236}">
                <a16:creationId xmlns:a16="http://schemas.microsoft.com/office/drawing/2014/main" id="{2274E4CC-3069-844F-B364-38F5AB430845}"/>
              </a:ext>
            </a:extLst>
          </p:cNvPr>
          <p:cNvSpPr>
            <a:spLocks noGrp="1"/>
          </p:cNvSpPr>
          <p:nvPr>
            <p:ph type="dt" sz="half" idx="10"/>
          </p:nvPr>
        </p:nvSpPr>
        <p:spPr/>
        <p:txBody>
          <a:bodyPr/>
          <a:lstStyle/>
          <a:p>
            <a:pPr>
              <a:defRPr/>
            </a:pPr>
            <a:fld id="{D1A7784B-A353-8F43-882C-4F8C0093D594}" type="datetime1">
              <a:rPr lang="zh-CN" altLang="en-US" smtClean="0"/>
              <a:t>2022/10/9</a:t>
            </a:fld>
            <a:endParaRPr lang="zh-CN" altLang="en-US"/>
          </a:p>
        </p:txBody>
      </p:sp>
      <p:sp>
        <p:nvSpPr>
          <p:cNvPr id="3" name="页脚占位符 2">
            <a:extLst>
              <a:ext uri="{FF2B5EF4-FFF2-40B4-BE49-F238E27FC236}">
                <a16:creationId xmlns:a16="http://schemas.microsoft.com/office/drawing/2014/main" id="{9E9D1B96-660E-FB41-A34F-55B9EF9EE012}"/>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6FF0B543-D4B2-F54B-A0C9-B0DD163687B0}"/>
              </a:ext>
            </a:extLst>
          </p:cNvPr>
          <p:cNvSpPr>
            <a:spLocks noGrp="1"/>
          </p:cNvSpPr>
          <p:nvPr>
            <p:ph type="sldNum" sz="quarter" idx="12"/>
          </p:nvPr>
        </p:nvSpPr>
        <p:spPr/>
        <p:txBody>
          <a:bodyPr/>
          <a:lstStyle/>
          <a:p>
            <a:pPr>
              <a:defRPr/>
            </a:pPr>
            <a:fld id="{F58659B2-D2A8-BA42-BB8D-94882DBFBDBE}" type="slidenum">
              <a:rPr lang="zh-CN" altLang="en-US" smtClean="0"/>
              <a:pPr>
                <a:defRPr/>
              </a:pPr>
              <a:t>48</a:t>
            </a:fld>
            <a:endParaRPr lang="zh-CN" altLang="en-US"/>
          </a:p>
        </p:txBody>
      </p:sp>
      <p:pic>
        <p:nvPicPr>
          <p:cNvPr id="5" name="图片 4">
            <a:extLst>
              <a:ext uri="{FF2B5EF4-FFF2-40B4-BE49-F238E27FC236}">
                <a16:creationId xmlns:a16="http://schemas.microsoft.com/office/drawing/2014/main" id="{CB040F89-C876-1E48-8294-CEBBBDA6E8ED}"/>
              </a:ext>
            </a:extLst>
          </p:cNvPr>
          <p:cNvPicPr>
            <a:picLocks noChangeAspect="1"/>
          </p:cNvPicPr>
          <p:nvPr/>
        </p:nvPicPr>
        <p:blipFill>
          <a:blip r:embed="rId2"/>
          <a:stretch>
            <a:fillRect/>
          </a:stretch>
        </p:blipFill>
        <p:spPr>
          <a:xfrm>
            <a:off x="787400" y="2918172"/>
            <a:ext cx="7569200" cy="2959100"/>
          </a:xfrm>
          <a:prstGeom prst="rect">
            <a:avLst/>
          </a:prstGeom>
        </p:spPr>
      </p:pic>
      <p:pic>
        <p:nvPicPr>
          <p:cNvPr id="6" name="图片 5">
            <a:extLst>
              <a:ext uri="{FF2B5EF4-FFF2-40B4-BE49-F238E27FC236}">
                <a16:creationId xmlns:a16="http://schemas.microsoft.com/office/drawing/2014/main" id="{3624D809-F39E-AE41-9A44-86A5757D0B3C}"/>
              </a:ext>
            </a:extLst>
          </p:cNvPr>
          <p:cNvPicPr>
            <a:picLocks noChangeAspect="1"/>
          </p:cNvPicPr>
          <p:nvPr/>
        </p:nvPicPr>
        <p:blipFill>
          <a:blip r:embed="rId3"/>
          <a:stretch>
            <a:fillRect/>
          </a:stretch>
        </p:blipFill>
        <p:spPr>
          <a:xfrm>
            <a:off x="8369300" y="3278212"/>
            <a:ext cx="774700" cy="14097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E64A55ED-72FB-CE41-A861-C29601B1C7B2}"/>
              </a:ext>
            </a:extLst>
          </p:cNvPr>
          <p:cNvSpPr>
            <a:spLocks noGrp="1" noChangeArrowheads="1"/>
          </p:cNvSpPr>
          <p:nvPr>
            <p:ph type="title"/>
          </p:nvPr>
        </p:nvSpPr>
        <p:spPr/>
        <p:txBody>
          <a:bodyPr/>
          <a:lstStyle/>
          <a:p>
            <a:r>
              <a:rPr lang="zh-CN" altLang="en-US"/>
              <a:t>有序组播</a:t>
            </a:r>
          </a:p>
        </p:txBody>
      </p:sp>
      <p:sp>
        <p:nvSpPr>
          <p:cNvPr id="63491" name="Rectangle 3">
            <a:extLst>
              <a:ext uri="{FF2B5EF4-FFF2-40B4-BE49-F238E27FC236}">
                <a16:creationId xmlns:a16="http://schemas.microsoft.com/office/drawing/2014/main" id="{3A27BF69-5DEA-D447-BF79-B6CD51DAB00F}"/>
              </a:ext>
            </a:extLst>
          </p:cNvPr>
          <p:cNvSpPr>
            <a:spLocks noGrp="1" noChangeArrowheads="1"/>
          </p:cNvSpPr>
          <p:nvPr>
            <p:ph idx="1"/>
          </p:nvPr>
        </p:nvSpPr>
        <p:spPr/>
        <p:txBody>
          <a:bodyPr/>
          <a:lstStyle/>
          <a:p>
            <a:r>
              <a:rPr lang="zh-CN" altLang="en-US" dirty="0"/>
              <a:t>全排序 </a:t>
            </a:r>
            <a:r>
              <a:rPr lang="en-US" altLang="zh-CN" dirty="0"/>
              <a:t>total</a:t>
            </a:r>
            <a:r>
              <a:rPr lang="zh-CN" altLang="en-US" dirty="0"/>
              <a:t> </a:t>
            </a:r>
            <a:r>
              <a:rPr lang="en-US" altLang="zh-CN" dirty="0"/>
              <a:t>ordering</a:t>
            </a:r>
            <a:endParaRPr lang="zh-CN" altLang="en-US" dirty="0"/>
          </a:p>
          <a:p>
            <a:pPr lvl="1"/>
            <a:r>
              <a:rPr lang="zh-CN" altLang="en-US" dirty="0"/>
              <a:t>如果一个正确的进程在投递</a:t>
            </a:r>
            <a:r>
              <a:rPr lang="en-US" altLang="zh-CN" dirty="0"/>
              <a:t>m’</a:t>
            </a:r>
            <a:r>
              <a:rPr lang="zh-CN" altLang="en-US" dirty="0"/>
              <a:t>前投递消息</a:t>
            </a:r>
            <a:r>
              <a:rPr lang="en-US" altLang="zh-CN" dirty="0"/>
              <a:t>m</a:t>
            </a:r>
            <a:r>
              <a:rPr lang="zh-CN" altLang="en-US" dirty="0"/>
              <a:t>，那么其它投递</a:t>
            </a:r>
            <a:r>
              <a:rPr lang="en-US" altLang="zh-CN" dirty="0"/>
              <a:t>m’</a:t>
            </a:r>
            <a:r>
              <a:rPr lang="zh-CN" altLang="en-US" dirty="0"/>
              <a:t>的正确进程将在</a:t>
            </a:r>
            <a:r>
              <a:rPr lang="en-US" altLang="zh-CN" dirty="0"/>
              <a:t>m’</a:t>
            </a:r>
            <a:r>
              <a:rPr lang="zh-CN" altLang="en-US" dirty="0"/>
              <a:t>前投递</a:t>
            </a:r>
            <a:r>
              <a:rPr lang="en-US" altLang="zh-CN" dirty="0"/>
              <a:t>m</a:t>
            </a:r>
          </a:p>
          <a:p>
            <a:pPr lvl="2"/>
            <a:r>
              <a:rPr lang="zh-CN" altLang="en-US" dirty="0"/>
              <a:t>所有进程对所有消息</a:t>
            </a:r>
            <a:r>
              <a:rPr lang="en-US" altLang="zh-CN" dirty="0"/>
              <a:t>deliver</a:t>
            </a:r>
            <a:r>
              <a:rPr lang="zh-CN" altLang="en-US" dirty="0"/>
              <a:t>顺序一致，不关心其它属性</a:t>
            </a:r>
          </a:p>
          <a:p>
            <a:endParaRPr lang="en-US" altLang="zh-CN" dirty="0"/>
          </a:p>
        </p:txBody>
      </p:sp>
      <p:sp>
        <p:nvSpPr>
          <p:cNvPr id="2" name="日期占位符 1">
            <a:extLst>
              <a:ext uri="{FF2B5EF4-FFF2-40B4-BE49-F238E27FC236}">
                <a16:creationId xmlns:a16="http://schemas.microsoft.com/office/drawing/2014/main" id="{C09312C9-ED0F-3742-832B-5DCCC0911095}"/>
              </a:ext>
            </a:extLst>
          </p:cNvPr>
          <p:cNvSpPr>
            <a:spLocks noGrp="1"/>
          </p:cNvSpPr>
          <p:nvPr>
            <p:ph type="dt" sz="half" idx="10"/>
          </p:nvPr>
        </p:nvSpPr>
        <p:spPr/>
        <p:txBody>
          <a:bodyPr/>
          <a:lstStyle/>
          <a:p>
            <a:pPr>
              <a:defRPr/>
            </a:pPr>
            <a:fld id="{CC02D7DF-B2B3-CC4A-BB51-D8EAE54A9561}" type="datetime1">
              <a:rPr lang="zh-CN" altLang="en-US" smtClean="0"/>
              <a:t>2022/10/9</a:t>
            </a:fld>
            <a:endParaRPr lang="zh-CN" altLang="en-US"/>
          </a:p>
        </p:txBody>
      </p:sp>
      <p:sp>
        <p:nvSpPr>
          <p:cNvPr id="3" name="页脚占位符 2">
            <a:extLst>
              <a:ext uri="{FF2B5EF4-FFF2-40B4-BE49-F238E27FC236}">
                <a16:creationId xmlns:a16="http://schemas.microsoft.com/office/drawing/2014/main" id="{08162074-3832-8F48-9ADD-6B1FA7571789}"/>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84D82FAE-F11E-A948-B3DF-6476B11DDE7A}"/>
              </a:ext>
            </a:extLst>
          </p:cNvPr>
          <p:cNvSpPr>
            <a:spLocks noGrp="1"/>
          </p:cNvSpPr>
          <p:nvPr>
            <p:ph type="sldNum" sz="quarter" idx="12"/>
          </p:nvPr>
        </p:nvSpPr>
        <p:spPr/>
        <p:txBody>
          <a:bodyPr/>
          <a:lstStyle/>
          <a:p>
            <a:pPr>
              <a:defRPr/>
            </a:pPr>
            <a:fld id="{F58659B2-D2A8-BA42-BB8D-94882DBFBDBE}" type="slidenum">
              <a:rPr lang="zh-CN" altLang="en-US" smtClean="0"/>
              <a:pPr>
                <a:defRPr/>
              </a:pPr>
              <a:t>49</a:t>
            </a:fld>
            <a:endParaRPr lang="zh-CN" altLang="en-US"/>
          </a:p>
        </p:txBody>
      </p:sp>
      <p:pic>
        <p:nvPicPr>
          <p:cNvPr id="5" name="图片 4">
            <a:extLst>
              <a:ext uri="{FF2B5EF4-FFF2-40B4-BE49-F238E27FC236}">
                <a16:creationId xmlns:a16="http://schemas.microsoft.com/office/drawing/2014/main" id="{E4029C20-00E1-FA4E-BB8D-13C25AFA1054}"/>
              </a:ext>
            </a:extLst>
          </p:cNvPr>
          <p:cNvPicPr>
            <a:picLocks noChangeAspect="1"/>
          </p:cNvPicPr>
          <p:nvPr/>
        </p:nvPicPr>
        <p:blipFill>
          <a:blip r:embed="rId2"/>
          <a:stretch>
            <a:fillRect/>
          </a:stretch>
        </p:blipFill>
        <p:spPr>
          <a:xfrm>
            <a:off x="753987" y="2996952"/>
            <a:ext cx="7493000" cy="1562100"/>
          </a:xfrm>
          <a:prstGeom prst="rect">
            <a:avLst/>
          </a:prstGeom>
        </p:spPr>
      </p:pic>
      <p:pic>
        <p:nvPicPr>
          <p:cNvPr id="10" name="图片 9">
            <a:extLst>
              <a:ext uri="{FF2B5EF4-FFF2-40B4-BE49-F238E27FC236}">
                <a16:creationId xmlns:a16="http://schemas.microsoft.com/office/drawing/2014/main" id="{8AC3B8D8-B95A-0E4E-BA4F-929A9C5ED6B4}"/>
              </a:ext>
            </a:extLst>
          </p:cNvPr>
          <p:cNvPicPr>
            <a:picLocks noChangeAspect="1"/>
          </p:cNvPicPr>
          <p:nvPr/>
        </p:nvPicPr>
        <p:blipFill>
          <a:blip r:embed="rId3"/>
          <a:stretch>
            <a:fillRect/>
          </a:stretch>
        </p:blipFill>
        <p:spPr>
          <a:xfrm>
            <a:off x="8369300" y="3068960"/>
            <a:ext cx="774700" cy="1409700"/>
          </a:xfrm>
          <a:prstGeom prst="rect">
            <a:avLst/>
          </a:prstGeom>
        </p:spPr>
      </p:pic>
      <p:pic>
        <p:nvPicPr>
          <p:cNvPr id="7" name="图片 6">
            <a:extLst>
              <a:ext uri="{FF2B5EF4-FFF2-40B4-BE49-F238E27FC236}">
                <a16:creationId xmlns:a16="http://schemas.microsoft.com/office/drawing/2014/main" id="{8D73E867-3995-4742-8866-419A4622200B}"/>
              </a:ext>
            </a:extLst>
          </p:cNvPr>
          <p:cNvPicPr>
            <a:picLocks noChangeAspect="1"/>
          </p:cNvPicPr>
          <p:nvPr/>
        </p:nvPicPr>
        <p:blipFill>
          <a:blip r:embed="rId4"/>
          <a:stretch>
            <a:fillRect/>
          </a:stretch>
        </p:blipFill>
        <p:spPr>
          <a:xfrm>
            <a:off x="1014337" y="4570162"/>
            <a:ext cx="6972300" cy="3302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CF1A9DF8-2C47-2D4E-B2F0-1B2F61F857EF}"/>
              </a:ext>
            </a:extLst>
          </p:cNvPr>
          <p:cNvSpPr>
            <a:spLocks noGrp="1" noChangeArrowheads="1"/>
          </p:cNvSpPr>
          <p:nvPr>
            <p:ph type="title"/>
          </p:nvPr>
        </p:nvSpPr>
        <p:spPr/>
        <p:txBody>
          <a:bodyPr/>
          <a:lstStyle/>
          <a:p>
            <a:r>
              <a:rPr lang="zh-CN" altLang="en-US"/>
              <a:t>简介</a:t>
            </a:r>
          </a:p>
        </p:txBody>
      </p:sp>
      <p:sp>
        <p:nvSpPr>
          <p:cNvPr id="16387" name="Rectangle 3">
            <a:extLst>
              <a:ext uri="{FF2B5EF4-FFF2-40B4-BE49-F238E27FC236}">
                <a16:creationId xmlns:a16="http://schemas.microsoft.com/office/drawing/2014/main" id="{FB38437B-17AC-504C-B55F-E2A55C8944A9}"/>
              </a:ext>
            </a:extLst>
          </p:cNvPr>
          <p:cNvSpPr>
            <a:spLocks noGrp="1" noChangeArrowheads="1"/>
          </p:cNvSpPr>
          <p:nvPr>
            <p:ph idx="1"/>
          </p:nvPr>
        </p:nvSpPr>
        <p:spPr/>
        <p:txBody>
          <a:bodyPr/>
          <a:lstStyle/>
          <a:p>
            <a:r>
              <a:rPr lang="zh-CN" altLang="en-US" dirty="0"/>
              <a:t>不可靠故障检测器的实现示例</a:t>
            </a:r>
          </a:p>
          <a:p>
            <a:pPr lvl="1"/>
            <a:r>
              <a:rPr lang="zh-CN" altLang="en-US" dirty="0"/>
              <a:t>每个进程以周期</a:t>
            </a:r>
            <a:r>
              <a:rPr lang="en-US" altLang="zh-CN" dirty="0"/>
              <a:t>T</a:t>
            </a:r>
            <a:r>
              <a:rPr lang="zh-CN" altLang="en-US" dirty="0"/>
              <a:t>通告自己正常消息</a:t>
            </a:r>
          </a:p>
          <a:p>
            <a:pPr lvl="1"/>
            <a:r>
              <a:rPr lang="zh-CN" altLang="en-US" dirty="0"/>
              <a:t>检测器以时间</a:t>
            </a:r>
            <a:r>
              <a:rPr lang="en-US" altLang="zh-CN" dirty="0"/>
              <a:t>D</a:t>
            </a:r>
            <a:r>
              <a:rPr lang="zh-CN" altLang="en-US" dirty="0"/>
              <a:t>作为最大消息传输延迟</a:t>
            </a:r>
          </a:p>
          <a:p>
            <a:pPr lvl="1"/>
            <a:r>
              <a:rPr lang="zh-CN" altLang="en-US" dirty="0"/>
              <a:t>若检测器在时间</a:t>
            </a:r>
            <a:r>
              <a:rPr lang="en-US" altLang="zh-CN" dirty="0"/>
              <a:t>T+D</a:t>
            </a:r>
            <a:r>
              <a:rPr lang="zh-CN" altLang="en-US" dirty="0"/>
              <a:t>内没有收到进程的通告消息，则设定此进程的状态为“</a:t>
            </a:r>
            <a:r>
              <a:rPr lang="en-US" altLang="zh-CN" dirty="0"/>
              <a:t>Suspected”</a:t>
            </a:r>
          </a:p>
          <a:p>
            <a:pPr lvl="1"/>
            <a:r>
              <a:rPr lang="zh-CN" altLang="en-US" dirty="0"/>
              <a:t>时间参数</a:t>
            </a:r>
            <a:r>
              <a:rPr lang="en-US" altLang="zh-CN" dirty="0"/>
              <a:t>T</a:t>
            </a:r>
            <a:r>
              <a:rPr lang="zh-CN" altLang="en-US" dirty="0"/>
              <a:t>、</a:t>
            </a:r>
            <a:r>
              <a:rPr lang="en-US" altLang="zh-CN" dirty="0"/>
              <a:t>D</a:t>
            </a:r>
            <a:r>
              <a:rPr lang="zh-CN" altLang="en-US" dirty="0"/>
              <a:t>可动态设置</a:t>
            </a:r>
          </a:p>
        </p:txBody>
      </p:sp>
      <p:sp>
        <p:nvSpPr>
          <p:cNvPr id="16388" name="Rectangle 4">
            <a:extLst>
              <a:ext uri="{FF2B5EF4-FFF2-40B4-BE49-F238E27FC236}">
                <a16:creationId xmlns:a16="http://schemas.microsoft.com/office/drawing/2014/main" id="{79476426-CBAB-334C-8C33-ED77A406E613}"/>
              </a:ext>
            </a:extLst>
          </p:cNvPr>
          <p:cNvSpPr>
            <a:spLocks noChangeAspect="1" noChangeArrowheads="1"/>
          </p:cNvSpPr>
          <p:nvPr/>
        </p:nvSpPr>
        <p:spPr bwMode="auto">
          <a:xfrm>
            <a:off x="6338888" y="5784850"/>
            <a:ext cx="831850" cy="3476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16389" name="Rectangle 5">
            <a:extLst>
              <a:ext uri="{FF2B5EF4-FFF2-40B4-BE49-F238E27FC236}">
                <a16:creationId xmlns:a16="http://schemas.microsoft.com/office/drawing/2014/main" id="{1F558FF0-779D-754F-8C18-1FD5711AB784}"/>
              </a:ext>
            </a:extLst>
          </p:cNvPr>
          <p:cNvSpPr>
            <a:spLocks noChangeAspect="1" noChangeArrowheads="1"/>
          </p:cNvSpPr>
          <p:nvPr/>
        </p:nvSpPr>
        <p:spPr bwMode="auto">
          <a:xfrm>
            <a:off x="6350000" y="5795963"/>
            <a:ext cx="833438" cy="347662"/>
          </a:xfrm>
          <a:prstGeom prst="rect">
            <a:avLst/>
          </a:prstGeom>
          <a:noFill/>
          <a:ln w="381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2" name="日期占位符 1">
            <a:extLst>
              <a:ext uri="{FF2B5EF4-FFF2-40B4-BE49-F238E27FC236}">
                <a16:creationId xmlns:a16="http://schemas.microsoft.com/office/drawing/2014/main" id="{6781AFBA-F5EC-9240-B1A9-4EF39A5C27BB}"/>
              </a:ext>
            </a:extLst>
          </p:cNvPr>
          <p:cNvSpPr>
            <a:spLocks noGrp="1"/>
          </p:cNvSpPr>
          <p:nvPr>
            <p:ph type="dt" sz="half" idx="10"/>
          </p:nvPr>
        </p:nvSpPr>
        <p:spPr/>
        <p:txBody>
          <a:bodyPr/>
          <a:lstStyle/>
          <a:p>
            <a:pPr>
              <a:defRPr/>
            </a:pPr>
            <a:fld id="{24C94387-84B5-E441-88BE-1DDACC3E0152}" type="datetime1">
              <a:rPr lang="zh-CN" altLang="en-US" smtClean="0"/>
              <a:t>2022/10/9</a:t>
            </a:fld>
            <a:endParaRPr lang="zh-CN" altLang="en-US"/>
          </a:p>
        </p:txBody>
      </p:sp>
      <p:sp>
        <p:nvSpPr>
          <p:cNvPr id="3" name="页脚占位符 2">
            <a:extLst>
              <a:ext uri="{FF2B5EF4-FFF2-40B4-BE49-F238E27FC236}">
                <a16:creationId xmlns:a16="http://schemas.microsoft.com/office/drawing/2014/main" id="{41BF1777-094B-3642-B32D-DE09146C3B2A}"/>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C37FBB69-F27C-4E4E-AA18-6FBDA40364B7}"/>
              </a:ext>
            </a:extLst>
          </p:cNvPr>
          <p:cNvSpPr>
            <a:spLocks noGrp="1"/>
          </p:cNvSpPr>
          <p:nvPr>
            <p:ph type="sldNum" sz="quarter" idx="12"/>
          </p:nvPr>
        </p:nvSpPr>
        <p:spPr/>
        <p:txBody>
          <a:bodyPr/>
          <a:lstStyle/>
          <a:p>
            <a:pPr>
              <a:defRPr/>
            </a:pPr>
            <a:fld id="{F58659B2-D2A8-BA42-BB8D-94882DBFBDBE}" type="slidenum">
              <a:rPr lang="zh-CN" altLang="en-US" smtClean="0"/>
              <a:pPr>
                <a:defRPr/>
              </a:pPr>
              <a:t>5</a:t>
            </a:fld>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E503FE0B-23A6-2746-AA33-0AE24895E49A}"/>
              </a:ext>
            </a:extLst>
          </p:cNvPr>
          <p:cNvSpPr>
            <a:spLocks noGrp="1"/>
          </p:cNvSpPr>
          <p:nvPr>
            <p:ph type="title"/>
          </p:nvPr>
        </p:nvSpPr>
        <p:spPr/>
        <p:txBody>
          <a:bodyPr/>
          <a:lstStyle/>
          <a:p>
            <a:r>
              <a:rPr kumimoji="1" lang="en-US" altLang="zh-CN" dirty="0"/>
              <a:t>Example</a:t>
            </a:r>
            <a:endParaRPr kumimoji="1" lang="zh-CN" altLang="en-US" dirty="0"/>
          </a:p>
        </p:txBody>
      </p:sp>
      <p:sp>
        <p:nvSpPr>
          <p:cNvPr id="4" name="日期占位符 3">
            <a:extLst>
              <a:ext uri="{FF2B5EF4-FFF2-40B4-BE49-F238E27FC236}">
                <a16:creationId xmlns:a16="http://schemas.microsoft.com/office/drawing/2014/main" id="{6723D237-D647-8944-9900-8747C67BB04C}"/>
              </a:ext>
            </a:extLst>
          </p:cNvPr>
          <p:cNvSpPr>
            <a:spLocks noGrp="1"/>
          </p:cNvSpPr>
          <p:nvPr>
            <p:ph type="dt" sz="half" idx="10"/>
          </p:nvPr>
        </p:nvSpPr>
        <p:spPr/>
        <p:txBody>
          <a:bodyPr/>
          <a:lstStyle/>
          <a:p>
            <a:pPr>
              <a:defRPr/>
            </a:pPr>
            <a:fld id="{225D63C7-599B-104A-959B-FD7BD7F15757}" type="datetime1">
              <a:rPr lang="zh-CN" altLang="en-US" smtClean="0"/>
              <a:t>2022/10/9</a:t>
            </a:fld>
            <a:endParaRPr lang="zh-CN" altLang="en-US"/>
          </a:p>
        </p:txBody>
      </p:sp>
      <p:sp>
        <p:nvSpPr>
          <p:cNvPr id="5" name="页脚占位符 4">
            <a:extLst>
              <a:ext uri="{FF2B5EF4-FFF2-40B4-BE49-F238E27FC236}">
                <a16:creationId xmlns:a16="http://schemas.microsoft.com/office/drawing/2014/main" id="{BDD7D75F-D8B5-8D4B-9874-438278162237}"/>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DEAFB8AD-9218-4543-9AEA-163CA0BCA9A6}"/>
              </a:ext>
            </a:extLst>
          </p:cNvPr>
          <p:cNvSpPr>
            <a:spLocks noGrp="1"/>
          </p:cNvSpPr>
          <p:nvPr>
            <p:ph type="sldNum" sz="quarter" idx="12"/>
          </p:nvPr>
        </p:nvSpPr>
        <p:spPr/>
        <p:txBody>
          <a:bodyPr/>
          <a:lstStyle/>
          <a:p>
            <a:pPr>
              <a:defRPr/>
            </a:pPr>
            <a:fld id="{F58659B2-D2A8-BA42-BB8D-94882DBFBDBE}" type="slidenum">
              <a:rPr lang="zh-CN" altLang="en-US" smtClean="0"/>
              <a:pPr>
                <a:defRPr/>
              </a:pPr>
              <a:t>50</a:t>
            </a:fld>
            <a:endParaRPr lang="zh-CN" altLang="en-US"/>
          </a:p>
        </p:txBody>
      </p:sp>
      <p:sp>
        <p:nvSpPr>
          <p:cNvPr id="8" name="Rectangle 3">
            <a:extLst>
              <a:ext uri="{FF2B5EF4-FFF2-40B4-BE49-F238E27FC236}">
                <a16:creationId xmlns:a16="http://schemas.microsoft.com/office/drawing/2014/main" id="{20A1FA8D-0EB6-C04B-9F52-66F52B4267EF}"/>
              </a:ext>
            </a:extLst>
          </p:cNvPr>
          <p:cNvSpPr>
            <a:spLocks/>
          </p:cNvSpPr>
          <p:nvPr/>
        </p:nvSpPr>
        <p:spPr bwMode="auto">
          <a:xfrm>
            <a:off x="1189037" y="1844824"/>
            <a:ext cx="6469063" cy="746125"/>
          </a:xfrm>
          <a:prstGeom prst="rect">
            <a:avLst/>
          </a:prstGeom>
          <a:solidFill>
            <a:srgbClr val="FFDC94"/>
          </a:solidFill>
          <a:ln>
            <a:noFill/>
          </a:ln>
          <a:extLs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0" tIns="0" rIns="0" bIns="0"/>
          <a:lstStyle/>
          <a:p>
            <a:endParaRPr lang="zh-CN" altLang="en-US" b="0"/>
          </a:p>
        </p:txBody>
      </p:sp>
      <p:sp>
        <p:nvSpPr>
          <p:cNvPr id="9" name="Rectangle 5">
            <a:extLst>
              <a:ext uri="{FF2B5EF4-FFF2-40B4-BE49-F238E27FC236}">
                <a16:creationId xmlns:a16="http://schemas.microsoft.com/office/drawing/2014/main" id="{A8020E0E-023C-E24F-A47A-1C4EAD0B2C35}"/>
              </a:ext>
            </a:extLst>
          </p:cNvPr>
          <p:cNvSpPr>
            <a:spLocks/>
          </p:cNvSpPr>
          <p:nvPr/>
        </p:nvSpPr>
        <p:spPr bwMode="auto">
          <a:xfrm>
            <a:off x="2041525" y="2663974"/>
            <a:ext cx="17462" cy="1587"/>
          </a:xfrm>
          <a:prstGeom prst="rect">
            <a:avLst/>
          </a:prstGeom>
          <a:solidFill>
            <a:srgbClr val="FFFFFF"/>
          </a:solidFill>
          <a:ln>
            <a:noFill/>
          </a:ln>
          <a:extLs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0" tIns="0" rIns="0" bIns="0"/>
          <a:lstStyle/>
          <a:p>
            <a:endParaRPr lang="zh-CN" altLang="en-US" b="0"/>
          </a:p>
        </p:txBody>
      </p:sp>
      <p:sp>
        <p:nvSpPr>
          <p:cNvPr id="10" name="Rectangle 6">
            <a:extLst>
              <a:ext uri="{FF2B5EF4-FFF2-40B4-BE49-F238E27FC236}">
                <a16:creationId xmlns:a16="http://schemas.microsoft.com/office/drawing/2014/main" id="{828D3BB2-36FB-5842-9888-E6264886CE54}"/>
              </a:ext>
            </a:extLst>
          </p:cNvPr>
          <p:cNvSpPr>
            <a:spLocks/>
          </p:cNvSpPr>
          <p:nvPr/>
        </p:nvSpPr>
        <p:spPr bwMode="auto">
          <a:xfrm>
            <a:off x="4192587" y="2663974"/>
            <a:ext cx="19050" cy="1587"/>
          </a:xfrm>
          <a:prstGeom prst="rect">
            <a:avLst/>
          </a:prstGeom>
          <a:solidFill>
            <a:srgbClr val="FFFFFF"/>
          </a:solidFill>
          <a:ln>
            <a:noFill/>
          </a:ln>
          <a:extLs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0" tIns="0" rIns="0" bIns="0"/>
          <a:lstStyle/>
          <a:p>
            <a:endParaRPr lang="zh-CN" altLang="en-US" b="0"/>
          </a:p>
        </p:txBody>
      </p:sp>
      <p:sp>
        <p:nvSpPr>
          <p:cNvPr id="11" name="Rectangle 7">
            <a:extLst>
              <a:ext uri="{FF2B5EF4-FFF2-40B4-BE49-F238E27FC236}">
                <a16:creationId xmlns:a16="http://schemas.microsoft.com/office/drawing/2014/main" id="{BCECB5A9-927E-D243-8CCF-210A5961F7D7}"/>
              </a:ext>
            </a:extLst>
          </p:cNvPr>
          <p:cNvSpPr>
            <a:spLocks/>
          </p:cNvSpPr>
          <p:nvPr/>
        </p:nvSpPr>
        <p:spPr bwMode="auto">
          <a:xfrm>
            <a:off x="1303337" y="4954736"/>
            <a:ext cx="19050" cy="1588"/>
          </a:xfrm>
          <a:prstGeom prst="rect">
            <a:avLst/>
          </a:prstGeom>
          <a:solidFill>
            <a:srgbClr val="FFFFFF"/>
          </a:solidFill>
          <a:ln>
            <a:noFill/>
          </a:ln>
          <a:extLs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0" tIns="0" rIns="0" bIns="0"/>
          <a:lstStyle/>
          <a:p>
            <a:endParaRPr lang="zh-CN" altLang="en-US" b="0"/>
          </a:p>
        </p:txBody>
      </p:sp>
      <p:sp>
        <p:nvSpPr>
          <p:cNvPr id="12" name="Rectangle 8">
            <a:extLst>
              <a:ext uri="{FF2B5EF4-FFF2-40B4-BE49-F238E27FC236}">
                <a16:creationId xmlns:a16="http://schemas.microsoft.com/office/drawing/2014/main" id="{AEA6E819-8B33-A741-AAEA-416FD868B6E8}"/>
              </a:ext>
            </a:extLst>
          </p:cNvPr>
          <p:cNvSpPr>
            <a:spLocks/>
          </p:cNvSpPr>
          <p:nvPr/>
        </p:nvSpPr>
        <p:spPr bwMode="auto">
          <a:xfrm>
            <a:off x="2041525" y="4954736"/>
            <a:ext cx="17462" cy="1588"/>
          </a:xfrm>
          <a:prstGeom prst="rect">
            <a:avLst/>
          </a:prstGeom>
          <a:solidFill>
            <a:srgbClr val="FFFFFF"/>
          </a:solidFill>
          <a:ln>
            <a:noFill/>
          </a:ln>
          <a:extLs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0" tIns="0" rIns="0" bIns="0"/>
          <a:lstStyle/>
          <a:p>
            <a:endParaRPr lang="zh-CN" altLang="en-US" b="0"/>
          </a:p>
        </p:txBody>
      </p:sp>
      <p:sp>
        <p:nvSpPr>
          <p:cNvPr id="13" name="Rectangle 9">
            <a:extLst>
              <a:ext uri="{FF2B5EF4-FFF2-40B4-BE49-F238E27FC236}">
                <a16:creationId xmlns:a16="http://schemas.microsoft.com/office/drawing/2014/main" id="{A77EC16B-3755-9945-9F12-5F70D4BEB004}"/>
              </a:ext>
            </a:extLst>
          </p:cNvPr>
          <p:cNvSpPr>
            <a:spLocks/>
          </p:cNvSpPr>
          <p:nvPr/>
        </p:nvSpPr>
        <p:spPr bwMode="auto">
          <a:xfrm>
            <a:off x="4192587" y="4954736"/>
            <a:ext cx="19050" cy="1588"/>
          </a:xfrm>
          <a:prstGeom prst="rect">
            <a:avLst/>
          </a:prstGeom>
          <a:solidFill>
            <a:srgbClr val="FFFFFF"/>
          </a:solidFill>
          <a:ln>
            <a:noFill/>
          </a:ln>
          <a:extLs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0" tIns="0" rIns="0" bIns="0"/>
          <a:lstStyle/>
          <a:p>
            <a:endParaRPr lang="zh-CN" altLang="en-US" b="0"/>
          </a:p>
        </p:txBody>
      </p:sp>
      <p:sp>
        <p:nvSpPr>
          <p:cNvPr id="14" name="Rectangle 10">
            <a:extLst>
              <a:ext uri="{FF2B5EF4-FFF2-40B4-BE49-F238E27FC236}">
                <a16:creationId xmlns:a16="http://schemas.microsoft.com/office/drawing/2014/main" id="{7E51AEBE-308C-0946-AD11-20B3E1DEE963}"/>
              </a:ext>
            </a:extLst>
          </p:cNvPr>
          <p:cNvSpPr>
            <a:spLocks/>
          </p:cNvSpPr>
          <p:nvPr/>
        </p:nvSpPr>
        <p:spPr bwMode="auto">
          <a:xfrm>
            <a:off x="7410450" y="4954736"/>
            <a:ext cx="19050" cy="1588"/>
          </a:xfrm>
          <a:prstGeom prst="rect">
            <a:avLst/>
          </a:prstGeom>
          <a:solidFill>
            <a:srgbClr val="FFFFFF"/>
          </a:solidFill>
          <a:ln>
            <a:noFill/>
          </a:ln>
          <a:extLs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0" tIns="0" rIns="0" bIns="0"/>
          <a:lstStyle/>
          <a:p>
            <a:endParaRPr lang="zh-CN" altLang="en-US" b="0"/>
          </a:p>
        </p:txBody>
      </p:sp>
      <p:sp>
        <p:nvSpPr>
          <p:cNvPr id="15" name="Rectangle 11">
            <a:extLst>
              <a:ext uri="{FF2B5EF4-FFF2-40B4-BE49-F238E27FC236}">
                <a16:creationId xmlns:a16="http://schemas.microsoft.com/office/drawing/2014/main" id="{EC7762AA-3CEC-874F-B5AE-78F628E32108}"/>
              </a:ext>
            </a:extLst>
          </p:cNvPr>
          <p:cNvSpPr>
            <a:spLocks/>
          </p:cNvSpPr>
          <p:nvPr/>
        </p:nvSpPr>
        <p:spPr bwMode="auto">
          <a:xfrm>
            <a:off x="3222625" y="1936899"/>
            <a:ext cx="124072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defRPr sz="1200">
                <a:solidFill>
                  <a:schemeClr val="tx1"/>
                </a:solidFill>
                <a:latin typeface="Times" pitchFamily="2" charset="0"/>
              </a:defRPr>
            </a:lvl1pPr>
            <a:lvl2pPr>
              <a:defRPr sz="1200">
                <a:solidFill>
                  <a:schemeClr val="tx1"/>
                </a:solidFill>
                <a:latin typeface="Times" pitchFamily="2" charset="0"/>
              </a:defRPr>
            </a:lvl2pPr>
            <a:lvl3pPr>
              <a:defRPr sz="1200">
                <a:solidFill>
                  <a:schemeClr val="tx1"/>
                </a:solidFill>
                <a:latin typeface="Times" pitchFamily="2" charset="0"/>
              </a:defRPr>
            </a:lvl3pPr>
            <a:lvl4pPr>
              <a:defRPr sz="1200">
                <a:solidFill>
                  <a:schemeClr val="tx1"/>
                </a:solidFill>
                <a:latin typeface="Times" pitchFamily="2" charset="0"/>
              </a:defRPr>
            </a:lvl4pPr>
            <a:lvl5pPr>
              <a:defRPr sz="1200">
                <a:solidFill>
                  <a:schemeClr val="tx1"/>
                </a:solidFill>
                <a:latin typeface="Times" pitchFamily="2" charset="0"/>
              </a:defRPr>
            </a:lvl5pPr>
            <a:lvl6pPr fontAlgn="base">
              <a:spcBef>
                <a:spcPct val="0"/>
              </a:spcBef>
              <a:spcAft>
                <a:spcPct val="0"/>
              </a:spcAft>
              <a:defRPr sz="1200">
                <a:solidFill>
                  <a:schemeClr val="tx1"/>
                </a:solidFill>
                <a:latin typeface="Times" pitchFamily="2" charset="0"/>
              </a:defRPr>
            </a:lvl6pPr>
            <a:lvl7pPr fontAlgn="base">
              <a:spcBef>
                <a:spcPct val="0"/>
              </a:spcBef>
              <a:spcAft>
                <a:spcPct val="0"/>
              </a:spcAft>
              <a:defRPr sz="1200">
                <a:solidFill>
                  <a:schemeClr val="tx1"/>
                </a:solidFill>
                <a:latin typeface="Times" pitchFamily="2" charset="0"/>
              </a:defRPr>
            </a:lvl7pPr>
            <a:lvl8pPr fontAlgn="base">
              <a:spcBef>
                <a:spcPct val="0"/>
              </a:spcBef>
              <a:spcAft>
                <a:spcPct val="0"/>
              </a:spcAft>
              <a:defRPr sz="1200">
                <a:solidFill>
                  <a:schemeClr val="tx1"/>
                </a:solidFill>
                <a:latin typeface="Times" pitchFamily="2" charset="0"/>
              </a:defRPr>
            </a:lvl8pPr>
            <a:lvl9pPr fontAlgn="base">
              <a:spcBef>
                <a:spcPct val="0"/>
              </a:spcBef>
              <a:spcAft>
                <a:spcPct val="0"/>
              </a:spcAft>
              <a:defRPr sz="1200">
                <a:solidFill>
                  <a:schemeClr val="tx1"/>
                </a:solidFill>
                <a:latin typeface="Times" pitchFamily="2" charset="0"/>
              </a:defRPr>
            </a:lvl9pPr>
          </a:lstStyle>
          <a:p>
            <a:r>
              <a:rPr lang="en-US" altLang="zh-CN" sz="1600" b="0">
                <a:ea typeface="宋体" panose="02010600030101010101" pitchFamily="2" charset="-122"/>
              </a:rPr>
              <a:t>Bulletin board:</a:t>
            </a:r>
          </a:p>
        </p:txBody>
      </p:sp>
      <p:sp>
        <p:nvSpPr>
          <p:cNvPr id="16" name="Rectangle 12">
            <a:extLst>
              <a:ext uri="{FF2B5EF4-FFF2-40B4-BE49-F238E27FC236}">
                <a16:creationId xmlns:a16="http://schemas.microsoft.com/office/drawing/2014/main" id="{DCBDFDED-5228-BC44-8723-FA145F13225D}"/>
              </a:ext>
            </a:extLst>
          </p:cNvPr>
          <p:cNvSpPr>
            <a:spLocks/>
          </p:cNvSpPr>
          <p:nvPr/>
        </p:nvSpPr>
        <p:spPr bwMode="auto">
          <a:xfrm>
            <a:off x="4419600" y="1916261"/>
            <a:ext cx="107721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defRPr sz="1200">
                <a:solidFill>
                  <a:schemeClr val="tx1"/>
                </a:solidFill>
                <a:latin typeface="Times" pitchFamily="2" charset="0"/>
              </a:defRPr>
            </a:lvl1pPr>
            <a:lvl2pPr>
              <a:defRPr sz="1200">
                <a:solidFill>
                  <a:schemeClr val="tx1"/>
                </a:solidFill>
                <a:latin typeface="Times" pitchFamily="2" charset="0"/>
              </a:defRPr>
            </a:lvl2pPr>
            <a:lvl3pPr>
              <a:defRPr sz="1200">
                <a:solidFill>
                  <a:schemeClr val="tx1"/>
                </a:solidFill>
                <a:latin typeface="Times" pitchFamily="2" charset="0"/>
              </a:defRPr>
            </a:lvl3pPr>
            <a:lvl4pPr>
              <a:defRPr sz="1200">
                <a:solidFill>
                  <a:schemeClr val="tx1"/>
                </a:solidFill>
                <a:latin typeface="Times" pitchFamily="2" charset="0"/>
              </a:defRPr>
            </a:lvl4pPr>
            <a:lvl5pPr>
              <a:defRPr sz="1200">
                <a:solidFill>
                  <a:schemeClr val="tx1"/>
                </a:solidFill>
                <a:latin typeface="Times" pitchFamily="2" charset="0"/>
              </a:defRPr>
            </a:lvl5pPr>
            <a:lvl6pPr fontAlgn="base">
              <a:spcBef>
                <a:spcPct val="0"/>
              </a:spcBef>
              <a:spcAft>
                <a:spcPct val="0"/>
              </a:spcAft>
              <a:defRPr sz="1200">
                <a:solidFill>
                  <a:schemeClr val="tx1"/>
                </a:solidFill>
                <a:latin typeface="Times" pitchFamily="2" charset="0"/>
              </a:defRPr>
            </a:lvl6pPr>
            <a:lvl7pPr fontAlgn="base">
              <a:spcBef>
                <a:spcPct val="0"/>
              </a:spcBef>
              <a:spcAft>
                <a:spcPct val="0"/>
              </a:spcAft>
              <a:defRPr sz="1200">
                <a:solidFill>
                  <a:schemeClr val="tx1"/>
                </a:solidFill>
                <a:latin typeface="Times" pitchFamily="2" charset="0"/>
              </a:defRPr>
            </a:lvl7pPr>
            <a:lvl8pPr fontAlgn="base">
              <a:spcBef>
                <a:spcPct val="0"/>
              </a:spcBef>
              <a:spcAft>
                <a:spcPct val="0"/>
              </a:spcAft>
              <a:defRPr sz="1200">
                <a:solidFill>
                  <a:schemeClr val="tx1"/>
                </a:solidFill>
                <a:latin typeface="Times" pitchFamily="2" charset="0"/>
              </a:defRPr>
            </a:lvl8pPr>
            <a:lvl9pPr fontAlgn="base">
              <a:spcBef>
                <a:spcPct val="0"/>
              </a:spcBef>
              <a:spcAft>
                <a:spcPct val="0"/>
              </a:spcAft>
              <a:defRPr sz="1200">
                <a:solidFill>
                  <a:schemeClr val="tx1"/>
                </a:solidFill>
                <a:latin typeface="Times" pitchFamily="2" charset="0"/>
              </a:defRPr>
            </a:lvl9pPr>
          </a:lstStyle>
          <a:p>
            <a:r>
              <a:rPr lang="en-US" altLang="zh-CN" sz="1500" b="0">
                <a:latin typeface="New York" charset="0"/>
                <a:ea typeface="宋体" panose="02010600030101010101" pitchFamily="2" charset="-122"/>
                <a:sym typeface="New York" charset="0"/>
              </a:rPr>
              <a:t> os.interesting</a:t>
            </a:r>
          </a:p>
        </p:txBody>
      </p:sp>
      <p:sp>
        <p:nvSpPr>
          <p:cNvPr id="17" name="Line 13">
            <a:extLst>
              <a:ext uri="{FF2B5EF4-FFF2-40B4-BE49-F238E27FC236}">
                <a16:creationId xmlns:a16="http://schemas.microsoft.com/office/drawing/2014/main" id="{A6DC0727-84F7-F84D-9E90-09074A0B5245}"/>
              </a:ext>
            </a:extLst>
          </p:cNvPr>
          <p:cNvSpPr>
            <a:spLocks noChangeShapeType="1"/>
          </p:cNvSpPr>
          <p:nvPr/>
        </p:nvSpPr>
        <p:spPr bwMode="auto">
          <a:xfrm>
            <a:off x="1189037" y="1827361"/>
            <a:ext cx="6457950" cy="1588"/>
          </a:xfrm>
          <a:prstGeom prst="line">
            <a:avLst/>
          </a:prstGeom>
          <a:noFill/>
          <a:ln w="12700"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b="0"/>
          </a:p>
        </p:txBody>
      </p:sp>
      <p:sp>
        <p:nvSpPr>
          <p:cNvPr id="18" name="Rectangle 14">
            <a:extLst>
              <a:ext uri="{FF2B5EF4-FFF2-40B4-BE49-F238E27FC236}">
                <a16:creationId xmlns:a16="http://schemas.microsoft.com/office/drawing/2014/main" id="{074C35F1-9E2E-D741-940A-613779254F52}"/>
              </a:ext>
            </a:extLst>
          </p:cNvPr>
          <p:cNvSpPr>
            <a:spLocks/>
          </p:cNvSpPr>
          <p:nvPr/>
        </p:nvSpPr>
        <p:spPr bwMode="auto">
          <a:xfrm>
            <a:off x="1231900" y="2282974"/>
            <a:ext cx="37830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defRPr sz="1200">
                <a:solidFill>
                  <a:schemeClr val="tx1"/>
                </a:solidFill>
                <a:latin typeface="Times" pitchFamily="2" charset="0"/>
              </a:defRPr>
            </a:lvl1pPr>
            <a:lvl2pPr>
              <a:defRPr sz="1200">
                <a:solidFill>
                  <a:schemeClr val="tx1"/>
                </a:solidFill>
                <a:latin typeface="Times" pitchFamily="2" charset="0"/>
              </a:defRPr>
            </a:lvl2pPr>
            <a:lvl3pPr>
              <a:defRPr sz="1200">
                <a:solidFill>
                  <a:schemeClr val="tx1"/>
                </a:solidFill>
                <a:latin typeface="Times" pitchFamily="2" charset="0"/>
              </a:defRPr>
            </a:lvl3pPr>
            <a:lvl4pPr>
              <a:defRPr sz="1200">
                <a:solidFill>
                  <a:schemeClr val="tx1"/>
                </a:solidFill>
                <a:latin typeface="Times" pitchFamily="2" charset="0"/>
              </a:defRPr>
            </a:lvl4pPr>
            <a:lvl5pPr>
              <a:defRPr sz="1200">
                <a:solidFill>
                  <a:schemeClr val="tx1"/>
                </a:solidFill>
                <a:latin typeface="Times" pitchFamily="2" charset="0"/>
              </a:defRPr>
            </a:lvl5pPr>
            <a:lvl6pPr fontAlgn="base">
              <a:spcBef>
                <a:spcPct val="0"/>
              </a:spcBef>
              <a:spcAft>
                <a:spcPct val="0"/>
              </a:spcAft>
              <a:defRPr sz="1200">
                <a:solidFill>
                  <a:schemeClr val="tx1"/>
                </a:solidFill>
                <a:latin typeface="Times" pitchFamily="2" charset="0"/>
              </a:defRPr>
            </a:lvl6pPr>
            <a:lvl7pPr fontAlgn="base">
              <a:spcBef>
                <a:spcPct val="0"/>
              </a:spcBef>
              <a:spcAft>
                <a:spcPct val="0"/>
              </a:spcAft>
              <a:defRPr sz="1200">
                <a:solidFill>
                  <a:schemeClr val="tx1"/>
                </a:solidFill>
                <a:latin typeface="Times" pitchFamily="2" charset="0"/>
              </a:defRPr>
            </a:lvl7pPr>
            <a:lvl8pPr fontAlgn="base">
              <a:spcBef>
                <a:spcPct val="0"/>
              </a:spcBef>
              <a:spcAft>
                <a:spcPct val="0"/>
              </a:spcAft>
              <a:defRPr sz="1200">
                <a:solidFill>
                  <a:schemeClr val="tx1"/>
                </a:solidFill>
                <a:latin typeface="Times" pitchFamily="2" charset="0"/>
              </a:defRPr>
            </a:lvl8pPr>
            <a:lvl9pPr fontAlgn="base">
              <a:spcBef>
                <a:spcPct val="0"/>
              </a:spcBef>
              <a:spcAft>
                <a:spcPct val="0"/>
              </a:spcAft>
              <a:defRPr sz="1200">
                <a:solidFill>
                  <a:schemeClr val="tx1"/>
                </a:solidFill>
                <a:latin typeface="Times" pitchFamily="2" charset="0"/>
              </a:defRPr>
            </a:lvl9pPr>
          </a:lstStyle>
          <a:p>
            <a:r>
              <a:rPr lang="en-US" altLang="zh-CN" sz="1600" b="0">
                <a:ea typeface="宋体" panose="02010600030101010101" pitchFamily="2" charset="-122"/>
              </a:rPr>
              <a:t>Item</a:t>
            </a:r>
          </a:p>
        </p:txBody>
      </p:sp>
      <p:sp>
        <p:nvSpPr>
          <p:cNvPr id="19" name="Rectangle 15">
            <a:extLst>
              <a:ext uri="{FF2B5EF4-FFF2-40B4-BE49-F238E27FC236}">
                <a16:creationId xmlns:a16="http://schemas.microsoft.com/office/drawing/2014/main" id="{AEC14048-F169-164A-B352-2D0C0BF02AB1}"/>
              </a:ext>
            </a:extLst>
          </p:cNvPr>
          <p:cNvSpPr>
            <a:spLocks/>
          </p:cNvSpPr>
          <p:nvPr/>
        </p:nvSpPr>
        <p:spPr bwMode="auto">
          <a:xfrm>
            <a:off x="2014537" y="2273449"/>
            <a:ext cx="44563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defRPr sz="1200">
                <a:solidFill>
                  <a:schemeClr val="tx1"/>
                </a:solidFill>
                <a:latin typeface="Times" pitchFamily="2" charset="0"/>
              </a:defRPr>
            </a:lvl1pPr>
            <a:lvl2pPr>
              <a:defRPr sz="1200">
                <a:solidFill>
                  <a:schemeClr val="tx1"/>
                </a:solidFill>
                <a:latin typeface="Times" pitchFamily="2" charset="0"/>
              </a:defRPr>
            </a:lvl2pPr>
            <a:lvl3pPr>
              <a:defRPr sz="1200">
                <a:solidFill>
                  <a:schemeClr val="tx1"/>
                </a:solidFill>
                <a:latin typeface="Times" pitchFamily="2" charset="0"/>
              </a:defRPr>
            </a:lvl3pPr>
            <a:lvl4pPr>
              <a:defRPr sz="1200">
                <a:solidFill>
                  <a:schemeClr val="tx1"/>
                </a:solidFill>
                <a:latin typeface="Times" pitchFamily="2" charset="0"/>
              </a:defRPr>
            </a:lvl4pPr>
            <a:lvl5pPr>
              <a:defRPr sz="1200">
                <a:solidFill>
                  <a:schemeClr val="tx1"/>
                </a:solidFill>
                <a:latin typeface="Times" pitchFamily="2" charset="0"/>
              </a:defRPr>
            </a:lvl5pPr>
            <a:lvl6pPr fontAlgn="base">
              <a:spcBef>
                <a:spcPct val="0"/>
              </a:spcBef>
              <a:spcAft>
                <a:spcPct val="0"/>
              </a:spcAft>
              <a:defRPr sz="1200">
                <a:solidFill>
                  <a:schemeClr val="tx1"/>
                </a:solidFill>
                <a:latin typeface="Times" pitchFamily="2" charset="0"/>
              </a:defRPr>
            </a:lvl6pPr>
            <a:lvl7pPr fontAlgn="base">
              <a:spcBef>
                <a:spcPct val="0"/>
              </a:spcBef>
              <a:spcAft>
                <a:spcPct val="0"/>
              </a:spcAft>
              <a:defRPr sz="1200">
                <a:solidFill>
                  <a:schemeClr val="tx1"/>
                </a:solidFill>
                <a:latin typeface="Times" pitchFamily="2" charset="0"/>
              </a:defRPr>
            </a:lvl7pPr>
            <a:lvl8pPr fontAlgn="base">
              <a:spcBef>
                <a:spcPct val="0"/>
              </a:spcBef>
              <a:spcAft>
                <a:spcPct val="0"/>
              </a:spcAft>
              <a:defRPr sz="1200">
                <a:solidFill>
                  <a:schemeClr val="tx1"/>
                </a:solidFill>
                <a:latin typeface="Times" pitchFamily="2" charset="0"/>
              </a:defRPr>
            </a:lvl8pPr>
            <a:lvl9pPr fontAlgn="base">
              <a:spcBef>
                <a:spcPct val="0"/>
              </a:spcBef>
              <a:spcAft>
                <a:spcPct val="0"/>
              </a:spcAft>
              <a:defRPr sz="1200">
                <a:solidFill>
                  <a:schemeClr val="tx1"/>
                </a:solidFill>
                <a:latin typeface="Times" pitchFamily="2" charset="0"/>
              </a:defRPr>
            </a:lvl9pPr>
          </a:lstStyle>
          <a:p>
            <a:r>
              <a:rPr lang="en-US" altLang="zh-CN" sz="1600" b="0">
                <a:ea typeface="宋体" panose="02010600030101010101" pitchFamily="2" charset="-122"/>
              </a:rPr>
              <a:t>From</a:t>
            </a:r>
          </a:p>
        </p:txBody>
      </p:sp>
      <p:sp>
        <p:nvSpPr>
          <p:cNvPr id="20" name="Rectangle 16">
            <a:extLst>
              <a:ext uri="{FF2B5EF4-FFF2-40B4-BE49-F238E27FC236}">
                <a16:creationId xmlns:a16="http://schemas.microsoft.com/office/drawing/2014/main" id="{FDB3DEC5-5973-2241-9694-90912163BC0F}"/>
              </a:ext>
            </a:extLst>
          </p:cNvPr>
          <p:cNvSpPr>
            <a:spLocks/>
          </p:cNvSpPr>
          <p:nvPr/>
        </p:nvSpPr>
        <p:spPr bwMode="auto">
          <a:xfrm>
            <a:off x="4303712" y="2273449"/>
            <a:ext cx="61715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defRPr sz="1200">
                <a:solidFill>
                  <a:schemeClr val="tx1"/>
                </a:solidFill>
                <a:latin typeface="Times" pitchFamily="2" charset="0"/>
              </a:defRPr>
            </a:lvl1pPr>
            <a:lvl2pPr>
              <a:defRPr sz="1200">
                <a:solidFill>
                  <a:schemeClr val="tx1"/>
                </a:solidFill>
                <a:latin typeface="Times" pitchFamily="2" charset="0"/>
              </a:defRPr>
            </a:lvl2pPr>
            <a:lvl3pPr>
              <a:defRPr sz="1200">
                <a:solidFill>
                  <a:schemeClr val="tx1"/>
                </a:solidFill>
                <a:latin typeface="Times" pitchFamily="2" charset="0"/>
              </a:defRPr>
            </a:lvl3pPr>
            <a:lvl4pPr>
              <a:defRPr sz="1200">
                <a:solidFill>
                  <a:schemeClr val="tx1"/>
                </a:solidFill>
                <a:latin typeface="Times" pitchFamily="2" charset="0"/>
              </a:defRPr>
            </a:lvl4pPr>
            <a:lvl5pPr>
              <a:defRPr sz="1200">
                <a:solidFill>
                  <a:schemeClr val="tx1"/>
                </a:solidFill>
                <a:latin typeface="Times" pitchFamily="2" charset="0"/>
              </a:defRPr>
            </a:lvl5pPr>
            <a:lvl6pPr fontAlgn="base">
              <a:spcBef>
                <a:spcPct val="0"/>
              </a:spcBef>
              <a:spcAft>
                <a:spcPct val="0"/>
              </a:spcAft>
              <a:defRPr sz="1200">
                <a:solidFill>
                  <a:schemeClr val="tx1"/>
                </a:solidFill>
                <a:latin typeface="Times" pitchFamily="2" charset="0"/>
              </a:defRPr>
            </a:lvl6pPr>
            <a:lvl7pPr fontAlgn="base">
              <a:spcBef>
                <a:spcPct val="0"/>
              </a:spcBef>
              <a:spcAft>
                <a:spcPct val="0"/>
              </a:spcAft>
              <a:defRPr sz="1200">
                <a:solidFill>
                  <a:schemeClr val="tx1"/>
                </a:solidFill>
                <a:latin typeface="Times" pitchFamily="2" charset="0"/>
              </a:defRPr>
            </a:lvl7pPr>
            <a:lvl8pPr fontAlgn="base">
              <a:spcBef>
                <a:spcPct val="0"/>
              </a:spcBef>
              <a:spcAft>
                <a:spcPct val="0"/>
              </a:spcAft>
              <a:defRPr sz="1200">
                <a:solidFill>
                  <a:schemeClr val="tx1"/>
                </a:solidFill>
                <a:latin typeface="Times" pitchFamily="2" charset="0"/>
              </a:defRPr>
            </a:lvl8pPr>
            <a:lvl9pPr fontAlgn="base">
              <a:spcBef>
                <a:spcPct val="0"/>
              </a:spcBef>
              <a:spcAft>
                <a:spcPct val="0"/>
              </a:spcAft>
              <a:defRPr sz="1200">
                <a:solidFill>
                  <a:schemeClr val="tx1"/>
                </a:solidFill>
                <a:latin typeface="Times" pitchFamily="2" charset="0"/>
              </a:defRPr>
            </a:lvl9pPr>
          </a:lstStyle>
          <a:p>
            <a:r>
              <a:rPr lang="en-US" altLang="zh-CN" sz="1600" b="0">
                <a:ea typeface="宋体" panose="02010600030101010101" pitchFamily="2" charset="-122"/>
              </a:rPr>
              <a:t>Subject</a:t>
            </a:r>
          </a:p>
        </p:txBody>
      </p:sp>
      <p:sp>
        <p:nvSpPr>
          <p:cNvPr id="21" name="Rectangle 17">
            <a:extLst>
              <a:ext uri="{FF2B5EF4-FFF2-40B4-BE49-F238E27FC236}">
                <a16:creationId xmlns:a16="http://schemas.microsoft.com/office/drawing/2014/main" id="{C00CF11E-9EAD-AB46-8A60-AD6AB07312CF}"/>
              </a:ext>
            </a:extLst>
          </p:cNvPr>
          <p:cNvSpPr>
            <a:spLocks/>
          </p:cNvSpPr>
          <p:nvPr/>
        </p:nvSpPr>
        <p:spPr bwMode="auto">
          <a:xfrm>
            <a:off x="1231900" y="2832249"/>
            <a:ext cx="20518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defRPr sz="1200">
                <a:solidFill>
                  <a:schemeClr val="tx1"/>
                </a:solidFill>
                <a:latin typeface="Times" pitchFamily="2" charset="0"/>
              </a:defRPr>
            </a:lvl1pPr>
            <a:lvl2pPr>
              <a:defRPr sz="1200">
                <a:solidFill>
                  <a:schemeClr val="tx1"/>
                </a:solidFill>
                <a:latin typeface="Times" pitchFamily="2" charset="0"/>
              </a:defRPr>
            </a:lvl2pPr>
            <a:lvl3pPr>
              <a:defRPr sz="1200">
                <a:solidFill>
                  <a:schemeClr val="tx1"/>
                </a:solidFill>
                <a:latin typeface="Times" pitchFamily="2" charset="0"/>
              </a:defRPr>
            </a:lvl3pPr>
            <a:lvl4pPr>
              <a:defRPr sz="1200">
                <a:solidFill>
                  <a:schemeClr val="tx1"/>
                </a:solidFill>
                <a:latin typeface="Times" pitchFamily="2" charset="0"/>
              </a:defRPr>
            </a:lvl4pPr>
            <a:lvl5pPr>
              <a:defRPr sz="1200">
                <a:solidFill>
                  <a:schemeClr val="tx1"/>
                </a:solidFill>
                <a:latin typeface="Times" pitchFamily="2" charset="0"/>
              </a:defRPr>
            </a:lvl5pPr>
            <a:lvl6pPr fontAlgn="base">
              <a:spcBef>
                <a:spcPct val="0"/>
              </a:spcBef>
              <a:spcAft>
                <a:spcPct val="0"/>
              </a:spcAft>
              <a:defRPr sz="1200">
                <a:solidFill>
                  <a:schemeClr val="tx1"/>
                </a:solidFill>
                <a:latin typeface="Times" pitchFamily="2" charset="0"/>
              </a:defRPr>
            </a:lvl6pPr>
            <a:lvl7pPr fontAlgn="base">
              <a:spcBef>
                <a:spcPct val="0"/>
              </a:spcBef>
              <a:spcAft>
                <a:spcPct val="0"/>
              </a:spcAft>
              <a:defRPr sz="1200">
                <a:solidFill>
                  <a:schemeClr val="tx1"/>
                </a:solidFill>
                <a:latin typeface="Times" pitchFamily="2" charset="0"/>
              </a:defRPr>
            </a:lvl7pPr>
            <a:lvl8pPr fontAlgn="base">
              <a:spcBef>
                <a:spcPct val="0"/>
              </a:spcBef>
              <a:spcAft>
                <a:spcPct val="0"/>
              </a:spcAft>
              <a:defRPr sz="1200">
                <a:solidFill>
                  <a:schemeClr val="tx1"/>
                </a:solidFill>
                <a:latin typeface="Times" pitchFamily="2" charset="0"/>
              </a:defRPr>
            </a:lvl8pPr>
            <a:lvl9pPr fontAlgn="base">
              <a:spcBef>
                <a:spcPct val="0"/>
              </a:spcBef>
              <a:spcAft>
                <a:spcPct val="0"/>
              </a:spcAft>
              <a:defRPr sz="1200">
                <a:solidFill>
                  <a:schemeClr val="tx1"/>
                </a:solidFill>
                <a:latin typeface="Times" pitchFamily="2" charset="0"/>
              </a:defRPr>
            </a:lvl9pPr>
          </a:lstStyle>
          <a:p>
            <a:r>
              <a:rPr lang="en-US" altLang="zh-CN" sz="1600" b="0">
                <a:ea typeface="宋体" panose="02010600030101010101" pitchFamily="2" charset="-122"/>
              </a:rPr>
              <a:t>23</a:t>
            </a:r>
          </a:p>
        </p:txBody>
      </p:sp>
      <p:sp>
        <p:nvSpPr>
          <p:cNvPr id="22" name="Rectangle 18">
            <a:extLst>
              <a:ext uri="{FF2B5EF4-FFF2-40B4-BE49-F238E27FC236}">
                <a16:creationId xmlns:a16="http://schemas.microsoft.com/office/drawing/2014/main" id="{7220E9DA-9D72-E041-A56A-FD25CAD5E711}"/>
              </a:ext>
            </a:extLst>
          </p:cNvPr>
          <p:cNvSpPr>
            <a:spLocks/>
          </p:cNvSpPr>
          <p:nvPr/>
        </p:nvSpPr>
        <p:spPr bwMode="auto">
          <a:xfrm>
            <a:off x="1981200" y="2832249"/>
            <a:ext cx="8544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defRPr sz="1200">
                <a:solidFill>
                  <a:schemeClr val="tx1"/>
                </a:solidFill>
                <a:latin typeface="Times" pitchFamily="2" charset="0"/>
              </a:defRPr>
            </a:lvl1pPr>
            <a:lvl2pPr>
              <a:defRPr sz="1200">
                <a:solidFill>
                  <a:schemeClr val="tx1"/>
                </a:solidFill>
                <a:latin typeface="Times" pitchFamily="2" charset="0"/>
              </a:defRPr>
            </a:lvl2pPr>
            <a:lvl3pPr>
              <a:defRPr sz="1200">
                <a:solidFill>
                  <a:schemeClr val="tx1"/>
                </a:solidFill>
                <a:latin typeface="Times" pitchFamily="2" charset="0"/>
              </a:defRPr>
            </a:lvl3pPr>
            <a:lvl4pPr>
              <a:defRPr sz="1200">
                <a:solidFill>
                  <a:schemeClr val="tx1"/>
                </a:solidFill>
                <a:latin typeface="Times" pitchFamily="2" charset="0"/>
              </a:defRPr>
            </a:lvl4pPr>
            <a:lvl5pPr>
              <a:defRPr sz="1200">
                <a:solidFill>
                  <a:schemeClr val="tx1"/>
                </a:solidFill>
                <a:latin typeface="Times" pitchFamily="2" charset="0"/>
              </a:defRPr>
            </a:lvl5pPr>
            <a:lvl6pPr fontAlgn="base">
              <a:spcBef>
                <a:spcPct val="0"/>
              </a:spcBef>
              <a:spcAft>
                <a:spcPct val="0"/>
              </a:spcAft>
              <a:defRPr sz="1200">
                <a:solidFill>
                  <a:schemeClr val="tx1"/>
                </a:solidFill>
                <a:latin typeface="Times" pitchFamily="2" charset="0"/>
              </a:defRPr>
            </a:lvl6pPr>
            <a:lvl7pPr fontAlgn="base">
              <a:spcBef>
                <a:spcPct val="0"/>
              </a:spcBef>
              <a:spcAft>
                <a:spcPct val="0"/>
              </a:spcAft>
              <a:defRPr sz="1200">
                <a:solidFill>
                  <a:schemeClr val="tx1"/>
                </a:solidFill>
                <a:latin typeface="Times" pitchFamily="2" charset="0"/>
              </a:defRPr>
            </a:lvl7pPr>
            <a:lvl8pPr fontAlgn="base">
              <a:spcBef>
                <a:spcPct val="0"/>
              </a:spcBef>
              <a:spcAft>
                <a:spcPct val="0"/>
              </a:spcAft>
              <a:defRPr sz="1200">
                <a:solidFill>
                  <a:schemeClr val="tx1"/>
                </a:solidFill>
                <a:latin typeface="Times" pitchFamily="2" charset="0"/>
              </a:defRPr>
            </a:lvl8pPr>
            <a:lvl9pPr fontAlgn="base">
              <a:spcBef>
                <a:spcPct val="0"/>
              </a:spcBef>
              <a:spcAft>
                <a:spcPct val="0"/>
              </a:spcAft>
              <a:defRPr sz="1200">
                <a:solidFill>
                  <a:schemeClr val="tx1"/>
                </a:solidFill>
                <a:latin typeface="Times" pitchFamily="2" charset="0"/>
              </a:defRPr>
            </a:lvl9pPr>
          </a:lstStyle>
          <a:p>
            <a:r>
              <a:rPr lang="en-US" altLang="zh-CN" sz="1600" b="0" dirty="0">
                <a:ea typeface="宋体" panose="02010600030101010101" pitchFamily="2" charset="-122"/>
              </a:rPr>
              <a:t>A.</a:t>
            </a:r>
            <a:r>
              <a:rPr lang="zh-CN" altLang="en-US" sz="1600" b="0" dirty="0">
                <a:ea typeface="宋体" panose="02010600030101010101" pitchFamily="2" charset="-122"/>
              </a:rPr>
              <a:t> </a:t>
            </a:r>
            <a:r>
              <a:rPr lang="en-US" altLang="zh-CN" sz="1600" b="0" dirty="0">
                <a:ea typeface="宋体" panose="02010600030101010101" pitchFamily="2" charset="-122"/>
              </a:rPr>
              <a:t>Hanlon</a:t>
            </a:r>
          </a:p>
        </p:txBody>
      </p:sp>
      <p:sp>
        <p:nvSpPr>
          <p:cNvPr id="23" name="Rectangle 19">
            <a:extLst>
              <a:ext uri="{FF2B5EF4-FFF2-40B4-BE49-F238E27FC236}">
                <a16:creationId xmlns:a16="http://schemas.microsoft.com/office/drawing/2014/main" id="{CD0D7564-0718-D14D-9557-AFC599B613D2}"/>
              </a:ext>
            </a:extLst>
          </p:cNvPr>
          <p:cNvSpPr>
            <a:spLocks/>
          </p:cNvSpPr>
          <p:nvPr/>
        </p:nvSpPr>
        <p:spPr bwMode="auto">
          <a:xfrm>
            <a:off x="4270375" y="2832249"/>
            <a:ext cx="46807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defRPr sz="1200">
                <a:solidFill>
                  <a:schemeClr val="tx1"/>
                </a:solidFill>
                <a:latin typeface="Times" pitchFamily="2" charset="0"/>
              </a:defRPr>
            </a:lvl1pPr>
            <a:lvl2pPr>
              <a:defRPr sz="1200">
                <a:solidFill>
                  <a:schemeClr val="tx1"/>
                </a:solidFill>
                <a:latin typeface="Times" pitchFamily="2" charset="0"/>
              </a:defRPr>
            </a:lvl2pPr>
            <a:lvl3pPr>
              <a:defRPr sz="1200">
                <a:solidFill>
                  <a:schemeClr val="tx1"/>
                </a:solidFill>
                <a:latin typeface="Times" pitchFamily="2" charset="0"/>
              </a:defRPr>
            </a:lvl3pPr>
            <a:lvl4pPr>
              <a:defRPr sz="1200">
                <a:solidFill>
                  <a:schemeClr val="tx1"/>
                </a:solidFill>
                <a:latin typeface="Times" pitchFamily="2" charset="0"/>
              </a:defRPr>
            </a:lvl4pPr>
            <a:lvl5pPr>
              <a:defRPr sz="1200">
                <a:solidFill>
                  <a:schemeClr val="tx1"/>
                </a:solidFill>
                <a:latin typeface="Times" pitchFamily="2" charset="0"/>
              </a:defRPr>
            </a:lvl5pPr>
            <a:lvl6pPr fontAlgn="base">
              <a:spcBef>
                <a:spcPct val="0"/>
              </a:spcBef>
              <a:spcAft>
                <a:spcPct val="0"/>
              </a:spcAft>
              <a:defRPr sz="1200">
                <a:solidFill>
                  <a:schemeClr val="tx1"/>
                </a:solidFill>
                <a:latin typeface="Times" pitchFamily="2" charset="0"/>
              </a:defRPr>
            </a:lvl6pPr>
            <a:lvl7pPr fontAlgn="base">
              <a:spcBef>
                <a:spcPct val="0"/>
              </a:spcBef>
              <a:spcAft>
                <a:spcPct val="0"/>
              </a:spcAft>
              <a:defRPr sz="1200">
                <a:solidFill>
                  <a:schemeClr val="tx1"/>
                </a:solidFill>
                <a:latin typeface="Times" pitchFamily="2" charset="0"/>
              </a:defRPr>
            </a:lvl7pPr>
            <a:lvl8pPr fontAlgn="base">
              <a:spcBef>
                <a:spcPct val="0"/>
              </a:spcBef>
              <a:spcAft>
                <a:spcPct val="0"/>
              </a:spcAft>
              <a:defRPr sz="1200">
                <a:solidFill>
                  <a:schemeClr val="tx1"/>
                </a:solidFill>
                <a:latin typeface="Times" pitchFamily="2" charset="0"/>
              </a:defRPr>
            </a:lvl8pPr>
            <a:lvl9pPr fontAlgn="base">
              <a:spcBef>
                <a:spcPct val="0"/>
              </a:spcBef>
              <a:spcAft>
                <a:spcPct val="0"/>
              </a:spcAft>
              <a:defRPr sz="1200">
                <a:solidFill>
                  <a:schemeClr val="tx1"/>
                </a:solidFill>
                <a:latin typeface="Times" pitchFamily="2" charset="0"/>
              </a:defRPr>
            </a:lvl9pPr>
          </a:lstStyle>
          <a:p>
            <a:r>
              <a:rPr lang="en-US" altLang="zh-CN" sz="1600" b="0">
                <a:ea typeface="宋体" panose="02010600030101010101" pitchFamily="2" charset="-122"/>
              </a:rPr>
              <a:t>Mach</a:t>
            </a:r>
          </a:p>
        </p:txBody>
      </p:sp>
      <p:sp>
        <p:nvSpPr>
          <p:cNvPr id="24" name="Rectangle 20">
            <a:extLst>
              <a:ext uri="{FF2B5EF4-FFF2-40B4-BE49-F238E27FC236}">
                <a16:creationId xmlns:a16="http://schemas.microsoft.com/office/drawing/2014/main" id="{4B646049-9DAC-E649-8BB6-5B1EBEE4E4FD}"/>
              </a:ext>
            </a:extLst>
          </p:cNvPr>
          <p:cNvSpPr>
            <a:spLocks/>
          </p:cNvSpPr>
          <p:nvPr/>
        </p:nvSpPr>
        <p:spPr bwMode="auto">
          <a:xfrm>
            <a:off x="4700587" y="2832249"/>
            <a:ext cx="512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defRPr sz="1200">
                <a:solidFill>
                  <a:schemeClr val="tx1"/>
                </a:solidFill>
                <a:latin typeface="Times" pitchFamily="2" charset="0"/>
              </a:defRPr>
            </a:lvl1pPr>
            <a:lvl2pPr>
              <a:defRPr sz="1200">
                <a:solidFill>
                  <a:schemeClr val="tx1"/>
                </a:solidFill>
                <a:latin typeface="Times" pitchFamily="2" charset="0"/>
              </a:defRPr>
            </a:lvl2pPr>
            <a:lvl3pPr>
              <a:defRPr sz="1200">
                <a:solidFill>
                  <a:schemeClr val="tx1"/>
                </a:solidFill>
                <a:latin typeface="Times" pitchFamily="2" charset="0"/>
              </a:defRPr>
            </a:lvl3pPr>
            <a:lvl4pPr>
              <a:defRPr sz="1200">
                <a:solidFill>
                  <a:schemeClr val="tx1"/>
                </a:solidFill>
                <a:latin typeface="Times" pitchFamily="2" charset="0"/>
              </a:defRPr>
            </a:lvl4pPr>
            <a:lvl5pPr>
              <a:defRPr sz="1200">
                <a:solidFill>
                  <a:schemeClr val="tx1"/>
                </a:solidFill>
                <a:latin typeface="Times" pitchFamily="2" charset="0"/>
              </a:defRPr>
            </a:lvl5pPr>
            <a:lvl6pPr fontAlgn="base">
              <a:spcBef>
                <a:spcPct val="0"/>
              </a:spcBef>
              <a:spcAft>
                <a:spcPct val="0"/>
              </a:spcAft>
              <a:defRPr sz="1200">
                <a:solidFill>
                  <a:schemeClr val="tx1"/>
                </a:solidFill>
                <a:latin typeface="Times" pitchFamily="2" charset="0"/>
              </a:defRPr>
            </a:lvl6pPr>
            <a:lvl7pPr fontAlgn="base">
              <a:spcBef>
                <a:spcPct val="0"/>
              </a:spcBef>
              <a:spcAft>
                <a:spcPct val="0"/>
              </a:spcAft>
              <a:defRPr sz="1200">
                <a:solidFill>
                  <a:schemeClr val="tx1"/>
                </a:solidFill>
                <a:latin typeface="Times" pitchFamily="2" charset="0"/>
              </a:defRPr>
            </a:lvl7pPr>
            <a:lvl8pPr fontAlgn="base">
              <a:spcBef>
                <a:spcPct val="0"/>
              </a:spcBef>
              <a:spcAft>
                <a:spcPct val="0"/>
              </a:spcAft>
              <a:defRPr sz="1200">
                <a:solidFill>
                  <a:schemeClr val="tx1"/>
                </a:solidFill>
                <a:latin typeface="Times" pitchFamily="2" charset="0"/>
              </a:defRPr>
            </a:lvl8pPr>
            <a:lvl9pPr fontAlgn="base">
              <a:spcBef>
                <a:spcPct val="0"/>
              </a:spcBef>
              <a:spcAft>
                <a:spcPct val="0"/>
              </a:spcAft>
              <a:defRPr sz="1200">
                <a:solidFill>
                  <a:schemeClr val="tx1"/>
                </a:solidFill>
                <a:latin typeface="Times" pitchFamily="2" charset="0"/>
              </a:defRPr>
            </a:lvl9pPr>
          </a:lstStyle>
          <a:p>
            <a:r>
              <a:rPr lang="en-US" altLang="zh-CN" sz="1600" b="0">
                <a:ea typeface="宋体" panose="02010600030101010101" pitchFamily="2" charset="-122"/>
              </a:rPr>
              <a:t> </a:t>
            </a:r>
          </a:p>
        </p:txBody>
      </p:sp>
      <p:sp>
        <p:nvSpPr>
          <p:cNvPr id="25" name="Rectangle 21">
            <a:extLst>
              <a:ext uri="{FF2B5EF4-FFF2-40B4-BE49-F238E27FC236}">
                <a16:creationId xmlns:a16="http://schemas.microsoft.com/office/drawing/2014/main" id="{6FA89434-8AC1-0747-8657-4FD307EFD3C8}"/>
              </a:ext>
            </a:extLst>
          </p:cNvPr>
          <p:cNvSpPr>
            <a:spLocks/>
          </p:cNvSpPr>
          <p:nvPr/>
        </p:nvSpPr>
        <p:spPr bwMode="auto">
          <a:xfrm>
            <a:off x="4759325" y="2832249"/>
            <a:ext cx="512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defRPr sz="1200">
                <a:solidFill>
                  <a:schemeClr val="tx1"/>
                </a:solidFill>
                <a:latin typeface="Times" pitchFamily="2" charset="0"/>
              </a:defRPr>
            </a:lvl1pPr>
            <a:lvl2pPr>
              <a:defRPr sz="1200">
                <a:solidFill>
                  <a:schemeClr val="tx1"/>
                </a:solidFill>
                <a:latin typeface="Times" pitchFamily="2" charset="0"/>
              </a:defRPr>
            </a:lvl2pPr>
            <a:lvl3pPr>
              <a:defRPr sz="1200">
                <a:solidFill>
                  <a:schemeClr val="tx1"/>
                </a:solidFill>
                <a:latin typeface="Times" pitchFamily="2" charset="0"/>
              </a:defRPr>
            </a:lvl3pPr>
            <a:lvl4pPr>
              <a:defRPr sz="1200">
                <a:solidFill>
                  <a:schemeClr val="tx1"/>
                </a:solidFill>
                <a:latin typeface="Times" pitchFamily="2" charset="0"/>
              </a:defRPr>
            </a:lvl4pPr>
            <a:lvl5pPr>
              <a:defRPr sz="1200">
                <a:solidFill>
                  <a:schemeClr val="tx1"/>
                </a:solidFill>
                <a:latin typeface="Times" pitchFamily="2" charset="0"/>
              </a:defRPr>
            </a:lvl5pPr>
            <a:lvl6pPr fontAlgn="base">
              <a:spcBef>
                <a:spcPct val="0"/>
              </a:spcBef>
              <a:spcAft>
                <a:spcPct val="0"/>
              </a:spcAft>
              <a:defRPr sz="1200">
                <a:solidFill>
                  <a:schemeClr val="tx1"/>
                </a:solidFill>
                <a:latin typeface="Times" pitchFamily="2" charset="0"/>
              </a:defRPr>
            </a:lvl6pPr>
            <a:lvl7pPr fontAlgn="base">
              <a:spcBef>
                <a:spcPct val="0"/>
              </a:spcBef>
              <a:spcAft>
                <a:spcPct val="0"/>
              </a:spcAft>
              <a:defRPr sz="1200">
                <a:solidFill>
                  <a:schemeClr val="tx1"/>
                </a:solidFill>
                <a:latin typeface="Times" pitchFamily="2" charset="0"/>
              </a:defRPr>
            </a:lvl7pPr>
            <a:lvl8pPr fontAlgn="base">
              <a:spcBef>
                <a:spcPct val="0"/>
              </a:spcBef>
              <a:spcAft>
                <a:spcPct val="0"/>
              </a:spcAft>
              <a:defRPr sz="1200">
                <a:solidFill>
                  <a:schemeClr val="tx1"/>
                </a:solidFill>
                <a:latin typeface="Times" pitchFamily="2" charset="0"/>
              </a:defRPr>
            </a:lvl8pPr>
            <a:lvl9pPr fontAlgn="base">
              <a:spcBef>
                <a:spcPct val="0"/>
              </a:spcBef>
              <a:spcAft>
                <a:spcPct val="0"/>
              </a:spcAft>
              <a:defRPr sz="1200">
                <a:solidFill>
                  <a:schemeClr val="tx1"/>
                </a:solidFill>
                <a:latin typeface="Times" pitchFamily="2" charset="0"/>
              </a:defRPr>
            </a:lvl9pPr>
          </a:lstStyle>
          <a:p>
            <a:r>
              <a:rPr lang="en-US" altLang="zh-CN" sz="1600" b="0" i="1">
                <a:ea typeface="宋体" panose="02010600030101010101" pitchFamily="2" charset="-122"/>
              </a:rPr>
              <a:t> </a:t>
            </a:r>
          </a:p>
        </p:txBody>
      </p:sp>
      <p:sp>
        <p:nvSpPr>
          <p:cNvPr id="26" name="Rectangle 22">
            <a:extLst>
              <a:ext uri="{FF2B5EF4-FFF2-40B4-BE49-F238E27FC236}">
                <a16:creationId xmlns:a16="http://schemas.microsoft.com/office/drawing/2014/main" id="{62ACBEC4-430C-AC4A-A968-262D523BB8D9}"/>
              </a:ext>
            </a:extLst>
          </p:cNvPr>
          <p:cNvSpPr>
            <a:spLocks/>
          </p:cNvSpPr>
          <p:nvPr/>
        </p:nvSpPr>
        <p:spPr bwMode="auto">
          <a:xfrm>
            <a:off x="1231900" y="3210074"/>
            <a:ext cx="20518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defRPr sz="1200">
                <a:solidFill>
                  <a:schemeClr val="tx1"/>
                </a:solidFill>
                <a:latin typeface="Times" pitchFamily="2" charset="0"/>
              </a:defRPr>
            </a:lvl1pPr>
            <a:lvl2pPr>
              <a:defRPr sz="1200">
                <a:solidFill>
                  <a:schemeClr val="tx1"/>
                </a:solidFill>
                <a:latin typeface="Times" pitchFamily="2" charset="0"/>
              </a:defRPr>
            </a:lvl2pPr>
            <a:lvl3pPr>
              <a:defRPr sz="1200">
                <a:solidFill>
                  <a:schemeClr val="tx1"/>
                </a:solidFill>
                <a:latin typeface="Times" pitchFamily="2" charset="0"/>
              </a:defRPr>
            </a:lvl3pPr>
            <a:lvl4pPr>
              <a:defRPr sz="1200">
                <a:solidFill>
                  <a:schemeClr val="tx1"/>
                </a:solidFill>
                <a:latin typeface="Times" pitchFamily="2" charset="0"/>
              </a:defRPr>
            </a:lvl4pPr>
            <a:lvl5pPr>
              <a:defRPr sz="1200">
                <a:solidFill>
                  <a:schemeClr val="tx1"/>
                </a:solidFill>
                <a:latin typeface="Times" pitchFamily="2" charset="0"/>
              </a:defRPr>
            </a:lvl5pPr>
            <a:lvl6pPr fontAlgn="base">
              <a:spcBef>
                <a:spcPct val="0"/>
              </a:spcBef>
              <a:spcAft>
                <a:spcPct val="0"/>
              </a:spcAft>
              <a:defRPr sz="1200">
                <a:solidFill>
                  <a:schemeClr val="tx1"/>
                </a:solidFill>
                <a:latin typeface="Times" pitchFamily="2" charset="0"/>
              </a:defRPr>
            </a:lvl6pPr>
            <a:lvl7pPr fontAlgn="base">
              <a:spcBef>
                <a:spcPct val="0"/>
              </a:spcBef>
              <a:spcAft>
                <a:spcPct val="0"/>
              </a:spcAft>
              <a:defRPr sz="1200">
                <a:solidFill>
                  <a:schemeClr val="tx1"/>
                </a:solidFill>
                <a:latin typeface="Times" pitchFamily="2" charset="0"/>
              </a:defRPr>
            </a:lvl7pPr>
            <a:lvl8pPr fontAlgn="base">
              <a:spcBef>
                <a:spcPct val="0"/>
              </a:spcBef>
              <a:spcAft>
                <a:spcPct val="0"/>
              </a:spcAft>
              <a:defRPr sz="1200">
                <a:solidFill>
                  <a:schemeClr val="tx1"/>
                </a:solidFill>
                <a:latin typeface="Times" pitchFamily="2" charset="0"/>
              </a:defRPr>
            </a:lvl8pPr>
            <a:lvl9pPr fontAlgn="base">
              <a:spcBef>
                <a:spcPct val="0"/>
              </a:spcBef>
              <a:spcAft>
                <a:spcPct val="0"/>
              </a:spcAft>
              <a:defRPr sz="1200">
                <a:solidFill>
                  <a:schemeClr val="tx1"/>
                </a:solidFill>
                <a:latin typeface="Times" pitchFamily="2" charset="0"/>
              </a:defRPr>
            </a:lvl9pPr>
          </a:lstStyle>
          <a:p>
            <a:r>
              <a:rPr lang="en-US" altLang="zh-CN" sz="1600" b="0">
                <a:ea typeface="宋体" panose="02010600030101010101" pitchFamily="2" charset="-122"/>
              </a:rPr>
              <a:t>24</a:t>
            </a:r>
          </a:p>
        </p:txBody>
      </p:sp>
      <p:sp>
        <p:nvSpPr>
          <p:cNvPr id="27" name="Rectangle 23">
            <a:extLst>
              <a:ext uri="{FF2B5EF4-FFF2-40B4-BE49-F238E27FC236}">
                <a16:creationId xmlns:a16="http://schemas.microsoft.com/office/drawing/2014/main" id="{AFDA8884-D7A0-A44A-8F90-FFFF99FDBD58}"/>
              </a:ext>
            </a:extLst>
          </p:cNvPr>
          <p:cNvSpPr>
            <a:spLocks/>
          </p:cNvSpPr>
          <p:nvPr/>
        </p:nvSpPr>
        <p:spPr bwMode="auto">
          <a:xfrm>
            <a:off x="1981200" y="3210074"/>
            <a:ext cx="80951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defRPr sz="1200">
                <a:solidFill>
                  <a:schemeClr val="tx1"/>
                </a:solidFill>
                <a:latin typeface="Times" pitchFamily="2" charset="0"/>
              </a:defRPr>
            </a:lvl1pPr>
            <a:lvl2pPr>
              <a:defRPr sz="1200">
                <a:solidFill>
                  <a:schemeClr val="tx1"/>
                </a:solidFill>
                <a:latin typeface="Times" pitchFamily="2" charset="0"/>
              </a:defRPr>
            </a:lvl2pPr>
            <a:lvl3pPr>
              <a:defRPr sz="1200">
                <a:solidFill>
                  <a:schemeClr val="tx1"/>
                </a:solidFill>
                <a:latin typeface="Times" pitchFamily="2" charset="0"/>
              </a:defRPr>
            </a:lvl3pPr>
            <a:lvl4pPr>
              <a:defRPr sz="1200">
                <a:solidFill>
                  <a:schemeClr val="tx1"/>
                </a:solidFill>
                <a:latin typeface="Times" pitchFamily="2" charset="0"/>
              </a:defRPr>
            </a:lvl4pPr>
            <a:lvl5pPr>
              <a:defRPr sz="1200">
                <a:solidFill>
                  <a:schemeClr val="tx1"/>
                </a:solidFill>
                <a:latin typeface="Times" pitchFamily="2" charset="0"/>
              </a:defRPr>
            </a:lvl5pPr>
            <a:lvl6pPr fontAlgn="base">
              <a:spcBef>
                <a:spcPct val="0"/>
              </a:spcBef>
              <a:spcAft>
                <a:spcPct val="0"/>
              </a:spcAft>
              <a:defRPr sz="1200">
                <a:solidFill>
                  <a:schemeClr val="tx1"/>
                </a:solidFill>
                <a:latin typeface="Times" pitchFamily="2" charset="0"/>
              </a:defRPr>
            </a:lvl6pPr>
            <a:lvl7pPr fontAlgn="base">
              <a:spcBef>
                <a:spcPct val="0"/>
              </a:spcBef>
              <a:spcAft>
                <a:spcPct val="0"/>
              </a:spcAft>
              <a:defRPr sz="1200">
                <a:solidFill>
                  <a:schemeClr val="tx1"/>
                </a:solidFill>
                <a:latin typeface="Times" pitchFamily="2" charset="0"/>
              </a:defRPr>
            </a:lvl7pPr>
            <a:lvl8pPr fontAlgn="base">
              <a:spcBef>
                <a:spcPct val="0"/>
              </a:spcBef>
              <a:spcAft>
                <a:spcPct val="0"/>
              </a:spcAft>
              <a:defRPr sz="1200">
                <a:solidFill>
                  <a:schemeClr val="tx1"/>
                </a:solidFill>
                <a:latin typeface="Times" pitchFamily="2" charset="0"/>
              </a:defRPr>
            </a:lvl8pPr>
            <a:lvl9pPr fontAlgn="base">
              <a:spcBef>
                <a:spcPct val="0"/>
              </a:spcBef>
              <a:spcAft>
                <a:spcPct val="0"/>
              </a:spcAft>
              <a:defRPr sz="1200">
                <a:solidFill>
                  <a:schemeClr val="tx1"/>
                </a:solidFill>
                <a:latin typeface="Times" pitchFamily="2" charset="0"/>
              </a:defRPr>
            </a:lvl9pPr>
          </a:lstStyle>
          <a:p>
            <a:r>
              <a:rPr lang="en-US" altLang="zh-CN" sz="1600" b="0" dirty="0">
                <a:ea typeface="宋体" panose="02010600030101010101" pitchFamily="2" charset="-122"/>
              </a:rPr>
              <a:t>G.</a:t>
            </a:r>
            <a:r>
              <a:rPr lang="zh-CN" altLang="en-US" sz="1600" b="0" dirty="0">
                <a:ea typeface="宋体" panose="02010600030101010101" pitchFamily="2" charset="-122"/>
              </a:rPr>
              <a:t> </a:t>
            </a:r>
            <a:r>
              <a:rPr lang="en-US" altLang="zh-CN" sz="1600" b="0" dirty="0">
                <a:ea typeface="宋体" panose="02010600030101010101" pitchFamily="2" charset="-122"/>
              </a:rPr>
              <a:t>Joseph</a:t>
            </a:r>
          </a:p>
        </p:txBody>
      </p:sp>
      <p:sp>
        <p:nvSpPr>
          <p:cNvPr id="28" name="Rectangle 24">
            <a:extLst>
              <a:ext uri="{FF2B5EF4-FFF2-40B4-BE49-F238E27FC236}">
                <a16:creationId xmlns:a16="http://schemas.microsoft.com/office/drawing/2014/main" id="{BAC2FC21-2AB1-EF40-B5AB-CAAAFA9B25AC}"/>
              </a:ext>
            </a:extLst>
          </p:cNvPr>
          <p:cNvSpPr>
            <a:spLocks/>
          </p:cNvSpPr>
          <p:nvPr/>
        </p:nvSpPr>
        <p:spPr bwMode="auto">
          <a:xfrm>
            <a:off x="4270375" y="3210074"/>
            <a:ext cx="109805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defRPr sz="1200">
                <a:solidFill>
                  <a:schemeClr val="tx1"/>
                </a:solidFill>
                <a:latin typeface="Times" pitchFamily="2" charset="0"/>
              </a:defRPr>
            </a:lvl1pPr>
            <a:lvl2pPr>
              <a:defRPr sz="1200">
                <a:solidFill>
                  <a:schemeClr val="tx1"/>
                </a:solidFill>
                <a:latin typeface="Times" pitchFamily="2" charset="0"/>
              </a:defRPr>
            </a:lvl2pPr>
            <a:lvl3pPr>
              <a:defRPr sz="1200">
                <a:solidFill>
                  <a:schemeClr val="tx1"/>
                </a:solidFill>
                <a:latin typeface="Times" pitchFamily="2" charset="0"/>
              </a:defRPr>
            </a:lvl3pPr>
            <a:lvl4pPr>
              <a:defRPr sz="1200">
                <a:solidFill>
                  <a:schemeClr val="tx1"/>
                </a:solidFill>
                <a:latin typeface="Times" pitchFamily="2" charset="0"/>
              </a:defRPr>
            </a:lvl4pPr>
            <a:lvl5pPr>
              <a:defRPr sz="1200">
                <a:solidFill>
                  <a:schemeClr val="tx1"/>
                </a:solidFill>
                <a:latin typeface="Times" pitchFamily="2" charset="0"/>
              </a:defRPr>
            </a:lvl5pPr>
            <a:lvl6pPr fontAlgn="base">
              <a:spcBef>
                <a:spcPct val="0"/>
              </a:spcBef>
              <a:spcAft>
                <a:spcPct val="0"/>
              </a:spcAft>
              <a:defRPr sz="1200">
                <a:solidFill>
                  <a:schemeClr val="tx1"/>
                </a:solidFill>
                <a:latin typeface="Times" pitchFamily="2" charset="0"/>
              </a:defRPr>
            </a:lvl6pPr>
            <a:lvl7pPr fontAlgn="base">
              <a:spcBef>
                <a:spcPct val="0"/>
              </a:spcBef>
              <a:spcAft>
                <a:spcPct val="0"/>
              </a:spcAft>
              <a:defRPr sz="1200">
                <a:solidFill>
                  <a:schemeClr val="tx1"/>
                </a:solidFill>
                <a:latin typeface="Times" pitchFamily="2" charset="0"/>
              </a:defRPr>
            </a:lvl7pPr>
            <a:lvl8pPr fontAlgn="base">
              <a:spcBef>
                <a:spcPct val="0"/>
              </a:spcBef>
              <a:spcAft>
                <a:spcPct val="0"/>
              </a:spcAft>
              <a:defRPr sz="1200">
                <a:solidFill>
                  <a:schemeClr val="tx1"/>
                </a:solidFill>
                <a:latin typeface="Times" pitchFamily="2" charset="0"/>
              </a:defRPr>
            </a:lvl8pPr>
            <a:lvl9pPr fontAlgn="base">
              <a:spcBef>
                <a:spcPct val="0"/>
              </a:spcBef>
              <a:spcAft>
                <a:spcPct val="0"/>
              </a:spcAft>
              <a:defRPr sz="1200">
                <a:solidFill>
                  <a:schemeClr val="tx1"/>
                </a:solidFill>
                <a:latin typeface="Times" pitchFamily="2" charset="0"/>
              </a:defRPr>
            </a:lvl9pPr>
          </a:lstStyle>
          <a:p>
            <a:r>
              <a:rPr lang="en-US" altLang="zh-CN" sz="1600" b="0">
                <a:ea typeface="宋体" panose="02010600030101010101" pitchFamily="2" charset="-122"/>
              </a:rPr>
              <a:t>Microkernels</a:t>
            </a:r>
          </a:p>
        </p:txBody>
      </p:sp>
      <p:sp>
        <p:nvSpPr>
          <p:cNvPr id="29" name="Rectangle 25">
            <a:extLst>
              <a:ext uri="{FF2B5EF4-FFF2-40B4-BE49-F238E27FC236}">
                <a16:creationId xmlns:a16="http://schemas.microsoft.com/office/drawing/2014/main" id="{8762BB2E-53F8-424F-AE18-4A4B8D58F3B9}"/>
              </a:ext>
            </a:extLst>
          </p:cNvPr>
          <p:cNvSpPr>
            <a:spLocks/>
          </p:cNvSpPr>
          <p:nvPr/>
        </p:nvSpPr>
        <p:spPr bwMode="auto">
          <a:xfrm>
            <a:off x="1231900" y="3589486"/>
            <a:ext cx="20518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defRPr sz="1200">
                <a:solidFill>
                  <a:schemeClr val="tx1"/>
                </a:solidFill>
                <a:latin typeface="Times" pitchFamily="2" charset="0"/>
              </a:defRPr>
            </a:lvl1pPr>
            <a:lvl2pPr>
              <a:defRPr sz="1200">
                <a:solidFill>
                  <a:schemeClr val="tx1"/>
                </a:solidFill>
                <a:latin typeface="Times" pitchFamily="2" charset="0"/>
              </a:defRPr>
            </a:lvl2pPr>
            <a:lvl3pPr>
              <a:defRPr sz="1200">
                <a:solidFill>
                  <a:schemeClr val="tx1"/>
                </a:solidFill>
                <a:latin typeface="Times" pitchFamily="2" charset="0"/>
              </a:defRPr>
            </a:lvl3pPr>
            <a:lvl4pPr>
              <a:defRPr sz="1200">
                <a:solidFill>
                  <a:schemeClr val="tx1"/>
                </a:solidFill>
                <a:latin typeface="Times" pitchFamily="2" charset="0"/>
              </a:defRPr>
            </a:lvl4pPr>
            <a:lvl5pPr>
              <a:defRPr sz="1200">
                <a:solidFill>
                  <a:schemeClr val="tx1"/>
                </a:solidFill>
                <a:latin typeface="Times" pitchFamily="2" charset="0"/>
              </a:defRPr>
            </a:lvl5pPr>
            <a:lvl6pPr fontAlgn="base">
              <a:spcBef>
                <a:spcPct val="0"/>
              </a:spcBef>
              <a:spcAft>
                <a:spcPct val="0"/>
              </a:spcAft>
              <a:defRPr sz="1200">
                <a:solidFill>
                  <a:schemeClr val="tx1"/>
                </a:solidFill>
                <a:latin typeface="Times" pitchFamily="2" charset="0"/>
              </a:defRPr>
            </a:lvl6pPr>
            <a:lvl7pPr fontAlgn="base">
              <a:spcBef>
                <a:spcPct val="0"/>
              </a:spcBef>
              <a:spcAft>
                <a:spcPct val="0"/>
              </a:spcAft>
              <a:defRPr sz="1200">
                <a:solidFill>
                  <a:schemeClr val="tx1"/>
                </a:solidFill>
                <a:latin typeface="Times" pitchFamily="2" charset="0"/>
              </a:defRPr>
            </a:lvl7pPr>
            <a:lvl8pPr fontAlgn="base">
              <a:spcBef>
                <a:spcPct val="0"/>
              </a:spcBef>
              <a:spcAft>
                <a:spcPct val="0"/>
              </a:spcAft>
              <a:defRPr sz="1200">
                <a:solidFill>
                  <a:schemeClr val="tx1"/>
                </a:solidFill>
                <a:latin typeface="Times" pitchFamily="2" charset="0"/>
              </a:defRPr>
            </a:lvl8pPr>
            <a:lvl9pPr fontAlgn="base">
              <a:spcBef>
                <a:spcPct val="0"/>
              </a:spcBef>
              <a:spcAft>
                <a:spcPct val="0"/>
              </a:spcAft>
              <a:defRPr sz="1200">
                <a:solidFill>
                  <a:schemeClr val="tx1"/>
                </a:solidFill>
                <a:latin typeface="Times" pitchFamily="2" charset="0"/>
              </a:defRPr>
            </a:lvl9pPr>
          </a:lstStyle>
          <a:p>
            <a:r>
              <a:rPr lang="en-US" altLang="zh-CN" sz="1600" b="0">
                <a:ea typeface="宋体" panose="02010600030101010101" pitchFamily="2" charset="-122"/>
              </a:rPr>
              <a:t>25</a:t>
            </a:r>
          </a:p>
        </p:txBody>
      </p:sp>
      <p:sp>
        <p:nvSpPr>
          <p:cNvPr id="30" name="Rectangle 26">
            <a:extLst>
              <a:ext uri="{FF2B5EF4-FFF2-40B4-BE49-F238E27FC236}">
                <a16:creationId xmlns:a16="http://schemas.microsoft.com/office/drawing/2014/main" id="{C1498DFD-D5D5-364A-A91D-CABAB07755EF}"/>
              </a:ext>
            </a:extLst>
          </p:cNvPr>
          <p:cNvSpPr>
            <a:spLocks/>
          </p:cNvSpPr>
          <p:nvPr/>
        </p:nvSpPr>
        <p:spPr bwMode="auto">
          <a:xfrm>
            <a:off x="1981200" y="3589486"/>
            <a:ext cx="8544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defRPr sz="1200">
                <a:solidFill>
                  <a:schemeClr val="tx1"/>
                </a:solidFill>
                <a:latin typeface="Times" pitchFamily="2" charset="0"/>
              </a:defRPr>
            </a:lvl1pPr>
            <a:lvl2pPr>
              <a:defRPr sz="1200">
                <a:solidFill>
                  <a:schemeClr val="tx1"/>
                </a:solidFill>
                <a:latin typeface="Times" pitchFamily="2" charset="0"/>
              </a:defRPr>
            </a:lvl2pPr>
            <a:lvl3pPr>
              <a:defRPr sz="1200">
                <a:solidFill>
                  <a:schemeClr val="tx1"/>
                </a:solidFill>
                <a:latin typeface="Times" pitchFamily="2" charset="0"/>
              </a:defRPr>
            </a:lvl3pPr>
            <a:lvl4pPr>
              <a:defRPr sz="1200">
                <a:solidFill>
                  <a:schemeClr val="tx1"/>
                </a:solidFill>
                <a:latin typeface="Times" pitchFamily="2" charset="0"/>
              </a:defRPr>
            </a:lvl4pPr>
            <a:lvl5pPr>
              <a:defRPr sz="1200">
                <a:solidFill>
                  <a:schemeClr val="tx1"/>
                </a:solidFill>
                <a:latin typeface="Times" pitchFamily="2" charset="0"/>
              </a:defRPr>
            </a:lvl5pPr>
            <a:lvl6pPr fontAlgn="base">
              <a:spcBef>
                <a:spcPct val="0"/>
              </a:spcBef>
              <a:spcAft>
                <a:spcPct val="0"/>
              </a:spcAft>
              <a:defRPr sz="1200">
                <a:solidFill>
                  <a:schemeClr val="tx1"/>
                </a:solidFill>
                <a:latin typeface="Times" pitchFamily="2" charset="0"/>
              </a:defRPr>
            </a:lvl6pPr>
            <a:lvl7pPr fontAlgn="base">
              <a:spcBef>
                <a:spcPct val="0"/>
              </a:spcBef>
              <a:spcAft>
                <a:spcPct val="0"/>
              </a:spcAft>
              <a:defRPr sz="1200">
                <a:solidFill>
                  <a:schemeClr val="tx1"/>
                </a:solidFill>
                <a:latin typeface="Times" pitchFamily="2" charset="0"/>
              </a:defRPr>
            </a:lvl7pPr>
            <a:lvl8pPr fontAlgn="base">
              <a:spcBef>
                <a:spcPct val="0"/>
              </a:spcBef>
              <a:spcAft>
                <a:spcPct val="0"/>
              </a:spcAft>
              <a:defRPr sz="1200">
                <a:solidFill>
                  <a:schemeClr val="tx1"/>
                </a:solidFill>
                <a:latin typeface="Times" pitchFamily="2" charset="0"/>
              </a:defRPr>
            </a:lvl8pPr>
            <a:lvl9pPr fontAlgn="base">
              <a:spcBef>
                <a:spcPct val="0"/>
              </a:spcBef>
              <a:spcAft>
                <a:spcPct val="0"/>
              </a:spcAft>
              <a:defRPr sz="1200">
                <a:solidFill>
                  <a:schemeClr val="tx1"/>
                </a:solidFill>
                <a:latin typeface="Times" pitchFamily="2" charset="0"/>
              </a:defRPr>
            </a:lvl9pPr>
          </a:lstStyle>
          <a:p>
            <a:r>
              <a:rPr lang="en-US" altLang="zh-CN" sz="1600" b="0" dirty="0">
                <a:ea typeface="宋体" panose="02010600030101010101" pitchFamily="2" charset="-122"/>
              </a:rPr>
              <a:t>A.</a:t>
            </a:r>
            <a:r>
              <a:rPr lang="zh-CN" altLang="en-US" sz="1600" b="0" dirty="0">
                <a:ea typeface="宋体" panose="02010600030101010101" pitchFamily="2" charset="-122"/>
              </a:rPr>
              <a:t> </a:t>
            </a:r>
            <a:r>
              <a:rPr lang="en-US" altLang="zh-CN" sz="1600" b="0" dirty="0">
                <a:ea typeface="宋体" panose="02010600030101010101" pitchFamily="2" charset="-122"/>
              </a:rPr>
              <a:t>Hanlon</a:t>
            </a:r>
          </a:p>
        </p:txBody>
      </p:sp>
      <p:sp>
        <p:nvSpPr>
          <p:cNvPr id="31" name="Rectangle 27">
            <a:extLst>
              <a:ext uri="{FF2B5EF4-FFF2-40B4-BE49-F238E27FC236}">
                <a16:creationId xmlns:a16="http://schemas.microsoft.com/office/drawing/2014/main" id="{A44537BB-EFFC-E94C-AE96-854BBC2EEE09}"/>
              </a:ext>
            </a:extLst>
          </p:cNvPr>
          <p:cNvSpPr>
            <a:spLocks/>
          </p:cNvSpPr>
          <p:nvPr/>
        </p:nvSpPr>
        <p:spPr bwMode="auto">
          <a:xfrm>
            <a:off x="4270375" y="3589486"/>
            <a:ext cx="143468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defRPr sz="1200">
                <a:solidFill>
                  <a:schemeClr val="tx1"/>
                </a:solidFill>
                <a:latin typeface="Times" pitchFamily="2" charset="0"/>
              </a:defRPr>
            </a:lvl1pPr>
            <a:lvl2pPr>
              <a:defRPr sz="1200">
                <a:solidFill>
                  <a:schemeClr val="tx1"/>
                </a:solidFill>
                <a:latin typeface="Times" pitchFamily="2" charset="0"/>
              </a:defRPr>
            </a:lvl2pPr>
            <a:lvl3pPr>
              <a:defRPr sz="1200">
                <a:solidFill>
                  <a:schemeClr val="tx1"/>
                </a:solidFill>
                <a:latin typeface="Times" pitchFamily="2" charset="0"/>
              </a:defRPr>
            </a:lvl3pPr>
            <a:lvl4pPr>
              <a:defRPr sz="1200">
                <a:solidFill>
                  <a:schemeClr val="tx1"/>
                </a:solidFill>
                <a:latin typeface="Times" pitchFamily="2" charset="0"/>
              </a:defRPr>
            </a:lvl4pPr>
            <a:lvl5pPr>
              <a:defRPr sz="1200">
                <a:solidFill>
                  <a:schemeClr val="tx1"/>
                </a:solidFill>
                <a:latin typeface="Times" pitchFamily="2" charset="0"/>
              </a:defRPr>
            </a:lvl5pPr>
            <a:lvl6pPr fontAlgn="base">
              <a:spcBef>
                <a:spcPct val="0"/>
              </a:spcBef>
              <a:spcAft>
                <a:spcPct val="0"/>
              </a:spcAft>
              <a:defRPr sz="1200">
                <a:solidFill>
                  <a:schemeClr val="tx1"/>
                </a:solidFill>
                <a:latin typeface="Times" pitchFamily="2" charset="0"/>
              </a:defRPr>
            </a:lvl6pPr>
            <a:lvl7pPr fontAlgn="base">
              <a:spcBef>
                <a:spcPct val="0"/>
              </a:spcBef>
              <a:spcAft>
                <a:spcPct val="0"/>
              </a:spcAft>
              <a:defRPr sz="1200">
                <a:solidFill>
                  <a:schemeClr val="tx1"/>
                </a:solidFill>
                <a:latin typeface="Times" pitchFamily="2" charset="0"/>
              </a:defRPr>
            </a:lvl7pPr>
            <a:lvl8pPr fontAlgn="base">
              <a:spcBef>
                <a:spcPct val="0"/>
              </a:spcBef>
              <a:spcAft>
                <a:spcPct val="0"/>
              </a:spcAft>
              <a:defRPr sz="1200">
                <a:solidFill>
                  <a:schemeClr val="tx1"/>
                </a:solidFill>
                <a:latin typeface="Times" pitchFamily="2" charset="0"/>
              </a:defRPr>
            </a:lvl8pPr>
            <a:lvl9pPr fontAlgn="base">
              <a:spcBef>
                <a:spcPct val="0"/>
              </a:spcBef>
              <a:spcAft>
                <a:spcPct val="0"/>
              </a:spcAft>
              <a:defRPr sz="1200">
                <a:solidFill>
                  <a:schemeClr val="tx1"/>
                </a:solidFill>
                <a:latin typeface="Times" pitchFamily="2" charset="0"/>
              </a:defRPr>
            </a:lvl9pPr>
          </a:lstStyle>
          <a:p>
            <a:r>
              <a:rPr lang="en-US" altLang="zh-CN" sz="1600" b="0" dirty="0">
                <a:ea typeface="宋体" panose="02010600030101010101" pitchFamily="2" charset="-122"/>
              </a:rPr>
              <a:t>Re: Microkernels</a:t>
            </a:r>
          </a:p>
        </p:txBody>
      </p:sp>
      <p:sp>
        <p:nvSpPr>
          <p:cNvPr id="32" name="Rectangle 28">
            <a:extLst>
              <a:ext uri="{FF2B5EF4-FFF2-40B4-BE49-F238E27FC236}">
                <a16:creationId xmlns:a16="http://schemas.microsoft.com/office/drawing/2014/main" id="{903CF09F-EA1B-5D41-8752-A0F2E6585579}"/>
              </a:ext>
            </a:extLst>
          </p:cNvPr>
          <p:cNvSpPr>
            <a:spLocks/>
          </p:cNvSpPr>
          <p:nvPr/>
        </p:nvSpPr>
        <p:spPr bwMode="auto">
          <a:xfrm>
            <a:off x="1231900" y="3967311"/>
            <a:ext cx="20518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defRPr sz="1200">
                <a:solidFill>
                  <a:schemeClr val="tx1"/>
                </a:solidFill>
                <a:latin typeface="Times" pitchFamily="2" charset="0"/>
              </a:defRPr>
            </a:lvl1pPr>
            <a:lvl2pPr>
              <a:defRPr sz="1200">
                <a:solidFill>
                  <a:schemeClr val="tx1"/>
                </a:solidFill>
                <a:latin typeface="Times" pitchFamily="2" charset="0"/>
              </a:defRPr>
            </a:lvl2pPr>
            <a:lvl3pPr>
              <a:defRPr sz="1200">
                <a:solidFill>
                  <a:schemeClr val="tx1"/>
                </a:solidFill>
                <a:latin typeface="Times" pitchFamily="2" charset="0"/>
              </a:defRPr>
            </a:lvl3pPr>
            <a:lvl4pPr>
              <a:defRPr sz="1200">
                <a:solidFill>
                  <a:schemeClr val="tx1"/>
                </a:solidFill>
                <a:latin typeface="Times" pitchFamily="2" charset="0"/>
              </a:defRPr>
            </a:lvl4pPr>
            <a:lvl5pPr>
              <a:defRPr sz="1200">
                <a:solidFill>
                  <a:schemeClr val="tx1"/>
                </a:solidFill>
                <a:latin typeface="Times" pitchFamily="2" charset="0"/>
              </a:defRPr>
            </a:lvl5pPr>
            <a:lvl6pPr fontAlgn="base">
              <a:spcBef>
                <a:spcPct val="0"/>
              </a:spcBef>
              <a:spcAft>
                <a:spcPct val="0"/>
              </a:spcAft>
              <a:defRPr sz="1200">
                <a:solidFill>
                  <a:schemeClr val="tx1"/>
                </a:solidFill>
                <a:latin typeface="Times" pitchFamily="2" charset="0"/>
              </a:defRPr>
            </a:lvl6pPr>
            <a:lvl7pPr fontAlgn="base">
              <a:spcBef>
                <a:spcPct val="0"/>
              </a:spcBef>
              <a:spcAft>
                <a:spcPct val="0"/>
              </a:spcAft>
              <a:defRPr sz="1200">
                <a:solidFill>
                  <a:schemeClr val="tx1"/>
                </a:solidFill>
                <a:latin typeface="Times" pitchFamily="2" charset="0"/>
              </a:defRPr>
            </a:lvl7pPr>
            <a:lvl8pPr fontAlgn="base">
              <a:spcBef>
                <a:spcPct val="0"/>
              </a:spcBef>
              <a:spcAft>
                <a:spcPct val="0"/>
              </a:spcAft>
              <a:defRPr sz="1200">
                <a:solidFill>
                  <a:schemeClr val="tx1"/>
                </a:solidFill>
                <a:latin typeface="Times" pitchFamily="2" charset="0"/>
              </a:defRPr>
            </a:lvl8pPr>
            <a:lvl9pPr fontAlgn="base">
              <a:spcBef>
                <a:spcPct val="0"/>
              </a:spcBef>
              <a:spcAft>
                <a:spcPct val="0"/>
              </a:spcAft>
              <a:defRPr sz="1200">
                <a:solidFill>
                  <a:schemeClr val="tx1"/>
                </a:solidFill>
                <a:latin typeface="Times" pitchFamily="2" charset="0"/>
              </a:defRPr>
            </a:lvl9pPr>
          </a:lstStyle>
          <a:p>
            <a:r>
              <a:rPr lang="en-US" altLang="zh-CN" sz="1600" b="0">
                <a:ea typeface="宋体" panose="02010600030101010101" pitchFamily="2" charset="-122"/>
              </a:rPr>
              <a:t>26</a:t>
            </a:r>
          </a:p>
        </p:txBody>
      </p:sp>
      <p:sp>
        <p:nvSpPr>
          <p:cNvPr id="33" name="Rectangle 29">
            <a:extLst>
              <a:ext uri="{FF2B5EF4-FFF2-40B4-BE49-F238E27FC236}">
                <a16:creationId xmlns:a16="http://schemas.microsoft.com/office/drawing/2014/main" id="{DB3BA39A-FC09-EA4D-A937-B37CB19E51DF}"/>
              </a:ext>
            </a:extLst>
          </p:cNvPr>
          <p:cNvSpPr>
            <a:spLocks/>
          </p:cNvSpPr>
          <p:nvPr/>
        </p:nvSpPr>
        <p:spPr bwMode="auto">
          <a:xfrm>
            <a:off x="1981200" y="3967311"/>
            <a:ext cx="109453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defRPr sz="1200">
                <a:solidFill>
                  <a:schemeClr val="tx1"/>
                </a:solidFill>
                <a:latin typeface="Times" pitchFamily="2" charset="0"/>
              </a:defRPr>
            </a:lvl1pPr>
            <a:lvl2pPr>
              <a:defRPr sz="1200">
                <a:solidFill>
                  <a:schemeClr val="tx1"/>
                </a:solidFill>
                <a:latin typeface="Times" pitchFamily="2" charset="0"/>
              </a:defRPr>
            </a:lvl2pPr>
            <a:lvl3pPr>
              <a:defRPr sz="1200">
                <a:solidFill>
                  <a:schemeClr val="tx1"/>
                </a:solidFill>
                <a:latin typeface="Times" pitchFamily="2" charset="0"/>
              </a:defRPr>
            </a:lvl3pPr>
            <a:lvl4pPr>
              <a:defRPr sz="1200">
                <a:solidFill>
                  <a:schemeClr val="tx1"/>
                </a:solidFill>
                <a:latin typeface="Times" pitchFamily="2" charset="0"/>
              </a:defRPr>
            </a:lvl4pPr>
            <a:lvl5pPr>
              <a:defRPr sz="1200">
                <a:solidFill>
                  <a:schemeClr val="tx1"/>
                </a:solidFill>
                <a:latin typeface="Times" pitchFamily="2" charset="0"/>
              </a:defRPr>
            </a:lvl5pPr>
            <a:lvl6pPr fontAlgn="base">
              <a:spcBef>
                <a:spcPct val="0"/>
              </a:spcBef>
              <a:spcAft>
                <a:spcPct val="0"/>
              </a:spcAft>
              <a:defRPr sz="1200">
                <a:solidFill>
                  <a:schemeClr val="tx1"/>
                </a:solidFill>
                <a:latin typeface="Times" pitchFamily="2" charset="0"/>
              </a:defRPr>
            </a:lvl6pPr>
            <a:lvl7pPr fontAlgn="base">
              <a:spcBef>
                <a:spcPct val="0"/>
              </a:spcBef>
              <a:spcAft>
                <a:spcPct val="0"/>
              </a:spcAft>
              <a:defRPr sz="1200">
                <a:solidFill>
                  <a:schemeClr val="tx1"/>
                </a:solidFill>
                <a:latin typeface="Times" pitchFamily="2" charset="0"/>
              </a:defRPr>
            </a:lvl7pPr>
            <a:lvl8pPr fontAlgn="base">
              <a:spcBef>
                <a:spcPct val="0"/>
              </a:spcBef>
              <a:spcAft>
                <a:spcPct val="0"/>
              </a:spcAft>
              <a:defRPr sz="1200">
                <a:solidFill>
                  <a:schemeClr val="tx1"/>
                </a:solidFill>
                <a:latin typeface="Times" pitchFamily="2" charset="0"/>
              </a:defRPr>
            </a:lvl8pPr>
            <a:lvl9pPr fontAlgn="base">
              <a:spcBef>
                <a:spcPct val="0"/>
              </a:spcBef>
              <a:spcAft>
                <a:spcPct val="0"/>
              </a:spcAft>
              <a:defRPr sz="1200">
                <a:solidFill>
                  <a:schemeClr val="tx1"/>
                </a:solidFill>
                <a:latin typeface="Times" pitchFamily="2" charset="0"/>
              </a:defRPr>
            </a:lvl9pPr>
          </a:lstStyle>
          <a:p>
            <a:r>
              <a:rPr lang="en-US" altLang="zh-CN" sz="1600" b="0" dirty="0">
                <a:ea typeface="宋体" panose="02010600030101010101" pitchFamily="2" charset="-122"/>
              </a:rPr>
              <a:t>T.</a:t>
            </a:r>
            <a:r>
              <a:rPr lang="zh-CN" altLang="en-US" sz="1600" b="0" dirty="0">
                <a:ea typeface="宋体" panose="02010600030101010101" pitchFamily="2" charset="-122"/>
              </a:rPr>
              <a:t> </a:t>
            </a:r>
            <a:r>
              <a:rPr lang="en-US" altLang="zh-CN" sz="1600" b="0" dirty="0" err="1">
                <a:ea typeface="宋体" panose="02010600030101010101" pitchFamily="2" charset="-122"/>
              </a:rPr>
              <a:t>L’Heureux</a:t>
            </a:r>
            <a:endParaRPr lang="en-US" altLang="zh-CN" sz="1600" b="0" dirty="0">
              <a:ea typeface="宋体" panose="02010600030101010101" pitchFamily="2" charset="-122"/>
            </a:endParaRPr>
          </a:p>
        </p:txBody>
      </p:sp>
      <p:sp>
        <p:nvSpPr>
          <p:cNvPr id="34" name="Rectangle 30">
            <a:extLst>
              <a:ext uri="{FF2B5EF4-FFF2-40B4-BE49-F238E27FC236}">
                <a16:creationId xmlns:a16="http://schemas.microsoft.com/office/drawing/2014/main" id="{65DCB6F2-AD3B-D245-8E0B-A1B52CD33654}"/>
              </a:ext>
            </a:extLst>
          </p:cNvPr>
          <p:cNvSpPr>
            <a:spLocks/>
          </p:cNvSpPr>
          <p:nvPr/>
        </p:nvSpPr>
        <p:spPr bwMode="auto">
          <a:xfrm>
            <a:off x="4270375" y="3967311"/>
            <a:ext cx="147796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defRPr sz="1200">
                <a:solidFill>
                  <a:schemeClr val="tx1"/>
                </a:solidFill>
                <a:latin typeface="Times" pitchFamily="2" charset="0"/>
              </a:defRPr>
            </a:lvl1pPr>
            <a:lvl2pPr>
              <a:defRPr sz="1200">
                <a:solidFill>
                  <a:schemeClr val="tx1"/>
                </a:solidFill>
                <a:latin typeface="Times" pitchFamily="2" charset="0"/>
              </a:defRPr>
            </a:lvl2pPr>
            <a:lvl3pPr>
              <a:defRPr sz="1200">
                <a:solidFill>
                  <a:schemeClr val="tx1"/>
                </a:solidFill>
                <a:latin typeface="Times" pitchFamily="2" charset="0"/>
              </a:defRPr>
            </a:lvl3pPr>
            <a:lvl4pPr>
              <a:defRPr sz="1200">
                <a:solidFill>
                  <a:schemeClr val="tx1"/>
                </a:solidFill>
                <a:latin typeface="Times" pitchFamily="2" charset="0"/>
              </a:defRPr>
            </a:lvl4pPr>
            <a:lvl5pPr>
              <a:defRPr sz="1200">
                <a:solidFill>
                  <a:schemeClr val="tx1"/>
                </a:solidFill>
                <a:latin typeface="Times" pitchFamily="2" charset="0"/>
              </a:defRPr>
            </a:lvl5pPr>
            <a:lvl6pPr fontAlgn="base">
              <a:spcBef>
                <a:spcPct val="0"/>
              </a:spcBef>
              <a:spcAft>
                <a:spcPct val="0"/>
              </a:spcAft>
              <a:defRPr sz="1200">
                <a:solidFill>
                  <a:schemeClr val="tx1"/>
                </a:solidFill>
                <a:latin typeface="Times" pitchFamily="2" charset="0"/>
              </a:defRPr>
            </a:lvl6pPr>
            <a:lvl7pPr fontAlgn="base">
              <a:spcBef>
                <a:spcPct val="0"/>
              </a:spcBef>
              <a:spcAft>
                <a:spcPct val="0"/>
              </a:spcAft>
              <a:defRPr sz="1200">
                <a:solidFill>
                  <a:schemeClr val="tx1"/>
                </a:solidFill>
                <a:latin typeface="Times" pitchFamily="2" charset="0"/>
              </a:defRPr>
            </a:lvl7pPr>
            <a:lvl8pPr fontAlgn="base">
              <a:spcBef>
                <a:spcPct val="0"/>
              </a:spcBef>
              <a:spcAft>
                <a:spcPct val="0"/>
              </a:spcAft>
              <a:defRPr sz="1200">
                <a:solidFill>
                  <a:schemeClr val="tx1"/>
                </a:solidFill>
                <a:latin typeface="Times" pitchFamily="2" charset="0"/>
              </a:defRPr>
            </a:lvl8pPr>
            <a:lvl9pPr fontAlgn="base">
              <a:spcBef>
                <a:spcPct val="0"/>
              </a:spcBef>
              <a:spcAft>
                <a:spcPct val="0"/>
              </a:spcAft>
              <a:defRPr sz="1200">
                <a:solidFill>
                  <a:schemeClr val="tx1"/>
                </a:solidFill>
                <a:latin typeface="Times" pitchFamily="2" charset="0"/>
              </a:defRPr>
            </a:lvl9pPr>
          </a:lstStyle>
          <a:p>
            <a:r>
              <a:rPr lang="en-US" altLang="zh-CN" sz="1600" b="0">
                <a:ea typeface="宋体" panose="02010600030101010101" pitchFamily="2" charset="-122"/>
              </a:rPr>
              <a:t>RPC performance</a:t>
            </a:r>
          </a:p>
        </p:txBody>
      </p:sp>
      <p:sp>
        <p:nvSpPr>
          <p:cNvPr id="35" name="Rectangle 31">
            <a:extLst>
              <a:ext uri="{FF2B5EF4-FFF2-40B4-BE49-F238E27FC236}">
                <a16:creationId xmlns:a16="http://schemas.microsoft.com/office/drawing/2014/main" id="{750A2C27-AA26-9147-A416-D6D86249D5CA}"/>
              </a:ext>
            </a:extLst>
          </p:cNvPr>
          <p:cNvSpPr>
            <a:spLocks/>
          </p:cNvSpPr>
          <p:nvPr/>
        </p:nvSpPr>
        <p:spPr bwMode="auto">
          <a:xfrm>
            <a:off x="1231900" y="4346724"/>
            <a:ext cx="20518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defRPr sz="1200">
                <a:solidFill>
                  <a:schemeClr val="tx1"/>
                </a:solidFill>
                <a:latin typeface="Times" pitchFamily="2" charset="0"/>
              </a:defRPr>
            </a:lvl1pPr>
            <a:lvl2pPr>
              <a:defRPr sz="1200">
                <a:solidFill>
                  <a:schemeClr val="tx1"/>
                </a:solidFill>
                <a:latin typeface="Times" pitchFamily="2" charset="0"/>
              </a:defRPr>
            </a:lvl2pPr>
            <a:lvl3pPr>
              <a:defRPr sz="1200">
                <a:solidFill>
                  <a:schemeClr val="tx1"/>
                </a:solidFill>
                <a:latin typeface="Times" pitchFamily="2" charset="0"/>
              </a:defRPr>
            </a:lvl3pPr>
            <a:lvl4pPr>
              <a:defRPr sz="1200">
                <a:solidFill>
                  <a:schemeClr val="tx1"/>
                </a:solidFill>
                <a:latin typeface="Times" pitchFamily="2" charset="0"/>
              </a:defRPr>
            </a:lvl4pPr>
            <a:lvl5pPr>
              <a:defRPr sz="1200">
                <a:solidFill>
                  <a:schemeClr val="tx1"/>
                </a:solidFill>
                <a:latin typeface="Times" pitchFamily="2" charset="0"/>
              </a:defRPr>
            </a:lvl5pPr>
            <a:lvl6pPr fontAlgn="base">
              <a:spcBef>
                <a:spcPct val="0"/>
              </a:spcBef>
              <a:spcAft>
                <a:spcPct val="0"/>
              </a:spcAft>
              <a:defRPr sz="1200">
                <a:solidFill>
                  <a:schemeClr val="tx1"/>
                </a:solidFill>
                <a:latin typeface="Times" pitchFamily="2" charset="0"/>
              </a:defRPr>
            </a:lvl6pPr>
            <a:lvl7pPr fontAlgn="base">
              <a:spcBef>
                <a:spcPct val="0"/>
              </a:spcBef>
              <a:spcAft>
                <a:spcPct val="0"/>
              </a:spcAft>
              <a:defRPr sz="1200">
                <a:solidFill>
                  <a:schemeClr val="tx1"/>
                </a:solidFill>
                <a:latin typeface="Times" pitchFamily="2" charset="0"/>
              </a:defRPr>
            </a:lvl7pPr>
            <a:lvl8pPr fontAlgn="base">
              <a:spcBef>
                <a:spcPct val="0"/>
              </a:spcBef>
              <a:spcAft>
                <a:spcPct val="0"/>
              </a:spcAft>
              <a:defRPr sz="1200">
                <a:solidFill>
                  <a:schemeClr val="tx1"/>
                </a:solidFill>
                <a:latin typeface="Times" pitchFamily="2" charset="0"/>
              </a:defRPr>
            </a:lvl8pPr>
            <a:lvl9pPr fontAlgn="base">
              <a:spcBef>
                <a:spcPct val="0"/>
              </a:spcBef>
              <a:spcAft>
                <a:spcPct val="0"/>
              </a:spcAft>
              <a:defRPr sz="1200">
                <a:solidFill>
                  <a:schemeClr val="tx1"/>
                </a:solidFill>
                <a:latin typeface="Times" pitchFamily="2" charset="0"/>
              </a:defRPr>
            </a:lvl9pPr>
          </a:lstStyle>
          <a:p>
            <a:r>
              <a:rPr lang="en-US" altLang="zh-CN" sz="1600" b="0">
                <a:ea typeface="宋体" panose="02010600030101010101" pitchFamily="2" charset="-122"/>
              </a:rPr>
              <a:t>27</a:t>
            </a:r>
          </a:p>
        </p:txBody>
      </p:sp>
      <p:sp>
        <p:nvSpPr>
          <p:cNvPr id="36" name="Rectangle 32">
            <a:extLst>
              <a:ext uri="{FF2B5EF4-FFF2-40B4-BE49-F238E27FC236}">
                <a16:creationId xmlns:a16="http://schemas.microsoft.com/office/drawing/2014/main" id="{58F38D9B-9318-9D42-A2A1-195D9F3853F9}"/>
              </a:ext>
            </a:extLst>
          </p:cNvPr>
          <p:cNvSpPr>
            <a:spLocks/>
          </p:cNvSpPr>
          <p:nvPr/>
        </p:nvSpPr>
        <p:spPr bwMode="auto">
          <a:xfrm>
            <a:off x="1981200" y="4346724"/>
            <a:ext cx="87132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defRPr sz="1200">
                <a:solidFill>
                  <a:schemeClr val="tx1"/>
                </a:solidFill>
                <a:latin typeface="Times" pitchFamily="2" charset="0"/>
              </a:defRPr>
            </a:lvl1pPr>
            <a:lvl2pPr>
              <a:defRPr sz="1200">
                <a:solidFill>
                  <a:schemeClr val="tx1"/>
                </a:solidFill>
                <a:latin typeface="Times" pitchFamily="2" charset="0"/>
              </a:defRPr>
            </a:lvl2pPr>
            <a:lvl3pPr>
              <a:defRPr sz="1200">
                <a:solidFill>
                  <a:schemeClr val="tx1"/>
                </a:solidFill>
                <a:latin typeface="Times" pitchFamily="2" charset="0"/>
              </a:defRPr>
            </a:lvl3pPr>
            <a:lvl4pPr>
              <a:defRPr sz="1200">
                <a:solidFill>
                  <a:schemeClr val="tx1"/>
                </a:solidFill>
                <a:latin typeface="Times" pitchFamily="2" charset="0"/>
              </a:defRPr>
            </a:lvl4pPr>
            <a:lvl5pPr>
              <a:defRPr sz="1200">
                <a:solidFill>
                  <a:schemeClr val="tx1"/>
                </a:solidFill>
                <a:latin typeface="Times" pitchFamily="2" charset="0"/>
              </a:defRPr>
            </a:lvl5pPr>
            <a:lvl6pPr fontAlgn="base">
              <a:spcBef>
                <a:spcPct val="0"/>
              </a:spcBef>
              <a:spcAft>
                <a:spcPct val="0"/>
              </a:spcAft>
              <a:defRPr sz="1200">
                <a:solidFill>
                  <a:schemeClr val="tx1"/>
                </a:solidFill>
                <a:latin typeface="Times" pitchFamily="2" charset="0"/>
              </a:defRPr>
            </a:lvl6pPr>
            <a:lvl7pPr fontAlgn="base">
              <a:spcBef>
                <a:spcPct val="0"/>
              </a:spcBef>
              <a:spcAft>
                <a:spcPct val="0"/>
              </a:spcAft>
              <a:defRPr sz="1200">
                <a:solidFill>
                  <a:schemeClr val="tx1"/>
                </a:solidFill>
                <a:latin typeface="Times" pitchFamily="2" charset="0"/>
              </a:defRPr>
            </a:lvl7pPr>
            <a:lvl8pPr fontAlgn="base">
              <a:spcBef>
                <a:spcPct val="0"/>
              </a:spcBef>
              <a:spcAft>
                <a:spcPct val="0"/>
              </a:spcAft>
              <a:defRPr sz="1200">
                <a:solidFill>
                  <a:schemeClr val="tx1"/>
                </a:solidFill>
                <a:latin typeface="Times" pitchFamily="2" charset="0"/>
              </a:defRPr>
            </a:lvl8pPr>
            <a:lvl9pPr fontAlgn="base">
              <a:spcBef>
                <a:spcPct val="0"/>
              </a:spcBef>
              <a:spcAft>
                <a:spcPct val="0"/>
              </a:spcAft>
              <a:defRPr sz="1200">
                <a:solidFill>
                  <a:schemeClr val="tx1"/>
                </a:solidFill>
                <a:latin typeface="Times" pitchFamily="2" charset="0"/>
              </a:defRPr>
            </a:lvl9pPr>
          </a:lstStyle>
          <a:p>
            <a:r>
              <a:rPr lang="en-US" altLang="zh-CN" sz="1600" b="0" dirty="0">
                <a:ea typeface="宋体" panose="02010600030101010101" pitchFamily="2" charset="-122"/>
              </a:rPr>
              <a:t>M.</a:t>
            </a:r>
            <a:r>
              <a:rPr lang="zh-CN" altLang="en-US" sz="1600" b="0" dirty="0">
                <a:ea typeface="宋体" panose="02010600030101010101" pitchFamily="2" charset="-122"/>
              </a:rPr>
              <a:t> </a:t>
            </a:r>
            <a:r>
              <a:rPr lang="en-US" altLang="zh-CN" sz="1600" b="0" dirty="0">
                <a:ea typeface="宋体" panose="02010600030101010101" pitchFamily="2" charset="-122"/>
              </a:rPr>
              <a:t>Walker</a:t>
            </a:r>
          </a:p>
        </p:txBody>
      </p:sp>
      <p:sp>
        <p:nvSpPr>
          <p:cNvPr id="37" name="Rectangle 33">
            <a:extLst>
              <a:ext uri="{FF2B5EF4-FFF2-40B4-BE49-F238E27FC236}">
                <a16:creationId xmlns:a16="http://schemas.microsoft.com/office/drawing/2014/main" id="{7224BFA0-4517-4A4A-8D10-201000FB1E40}"/>
              </a:ext>
            </a:extLst>
          </p:cNvPr>
          <p:cNvSpPr>
            <a:spLocks/>
          </p:cNvSpPr>
          <p:nvPr/>
        </p:nvSpPr>
        <p:spPr bwMode="auto">
          <a:xfrm>
            <a:off x="4270375" y="4346724"/>
            <a:ext cx="80470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defRPr sz="1200">
                <a:solidFill>
                  <a:schemeClr val="tx1"/>
                </a:solidFill>
                <a:latin typeface="Times" pitchFamily="2" charset="0"/>
              </a:defRPr>
            </a:lvl1pPr>
            <a:lvl2pPr>
              <a:defRPr sz="1200">
                <a:solidFill>
                  <a:schemeClr val="tx1"/>
                </a:solidFill>
                <a:latin typeface="Times" pitchFamily="2" charset="0"/>
              </a:defRPr>
            </a:lvl2pPr>
            <a:lvl3pPr>
              <a:defRPr sz="1200">
                <a:solidFill>
                  <a:schemeClr val="tx1"/>
                </a:solidFill>
                <a:latin typeface="Times" pitchFamily="2" charset="0"/>
              </a:defRPr>
            </a:lvl3pPr>
            <a:lvl4pPr>
              <a:defRPr sz="1200">
                <a:solidFill>
                  <a:schemeClr val="tx1"/>
                </a:solidFill>
                <a:latin typeface="Times" pitchFamily="2" charset="0"/>
              </a:defRPr>
            </a:lvl4pPr>
            <a:lvl5pPr>
              <a:defRPr sz="1200">
                <a:solidFill>
                  <a:schemeClr val="tx1"/>
                </a:solidFill>
                <a:latin typeface="Times" pitchFamily="2" charset="0"/>
              </a:defRPr>
            </a:lvl5pPr>
            <a:lvl6pPr fontAlgn="base">
              <a:spcBef>
                <a:spcPct val="0"/>
              </a:spcBef>
              <a:spcAft>
                <a:spcPct val="0"/>
              </a:spcAft>
              <a:defRPr sz="1200">
                <a:solidFill>
                  <a:schemeClr val="tx1"/>
                </a:solidFill>
                <a:latin typeface="Times" pitchFamily="2" charset="0"/>
              </a:defRPr>
            </a:lvl6pPr>
            <a:lvl7pPr fontAlgn="base">
              <a:spcBef>
                <a:spcPct val="0"/>
              </a:spcBef>
              <a:spcAft>
                <a:spcPct val="0"/>
              </a:spcAft>
              <a:defRPr sz="1200">
                <a:solidFill>
                  <a:schemeClr val="tx1"/>
                </a:solidFill>
                <a:latin typeface="Times" pitchFamily="2" charset="0"/>
              </a:defRPr>
            </a:lvl7pPr>
            <a:lvl8pPr fontAlgn="base">
              <a:spcBef>
                <a:spcPct val="0"/>
              </a:spcBef>
              <a:spcAft>
                <a:spcPct val="0"/>
              </a:spcAft>
              <a:defRPr sz="1200">
                <a:solidFill>
                  <a:schemeClr val="tx1"/>
                </a:solidFill>
                <a:latin typeface="Times" pitchFamily="2" charset="0"/>
              </a:defRPr>
            </a:lvl8pPr>
            <a:lvl9pPr fontAlgn="base">
              <a:spcBef>
                <a:spcPct val="0"/>
              </a:spcBef>
              <a:spcAft>
                <a:spcPct val="0"/>
              </a:spcAft>
              <a:defRPr sz="1200">
                <a:solidFill>
                  <a:schemeClr val="tx1"/>
                </a:solidFill>
                <a:latin typeface="Times" pitchFamily="2" charset="0"/>
              </a:defRPr>
            </a:lvl9pPr>
          </a:lstStyle>
          <a:p>
            <a:r>
              <a:rPr lang="en-US" altLang="zh-CN" sz="1600" b="0">
                <a:ea typeface="宋体" panose="02010600030101010101" pitchFamily="2" charset="-122"/>
              </a:rPr>
              <a:t>Re: Mach</a:t>
            </a:r>
          </a:p>
        </p:txBody>
      </p:sp>
      <p:sp>
        <p:nvSpPr>
          <p:cNvPr id="38" name="Rectangle 34">
            <a:extLst>
              <a:ext uri="{FF2B5EF4-FFF2-40B4-BE49-F238E27FC236}">
                <a16:creationId xmlns:a16="http://schemas.microsoft.com/office/drawing/2014/main" id="{7B7E3C41-92A5-BE42-9F31-BFCAEE088E7D}"/>
              </a:ext>
            </a:extLst>
          </p:cNvPr>
          <p:cNvSpPr>
            <a:spLocks/>
          </p:cNvSpPr>
          <p:nvPr/>
        </p:nvSpPr>
        <p:spPr bwMode="auto">
          <a:xfrm>
            <a:off x="1198562" y="4699149"/>
            <a:ext cx="29655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defRPr sz="1200">
                <a:solidFill>
                  <a:schemeClr val="tx1"/>
                </a:solidFill>
                <a:latin typeface="Times" pitchFamily="2" charset="0"/>
              </a:defRPr>
            </a:lvl1pPr>
            <a:lvl2pPr>
              <a:defRPr sz="1200">
                <a:solidFill>
                  <a:schemeClr val="tx1"/>
                </a:solidFill>
                <a:latin typeface="Times" pitchFamily="2" charset="0"/>
              </a:defRPr>
            </a:lvl2pPr>
            <a:lvl3pPr>
              <a:defRPr sz="1200">
                <a:solidFill>
                  <a:schemeClr val="tx1"/>
                </a:solidFill>
                <a:latin typeface="Times" pitchFamily="2" charset="0"/>
              </a:defRPr>
            </a:lvl3pPr>
            <a:lvl4pPr>
              <a:defRPr sz="1200">
                <a:solidFill>
                  <a:schemeClr val="tx1"/>
                </a:solidFill>
                <a:latin typeface="Times" pitchFamily="2" charset="0"/>
              </a:defRPr>
            </a:lvl4pPr>
            <a:lvl5pPr>
              <a:defRPr sz="1200">
                <a:solidFill>
                  <a:schemeClr val="tx1"/>
                </a:solidFill>
                <a:latin typeface="Times" pitchFamily="2" charset="0"/>
              </a:defRPr>
            </a:lvl5pPr>
            <a:lvl6pPr fontAlgn="base">
              <a:spcBef>
                <a:spcPct val="0"/>
              </a:spcBef>
              <a:spcAft>
                <a:spcPct val="0"/>
              </a:spcAft>
              <a:defRPr sz="1200">
                <a:solidFill>
                  <a:schemeClr val="tx1"/>
                </a:solidFill>
                <a:latin typeface="Times" pitchFamily="2" charset="0"/>
              </a:defRPr>
            </a:lvl6pPr>
            <a:lvl7pPr fontAlgn="base">
              <a:spcBef>
                <a:spcPct val="0"/>
              </a:spcBef>
              <a:spcAft>
                <a:spcPct val="0"/>
              </a:spcAft>
              <a:defRPr sz="1200">
                <a:solidFill>
                  <a:schemeClr val="tx1"/>
                </a:solidFill>
                <a:latin typeface="Times" pitchFamily="2" charset="0"/>
              </a:defRPr>
            </a:lvl7pPr>
            <a:lvl8pPr fontAlgn="base">
              <a:spcBef>
                <a:spcPct val="0"/>
              </a:spcBef>
              <a:spcAft>
                <a:spcPct val="0"/>
              </a:spcAft>
              <a:defRPr sz="1200">
                <a:solidFill>
                  <a:schemeClr val="tx1"/>
                </a:solidFill>
                <a:latin typeface="Times" pitchFamily="2" charset="0"/>
              </a:defRPr>
            </a:lvl8pPr>
            <a:lvl9pPr fontAlgn="base">
              <a:spcBef>
                <a:spcPct val="0"/>
              </a:spcBef>
              <a:spcAft>
                <a:spcPct val="0"/>
              </a:spcAft>
              <a:defRPr sz="1200">
                <a:solidFill>
                  <a:schemeClr val="tx1"/>
                </a:solidFill>
                <a:latin typeface="Times" pitchFamily="2" charset="0"/>
              </a:defRPr>
            </a:lvl9pPr>
          </a:lstStyle>
          <a:p>
            <a:r>
              <a:rPr lang="en-US" altLang="zh-CN" sz="1600" b="0">
                <a:ea typeface="宋体" panose="02010600030101010101" pitchFamily="2" charset="-122"/>
              </a:rPr>
              <a:t>end</a:t>
            </a:r>
          </a:p>
        </p:txBody>
      </p:sp>
      <p:sp>
        <p:nvSpPr>
          <p:cNvPr id="39" name="Line 35">
            <a:extLst>
              <a:ext uri="{FF2B5EF4-FFF2-40B4-BE49-F238E27FC236}">
                <a16:creationId xmlns:a16="http://schemas.microsoft.com/office/drawing/2014/main" id="{BA78F028-3894-6D4D-B607-3993F7B888BA}"/>
              </a:ext>
            </a:extLst>
          </p:cNvPr>
          <p:cNvSpPr>
            <a:spLocks noChangeShapeType="1"/>
          </p:cNvSpPr>
          <p:nvPr/>
        </p:nvSpPr>
        <p:spPr bwMode="auto">
          <a:xfrm>
            <a:off x="1176337" y="5027761"/>
            <a:ext cx="6457950" cy="1588"/>
          </a:xfrm>
          <a:prstGeom prst="line">
            <a:avLst/>
          </a:prstGeom>
          <a:noFill/>
          <a:ln w="12700"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b="0"/>
          </a:p>
        </p:txBody>
      </p:sp>
      <p:sp>
        <p:nvSpPr>
          <p:cNvPr id="40" name="Line 198">
            <a:extLst>
              <a:ext uri="{FF2B5EF4-FFF2-40B4-BE49-F238E27FC236}">
                <a16:creationId xmlns:a16="http://schemas.microsoft.com/office/drawing/2014/main" id="{C9964178-BB5F-394D-933C-BEE678E88DE0}"/>
              </a:ext>
            </a:extLst>
          </p:cNvPr>
          <p:cNvSpPr>
            <a:spLocks noChangeShapeType="1"/>
          </p:cNvSpPr>
          <p:nvPr/>
        </p:nvSpPr>
        <p:spPr bwMode="auto">
          <a:xfrm>
            <a:off x="4759325" y="2961322"/>
            <a:ext cx="1609725" cy="159852"/>
          </a:xfrm>
          <a:prstGeom prst="line">
            <a:avLst/>
          </a:prstGeom>
          <a:noFill/>
          <a:ln w="12700">
            <a:solidFill>
              <a:schemeClr val="accent1"/>
            </a:solidFill>
            <a:prstDash val="dash"/>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zh-CN" altLang="en-US"/>
          </a:p>
        </p:txBody>
      </p:sp>
      <p:sp>
        <p:nvSpPr>
          <p:cNvPr id="41" name="Line 199">
            <a:extLst>
              <a:ext uri="{FF2B5EF4-FFF2-40B4-BE49-F238E27FC236}">
                <a16:creationId xmlns:a16="http://schemas.microsoft.com/office/drawing/2014/main" id="{291F2C4A-37B6-2948-BBF6-CE6911D5BF94}"/>
              </a:ext>
            </a:extLst>
          </p:cNvPr>
          <p:cNvSpPr>
            <a:spLocks noChangeShapeType="1"/>
          </p:cNvSpPr>
          <p:nvPr/>
        </p:nvSpPr>
        <p:spPr bwMode="auto">
          <a:xfrm flipV="1">
            <a:off x="5705063" y="3481535"/>
            <a:ext cx="663987" cy="166529"/>
          </a:xfrm>
          <a:prstGeom prst="line">
            <a:avLst/>
          </a:prstGeom>
          <a:noFill/>
          <a:ln w="12700">
            <a:solidFill>
              <a:schemeClr val="accent1"/>
            </a:solidFill>
            <a:prstDash val="dash"/>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zh-CN" altLang="en-US"/>
          </a:p>
        </p:txBody>
      </p:sp>
      <p:sp>
        <p:nvSpPr>
          <p:cNvPr id="42" name="Text Box 200">
            <a:extLst>
              <a:ext uri="{FF2B5EF4-FFF2-40B4-BE49-F238E27FC236}">
                <a16:creationId xmlns:a16="http://schemas.microsoft.com/office/drawing/2014/main" id="{337419C2-942E-4145-8AD3-A01CBDA01ACF}"/>
              </a:ext>
            </a:extLst>
          </p:cNvPr>
          <p:cNvSpPr txBox="1">
            <a:spLocks noChangeArrowheads="1"/>
          </p:cNvSpPr>
          <p:nvPr/>
        </p:nvSpPr>
        <p:spPr bwMode="auto">
          <a:xfrm>
            <a:off x="6394409" y="3086248"/>
            <a:ext cx="1846262" cy="395287"/>
          </a:xfrm>
          <a:prstGeom prst="rect">
            <a:avLst/>
          </a:prstGeom>
          <a:noFill/>
          <a:ln w="28575" algn="ctr">
            <a:solidFill>
              <a:schemeClr val="accent1"/>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800">
                <a:latin typeface="Tahoma" panose="020B0604030504040204" pitchFamily="34" charset="0"/>
              </a:rPr>
              <a:t>FIFO Ordering</a:t>
            </a:r>
          </a:p>
        </p:txBody>
      </p:sp>
      <p:sp>
        <p:nvSpPr>
          <p:cNvPr id="43" name="Line 203">
            <a:extLst>
              <a:ext uri="{FF2B5EF4-FFF2-40B4-BE49-F238E27FC236}">
                <a16:creationId xmlns:a16="http://schemas.microsoft.com/office/drawing/2014/main" id="{9F3F5039-77C7-EE49-9F67-F801085CB064}"/>
              </a:ext>
            </a:extLst>
          </p:cNvPr>
          <p:cNvSpPr>
            <a:spLocks noChangeShapeType="1"/>
          </p:cNvSpPr>
          <p:nvPr/>
        </p:nvSpPr>
        <p:spPr bwMode="auto">
          <a:xfrm>
            <a:off x="5705063" y="3686166"/>
            <a:ext cx="663987" cy="579595"/>
          </a:xfrm>
          <a:prstGeom prst="line">
            <a:avLst/>
          </a:prstGeom>
          <a:noFill/>
          <a:ln w="12700">
            <a:solidFill>
              <a:srgbClr val="FF3300"/>
            </a:solidFill>
            <a:prstDash val="dash"/>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zh-CN" altLang="en-US"/>
          </a:p>
        </p:txBody>
      </p:sp>
      <p:sp>
        <p:nvSpPr>
          <p:cNvPr id="44" name="Line 204">
            <a:extLst>
              <a:ext uri="{FF2B5EF4-FFF2-40B4-BE49-F238E27FC236}">
                <a16:creationId xmlns:a16="http://schemas.microsoft.com/office/drawing/2014/main" id="{DAE1986F-E1DA-0545-96C8-E23CD4D90C43}"/>
              </a:ext>
            </a:extLst>
          </p:cNvPr>
          <p:cNvSpPr>
            <a:spLocks noChangeShapeType="1"/>
          </p:cNvSpPr>
          <p:nvPr/>
        </p:nvSpPr>
        <p:spPr bwMode="auto">
          <a:xfrm>
            <a:off x="5217592" y="4483407"/>
            <a:ext cx="1033190" cy="63500"/>
          </a:xfrm>
          <a:prstGeom prst="line">
            <a:avLst/>
          </a:prstGeom>
          <a:noFill/>
          <a:ln w="12700">
            <a:solidFill>
              <a:srgbClr val="FF3300"/>
            </a:solidFill>
            <a:prstDash val="dash"/>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zh-CN" altLang="en-US"/>
          </a:p>
        </p:txBody>
      </p:sp>
      <p:sp>
        <p:nvSpPr>
          <p:cNvPr id="45" name="Text Box 205">
            <a:extLst>
              <a:ext uri="{FF2B5EF4-FFF2-40B4-BE49-F238E27FC236}">
                <a16:creationId xmlns:a16="http://schemas.microsoft.com/office/drawing/2014/main" id="{253470C2-E44D-1944-B924-6EE4B7141423}"/>
              </a:ext>
            </a:extLst>
          </p:cNvPr>
          <p:cNvSpPr txBox="1">
            <a:spLocks noChangeArrowheads="1"/>
          </p:cNvSpPr>
          <p:nvPr/>
        </p:nvSpPr>
        <p:spPr bwMode="auto">
          <a:xfrm>
            <a:off x="6250781" y="4276715"/>
            <a:ext cx="2049462" cy="395287"/>
          </a:xfrm>
          <a:prstGeom prst="rect">
            <a:avLst/>
          </a:prstGeom>
          <a:noFill/>
          <a:ln w="28575" algn="ctr">
            <a:solidFill>
              <a:srgbClr val="FF3300"/>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800">
                <a:latin typeface="Tahoma" panose="020B0604030504040204" pitchFamily="34" charset="0"/>
              </a:rPr>
              <a:t>Causal Ordering</a:t>
            </a:r>
          </a:p>
        </p:txBody>
      </p:sp>
    </p:spTree>
    <p:extLst>
      <p:ext uri="{BB962C8B-B14F-4D97-AF65-F5344CB8AC3E}">
        <p14:creationId xmlns:p14="http://schemas.microsoft.com/office/powerpoint/2010/main" val="34166020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2B2D05A6-ADC6-5844-826F-B52E87A38794}"/>
              </a:ext>
            </a:extLst>
          </p:cNvPr>
          <p:cNvSpPr>
            <a:spLocks noGrp="1" noChangeArrowheads="1"/>
          </p:cNvSpPr>
          <p:nvPr>
            <p:ph type="title"/>
          </p:nvPr>
        </p:nvSpPr>
        <p:spPr/>
        <p:txBody>
          <a:bodyPr/>
          <a:lstStyle/>
          <a:p>
            <a:r>
              <a:rPr lang="zh-CN" altLang="en-US"/>
              <a:t>组播通信</a:t>
            </a:r>
          </a:p>
        </p:txBody>
      </p:sp>
      <p:sp>
        <p:nvSpPr>
          <p:cNvPr id="65539" name="Rectangle 3">
            <a:extLst>
              <a:ext uri="{FF2B5EF4-FFF2-40B4-BE49-F238E27FC236}">
                <a16:creationId xmlns:a16="http://schemas.microsoft.com/office/drawing/2014/main" id="{7D261B2E-43DB-8044-B028-9962531FC572}"/>
              </a:ext>
            </a:extLst>
          </p:cNvPr>
          <p:cNvSpPr>
            <a:spLocks noGrp="1" noChangeArrowheads="1"/>
          </p:cNvSpPr>
          <p:nvPr>
            <p:ph idx="1"/>
          </p:nvPr>
        </p:nvSpPr>
        <p:spPr/>
        <p:txBody>
          <a:bodyPr/>
          <a:lstStyle/>
          <a:p>
            <a:r>
              <a:rPr lang="zh-CN" altLang="en-US" dirty="0"/>
              <a:t>实现</a:t>
            </a:r>
            <a:r>
              <a:rPr lang="en-US" altLang="zh-CN" dirty="0"/>
              <a:t>FIFO</a:t>
            </a:r>
            <a:r>
              <a:rPr lang="zh-CN" altLang="en-US" dirty="0"/>
              <a:t>排序</a:t>
            </a:r>
          </a:p>
          <a:p>
            <a:pPr lvl="1"/>
            <a:r>
              <a:rPr lang="zh-CN" altLang="en-US" dirty="0"/>
              <a:t>基于序号实现 </a:t>
            </a:r>
          </a:p>
          <a:p>
            <a:pPr lvl="1"/>
            <a:r>
              <a:rPr lang="en-US" altLang="zh-CN" dirty="0"/>
              <a:t>FO-multicast/FO-deliver</a:t>
            </a:r>
          </a:p>
          <a:p>
            <a:pPr lvl="1"/>
            <a:r>
              <a:rPr lang="zh-CN" altLang="en-US" dirty="0"/>
              <a:t>算法</a:t>
            </a:r>
          </a:p>
          <a:p>
            <a:pPr lvl="2"/>
            <a:r>
              <a:rPr lang="zh-CN" altLang="en-US" dirty="0"/>
              <a:t>与基于</a:t>
            </a:r>
            <a:r>
              <a:rPr lang="en-US" altLang="zh-CN" dirty="0"/>
              <a:t>IP</a:t>
            </a:r>
            <a:r>
              <a:rPr lang="zh-CN" altLang="en-US" dirty="0"/>
              <a:t>组播的可靠组播类似，即采用</a:t>
            </a:r>
            <a:r>
              <a:rPr lang="en-US" altLang="zh-CN" dirty="0" err="1"/>
              <a:t>Sgp</a:t>
            </a:r>
            <a:r>
              <a:rPr lang="zh-CN" altLang="en-US" dirty="0"/>
              <a:t>、</a:t>
            </a:r>
            <a:r>
              <a:rPr lang="en-US" altLang="zh-CN" dirty="0" err="1"/>
              <a:t>Rgq</a:t>
            </a:r>
            <a:r>
              <a:rPr lang="zh-CN" altLang="en-US" dirty="0"/>
              <a:t>和保留队列</a:t>
            </a:r>
          </a:p>
        </p:txBody>
      </p:sp>
      <p:sp>
        <p:nvSpPr>
          <p:cNvPr id="2" name="日期占位符 1">
            <a:extLst>
              <a:ext uri="{FF2B5EF4-FFF2-40B4-BE49-F238E27FC236}">
                <a16:creationId xmlns:a16="http://schemas.microsoft.com/office/drawing/2014/main" id="{677D8155-83DA-3246-9EA9-FF876F59C007}"/>
              </a:ext>
            </a:extLst>
          </p:cNvPr>
          <p:cNvSpPr>
            <a:spLocks noGrp="1"/>
          </p:cNvSpPr>
          <p:nvPr>
            <p:ph type="dt" sz="half" idx="10"/>
          </p:nvPr>
        </p:nvSpPr>
        <p:spPr/>
        <p:txBody>
          <a:bodyPr/>
          <a:lstStyle/>
          <a:p>
            <a:pPr>
              <a:defRPr/>
            </a:pPr>
            <a:fld id="{9149F4B8-E221-4F4F-BF08-A30E48B9985A}" type="datetime1">
              <a:rPr lang="zh-CN" altLang="en-US" smtClean="0"/>
              <a:t>2022/10/9</a:t>
            </a:fld>
            <a:endParaRPr lang="zh-CN" altLang="en-US"/>
          </a:p>
        </p:txBody>
      </p:sp>
      <p:sp>
        <p:nvSpPr>
          <p:cNvPr id="3" name="页脚占位符 2">
            <a:extLst>
              <a:ext uri="{FF2B5EF4-FFF2-40B4-BE49-F238E27FC236}">
                <a16:creationId xmlns:a16="http://schemas.microsoft.com/office/drawing/2014/main" id="{477CC384-DBC1-2342-8877-00CF183A1B1F}"/>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D31426B5-21A8-FD42-8437-924A0518AA9B}"/>
              </a:ext>
            </a:extLst>
          </p:cNvPr>
          <p:cNvSpPr>
            <a:spLocks noGrp="1"/>
          </p:cNvSpPr>
          <p:nvPr>
            <p:ph type="sldNum" sz="quarter" idx="12"/>
          </p:nvPr>
        </p:nvSpPr>
        <p:spPr/>
        <p:txBody>
          <a:bodyPr/>
          <a:lstStyle/>
          <a:p>
            <a:pPr>
              <a:defRPr/>
            </a:pPr>
            <a:fld id="{F58659B2-D2A8-BA42-BB8D-94882DBFBDBE}" type="slidenum">
              <a:rPr lang="zh-CN" altLang="en-US" smtClean="0"/>
              <a:pPr>
                <a:defRPr/>
              </a:pPr>
              <a:t>51</a:t>
            </a:fld>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2C0366F9-AA13-A644-ACCC-1CEF37C42FF6}"/>
              </a:ext>
            </a:extLst>
          </p:cNvPr>
          <p:cNvSpPr>
            <a:spLocks noGrp="1" noChangeArrowheads="1"/>
          </p:cNvSpPr>
          <p:nvPr>
            <p:ph type="title"/>
          </p:nvPr>
        </p:nvSpPr>
        <p:spPr/>
        <p:txBody>
          <a:bodyPr/>
          <a:lstStyle/>
          <a:p>
            <a:r>
              <a:rPr lang="zh-CN" altLang="en-US" dirty="0"/>
              <a:t>组播通信：因果排序</a:t>
            </a:r>
          </a:p>
        </p:txBody>
      </p:sp>
      <p:sp>
        <p:nvSpPr>
          <p:cNvPr id="66563" name="Rectangle 3">
            <a:extLst>
              <a:ext uri="{FF2B5EF4-FFF2-40B4-BE49-F238E27FC236}">
                <a16:creationId xmlns:a16="http://schemas.microsoft.com/office/drawing/2014/main" id="{20701C66-DB63-A24E-95FA-EADAC7CF7F78}"/>
              </a:ext>
            </a:extLst>
          </p:cNvPr>
          <p:cNvSpPr>
            <a:spLocks noGrp="1" noChangeArrowheads="1"/>
          </p:cNvSpPr>
          <p:nvPr>
            <p:ph idx="1"/>
          </p:nvPr>
        </p:nvSpPr>
        <p:spPr/>
        <p:txBody>
          <a:bodyPr/>
          <a:lstStyle/>
          <a:p>
            <a:r>
              <a:rPr lang="zh-CN" altLang="en-US" dirty="0"/>
              <a:t>向量时钟，每个进程维护自己的向量时钟 </a:t>
            </a:r>
          </a:p>
          <a:p>
            <a:pPr lvl="1"/>
            <a:r>
              <a:rPr lang="en-US" altLang="zh-CN" dirty="0"/>
              <a:t>CO-multicast</a:t>
            </a:r>
          </a:p>
          <a:p>
            <a:pPr lvl="2"/>
            <a:r>
              <a:rPr lang="zh-CN" altLang="en-US" dirty="0"/>
              <a:t>在向量时钟的相应分量上加</a:t>
            </a:r>
            <a:r>
              <a:rPr lang="en-US" altLang="zh-CN" dirty="0"/>
              <a:t>1</a:t>
            </a:r>
            <a:r>
              <a:rPr lang="zh-CN" altLang="en-US" dirty="0"/>
              <a:t>，附加</a:t>
            </a:r>
            <a:r>
              <a:rPr lang="en-US" altLang="zh-CN" dirty="0"/>
              <a:t>VC</a:t>
            </a:r>
            <a:r>
              <a:rPr lang="zh-CN" altLang="en-US" dirty="0"/>
              <a:t>到消息</a:t>
            </a:r>
          </a:p>
          <a:p>
            <a:pPr lvl="1"/>
            <a:r>
              <a:rPr lang="en-US" altLang="zh-CN" dirty="0"/>
              <a:t>CO-deliver</a:t>
            </a:r>
          </a:p>
          <a:p>
            <a:pPr lvl="2"/>
            <a:r>
              <a:rPr lang="zh-CN" altLang="en-US" dirty="0"/>
              <a:t>根据时间戳递交消息</a:t>
            </a:r>
          </a:p>
        </p:txBody>
      </p:sp>
      <p:sp>
        <p:nvSpPr>
          <p:cNvPr id="2" name="日期占位符 1">
            <a:extLst>
              <a:ext uri="{FF2B5EF4-FFF2-40B4-BE49-F238E27FC236}">
                <a16:creationId xmlns:a16="http://schemas.microsoft.com/office/drawing/2014/main" id="{559A6D46-0D39-1F4B-B8AA-BD3FD7486251}"/>
              </a:ext>
            </a:extLst>
          </p:cNvPr>
          <p:cNvSpPr>
            <a:spLocks noGrp="1"/>
          </p:cNvSpPr>
          <p:nvPr>
            <p:ph type="dt" sz="half" idx="10"/>
          </p:nvPr>
        </p:nvSpPr>
        <p:spPr/>
        <p:txBody>
          <a:bodyPr/>
          <a:lstStyle/>
          <a:p>
            <a:pPr>
              <a:defRPr/>
            </a:pPr>
            <a:fld id="{EF1E17F0-86B3-0348-90AD-8D572DA9110A}" type="datetime1">
              <a:rPr lang="zh-CN" altLang="en-US" smtClean="0"/>
              <a:t>2022/10/9</a:t>
            </a:fld>
            <a:endParaRPr lang="zh-CN" altLang="en-US"/>
          </a:p>
        </p:txBody>
      </p:sp>
      <p:sp>
        <p:nvSpPr>
          <p:cNvPr id="3" name="页脚占位符 2">
            <a:extLst>
              <a:ext uri="{FF2B5EF4-FFF2-40B4-BE49-F238E27FC236}">
                <a16:creationId xmlns:a16="http://schemas.microsoft.com/office/drawing/2014/main" id="{77C60AC6-514E-D84B-B549-98C66F3DB487}"/>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66990D84-0799-F846-89F8-D2B729E62BFD}"/>
              </a:ext>
            </a:extLst>
          </p:cNvPr>
          <p:cNvSpPr>
            <a:spLocks noGrp="1"/>
          </p:cNvSpPr>
          <p:nvPr>
            <p:ph type="sldNum" sz="quarter" idx="12"/>
          </p:nvPr>
        </p:nvSpPr>
        <p:spPr/>
        <p:txBody>
          <a:bodyPr/>
          <a:lstStyle/>
          <a:p>
            <a:pPr>
              <a:defRPr/>
            </a:pPr>
            <a:fld id="{F58659B2-D2A8-BA42-BB8D-94882DBFBDBE}" type="slidenum">
              <a:rPr lang="zh-CN" altLang="en-US" smtClean="0"/>
              <a:pPr>
                <a:defRPr/>
              </a:pPr>
              <a:t>52</a:t>
            </a:fld>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12E55A6A-D80C-2C46-82C6-347C38282056}"/>
              </a:ext>
            </a:extLst>
          </p:cNvPr>
          <p:cNvSpPr>
            <a:spLocks noGrp="1"/>
          </p:cNvSpPr>
          <p:nvPr>
            <p:ph type="title"/>
          </p:nvPr>
        </p:nvSpPr>
        <p:spPr/>
        <p:txBody>
          <a:bodyPr/>
          <a:lstStyle/>
          <a:p>
            <a:r>
              <a:rPr lang="zh-CN" altLang="en-US" dirty="0"/>
              <a:t>组播通信：因果排序</a:t>
            </a:r>
            <a:endParaRPr kumimoji="1" lang="zh-CN" altLang="en-US" dirty="0"/>
          </a:p>
        </p:txBody>
      </p:sp>
      <p:sp>
        <p:nvSpPr>
          <p:cNvPr id="4" name="日期占位符 3">
            <a:extLst>
              <a:ext uri="{FF2B5EF4-FFF2-40B4-BE49-F238E27FC236}">
                <a16:creationId xmlns:a16="http://schemas.microsoft.com/office/drawing/2014/main" id="{927B9BF0-E51C-BC4C-B1B3-0C77B2AED77A}"/>
              </a:ext>
            </a:extLst>
          </p:cNvPr>
          <p:cNvSpPr>
            <a:spLocks noGrp="1"/>
          </p:cNvSpPr>
          <p:nvPr>
            <p:ph type="dt" sz="half" idx="10"/>
          </p:nvPr>
        </p:nvSpPr>
        <p:spPr/>
        <p:txBody>
          <a:bodyPr/>
          <a:lstStyle/>
          <a:p>
            <a:pPr>
              <a:defRPr/>
            </a:pPr>
            <a:fld id="{AE3CE1E1-4ADD-824C-95CF-70DAA6A214D6}" type="datetime1">
              <a:rPr lang="zh-CN" altLang="en-US" smtClean="0"/>
              <a:t>2022/10/9</a:t>
            </a:fld>
            <a:endParaRPr lang="zh-CN" altLang="en-US"/>
          </a:p>
        </p:txBody>
      </p:sp>
      <p:sp>
        <p:nvSpPr>
          <p:cNvPr id="5" name="页脚占位符 4">
            <a:extLst>
              <a:ext uri="{FF2B5EF4-FFF2-40B4-BE49-F238E27FC236}">
                <a16:creationId xmlns:a16="http://schemas.microsoft.com/office/drawing/2014/main" id="{D5B3376F-CEF6-3249-8097-E7D250161388}"/>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94FA3921-2AB6-5D4F-A71F-2AE2C7BEB2E9}"/>
              </a:ext>
            </a:extLst>
          </p:cNvPr>
          <p:cNvSpPr>
            <a:spLocks noGrp="1"/>
          </p:cNvSpPr>
          <p:nvPr>
            <p:ph type="sldNum" sz="quarter" idx="12"/>
          </p:nvPr>
        </p:nvSpPr>
        <p:spPr/>
        <p:txBody>
          <a:bodyPr/>
          <a:lstStyle/>
          <a:p>
            <a:pPr>
              <a:defRPr/>
            </a:pPr>
            <a:fld id="{F58659B2-D2A8-BA42-BB8D-94882DBFBDBE}" type="slidenum">
              <a:rPr lang="zh-CN" altLang="en-US" smtClean="0"/>
              <a:pPr>
                <a:defRPr/>
              </a:pPr>
              <a:t>53</a:t>
            </a:fld>
            <a:endParaRPr lang="zh-CN" altLang="en-US"/>
          </a:p>
        </p:txBody>
      </p:sp>
      <p:pic>
        <p:nvPicPr>
          <p:cNvPr id="8" name="图片 7">
            <a:extLst>
              <a:ext uri="{FF2B5EF4-FFF2-40B4-BE49-F238E27FC236}">
                <a16:creationId xmlns:a16="http://schemas.microsoft.com/office/drawing/2014/main" id="{800413DC-2273-9143-9445-61090FDB66A1}"/>
              </a:ext>
            </a:extLst>
          </p:cNvPr>
          <p:cNvPicPr>
            <a:picLocks noChangeAspect="1"/>
          </p:cNvPicPr>
          <p:nvPr/>
        </p:nvPicPr>
        <p:blipFill>
          <a:blip r:embed="rId3"/>
          <a:stretch>
            <a:fillRect/>
          </a:stretch>
        </p:blipFill>
        <p:spPr>
          <a:xfrm>
            <a:off x="1143000" y="1139031"/>
            <a:ext cx="6858000" cy="5003800"/>
          </a:xfrm>
          <a:prstGeom prst="rect">
            <a:avLst/>
          </a:prstGeom>
        </p:spPr>
      </p:pic>
      <p:grpSp>
        <p:nvGrpSpPr>
          <p:cNvPr id="17" name="组合 16">
            <a:extLst>
              <a:ext uri="{FF2B5EF4-FFF2-40B4-BE49-F238E27FC236}">
                <a16:creationId xmlns:a16="http://schemas.microsoft.com/office/drawing/2014/main" id="{042AA5B1-8999-E341-82C4-541AFB479991}"/>
              </a:ext>
            </a:extLst>
          </p:cNvPr>
          <p:cNvGrpSpPr/>
          <p:nvPr/>
        </p:nvGrpSpPr>
        <p:grpSpPr>
          <a:xfrm>
            <a:off x="2499013" y="4976578"/>
            <a:ext cx="4168167" cy="1310536"/>
            <a:chOff x="2499013" y="4976578"/>
            <a:chExt cx="4168167" cy="1310536"/>
          </a:xfrm>
        </p:grpSpPr>
        <p:sp>
          <p:nvSpPr>
            <p:cNvPr id="10" name="圆角矩形 9">
              <a:extLst>
                <a:ext uri="{FF2B5EF4-FFF2-40B4-BE49-F238E27FC236}">
                  <a16:creationId xmlns:a16="http://schemas.microsoft.com/office/drawing/2014/main" id="{355A50E6-69B9-E745-AF30-E01E779EE21C}"/>
                </a:ext>
              </a:extLst>
            </p:cNvPr>
            <p:cNvSpPr/>
            <p:nvPr/>
          </p:nvSpPr>
          <p:spPr>
            <a:xfrm>
              <a:off x="2499013" y="4976578"/>
              <a:ext cx="2008601" cy="369332"/>
            </a:xfrm>
            <a:prstGeom prst="roundRect">
              <a:avLst/>
            </a:prstGeom>
            <a:solidFill>
              <a:schemeClr val="accent2">
                <a:lumMod val="40000"/>
                <a:lumOff val="60000"/>
                <a:alpha val="71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CN" altLang="en-US" dirty="0"/>
            </a:p>
          </p:txBody>
        </p:sp>
        <p:sp>
          <p:nvSpPr>
            <p:cNvPr id="13" name="文本框 12">
              <a:extLst>
                <a:ext uri="{FF2B5EF4-FFF2-40B4-BE49-F238E27FC236}">
                  <a16:creationId xmlns:a16="http://schemas.microsoft.com/office/drawing/2014/main" id="{CA1CF6F1-4F82-464A-8EA2-12B18509753E}"/>
                </a:ext>
              </a:extLst>
            </p:cNvPr>
            <p:cNvSpPr txBox="1"/>
            <p:nvPr/>
          </p:nvSpPr>
          <p:spPr>
            <a:xfrm>
              <a:off x="4507614" y="5917782"/>
              <a:ext cx="2159566" cy="369332"/>
            </a:xfrm>
            <a:prstGeom prst="rect">
              <a:avLst/>
            </a:prstGeom>
            <a:noFill/>
          </p:spPr>
          <p:txBody>
            <a:bodyPr wrap="none" rtlCol="0">
              <a:spAutoFit/>
            </a:bodyPr>
            <a:lstStyle/>
            <a:p>
              <a:r>
                <a:rPr kumimoji="1" lang="zh-CN" altLang="en-US" b="0" dirty="0">
                  <a:solidFill>
                    <a:srgbClr val="C00000"/>
                  </a:solidFill>
                  <a:latin typeface="+mn-lt"/>
                </a:rPr>
                <a:t>只考虑组播消息</a:t>
              </a:r>
              <a:r>
                <a:rPr kumimoji="1" lang="en-US" altLang="zh-CN" b="0" dirty="0">
                  <a:solidFill>
                    <a:srgbClr val="C00000"/>
                  </a:solidFill>
                  <a:latin typeface="+mn-lt"/>
                </a:rPr>
                <a:t>HB</a:t>
              </a:r>
              <a:endParaRPr kumimoji="1" lang="zh-CN" altLang="en-US" b="0" dirty="0">
                <a:solidFill>
                  <a:srgbClr val="C00000"/>
                </a:solidFill>
                <a:latin typeface="+mn-lt"/>
              </a:endParaRPr>
            </a:p>
          </p:txBody>
        </p:sp>
        <p:cxnSp>
          <p:nvCxnSpPr>
            <p:cNvPr id="14" name="直线箭头连接符 13">
              <a:extLst>
                <a:ext uri="{FF2B5EF4-FFF2-40B4-BE49-F238E27FC236}">
                  <a16:creationId xmlns:a16="http://schemas.microsoft.com/office/drawing/2014/main" id="{8D786EB2-9254-0545-9B37-133E5E28BA64}"/>
                </a:ext>
              </a:extLst>
            </p:cNvPr>
            <p:cNvCxnSpPr>
              <a:cxnSpLocks/>
            </p:cNvCxnSpPr>
            <p:nvPr/>
          </p:nvCxnSpPr>
          <p:spPr>
            <a:xfrm flipH="1" flipV="1">
              <a:off x="3707904" y="5373216"/>
              <a:ext cx="864096" cy="62549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组合 17">
            <a:extLst>
              <a:ext uri="{FF2B5EF4-FFF2-40B4-BE49-F238E27FC236}">
                <a16:creationId xmlns:a16="http://schemas.microsoft.com/office/drawing/2014/main" id="{BF269ACB-E0A8-C04F-AD1F-7408DAAB69C3}"/>
              </a:ext>
            </a:extLst>
          </p:cNvPr>
          <p:cNvGrpSpPr/>
          <p:nvPr/>
        </p:nvGrpSpPr>
        <p:grpSpPr>
          <a:xfrm>
            <a:off x="5040507" y="4427820"/>
            <a:ext cx="3995989" cy="904945"/>
            <a:chOff x="5040507" y="4427820"/>
            <a:chExt cx="3995989" cy="904945"/>
          </a:xfrm>
        </p:grpSpPr>
        <p:sp>
          <p:nvSpPr>
            <p:cNvPr id="11" name="文本框 10">
              <a:extLst>
                <a:ext uri="{FF2B5EF4-FFF2-40B4-BE49-F238E27FC236}">
                  <a16:creationId xmlns:a16="http://schemas.microsoft.com/office/drawing/2014/main" id="{C06FA98A-C2C6-7844-B3EE-3AE51AEA93B3}"/>
                </a:ext>
              </a:extLst>
            </p:cNvPr>
            <p:cNvSpPr txBox="1"/>
            <p:nvPr/>
          </p:nvSpPr>
          <p:spPr>
            <a:xfrm>
              <a:off x="6084168" y="4427820"/>
              <a:ext cx="2952328" cy="369332"/>
            </a:xfrm>
            <a:prstGeom prst="rect">
              <a:avLst/>
            </a:prstGeom>
            <a:noFill/>
          </p:spPr>
          <p:txBody>
            <a:bodyPr wrap="square" rtlCol="0">
              <a:spAutoFit/>
            </a:bodyPr>
            <a:lstStyle/>
            <a:p>
              <a:r>
                <a:rPr kumimoji="1" lang="zh-CN" altLang="en-US" b="0" dirty="0">
                  <a:solidFill>
                    <a:srgbClr val="C00000"/>
                  </a:solidFill>
                  <a:latin typeface="+mn-lt"/>
                </a:rPr>
                <a:t>投递了</a:t>
              </a:r>
              <a:r>
                <a:rPr kumimoji="1" lang="en-US" altLang="zh-CN" b="0" dirty="0" err="1">
                  <a:solidFill>
                    <a:srgbClr val="C00000"/>
                  </a:solidFill>
                  <a:latin typeface="+mn-lt"/>
                </a:rPr>
                <a:t>Pj</a:t>
              </a:r>
              <a:r>
                <a:rPr kumimoji="1" lang="zh-CN" altLang="en-US" b="0" dirty="0">
                  <a:solidFill>
                    <a:srgbClr val="C00000"/>
                  </a:solidFill>
                  <a:latin typeface="+mn-lt"/>
                </a:rPr>
                <a:t>组播前投递的消息</a:t>
              </a:r>
            </a:p>
          </p:txBody>
        </p:sp>
        <p:cxnSp>
          <p:nvCxnSpPr>
            <p:cNvPr id="12" name="直线箭头连接符 11">
              <a:extLst>
                <a:ext uri="{FF2B5EF4-FFF2-40B4-BE49-F238E27FC236}">
                  <a16:creationId xmlns:a16="http://schemas.microsoft.com/office/drawing/2014/main" id="{F87B2891-0992-2A4E-A1D9-50234D41E07B}"/>
                </a:ext>
              </a:extLst>
            </p:cNvPr>
            <p:cNvCxnSpPr>
              <a:cxnSpLocks/>
              <a:stCxn id="11" idx="1"/>
            </p:cNvCxnSpPr>
            <p:nvPr/>
          </p:nvCxnSpPr>
          <p:spPr>
            <a:xfrm flipH="1">
              <a:off x="5652120" y="4612486"/>
              <a:ext cx="432048" cy="3548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圆角矩形 15">
              <a:extLst>
                <a:ext uri="{FF2B5EF4-FFF2-40B4-BE49-F238E27FC236}">
                  <a16:creationId xmlns:a16="http://schemas.microsoft.com/office/drawing/2014/main" id="{ED298DEB-1EA2-C64E-97DD-BBD0A2A89A7D}"/>
                </a:ext>
              </a:extLst>
            </p:cNvPr>
            <p:cNvSpPr/>
            <p:nvPr/>
          </p:nvSpPr>
          <p:spPr>
            <a:xfrm>
              <a:off x="5040507" y="4963433"/>
              <a:ext cx="2411813" cy="369332"/>
            </a:xfrm>
            <a:prstGeom prst="roundRect">
              <a:avLst/>
            </a:prstGeom>
            <a:solidFill>
              <a:schemeClr val="accent2">
                <a:lumMod val="40000"/>
                <a:lumOff val="60000"/>
                <a:alpha val="71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CN" altLang="en-US" dirty="0"/>
            </a:p>
          </p:txBody>
        </p:sp>
      </p:grpSp>
      <p:sp>
        <p:nvSpPr>
          <p:cNvPr id="15" name="文本框 14">
            <a:extLst>
              <a:ext uri="{FF2B5EF4-FFF2-40B4-BE49-F238E27FC236}">
                <a16:creationId xmlns:a16="http://schemas.microsoft.com/office/drawing/2014/main" id="{7F3C94F8-F3E2-443B-AABB-3E8666DEA141}"/>
              </a:ext>
            </a:extLst>
          </p:cNvPr>
          <p:cNvSpPr txBox="1"/>
          <p:nvPr/>
        </p:nvSpPr>
        <p:spPr>
          <a:xfrm>
            <a:off x="251520" y="4149080"/>
            <a:ext cx="1160748" cy="369332"/>
          </a:xfrm>
          <a:prstGeom prst="rect">
            <a:avLst/>
          </a:prstGeom>
          <a:noFill/>
        </p:spPr>
        <p:txBody>
          <a:bodyPr wrap="square" rtlCol="0">
            <a:spAutoFit/>
          </a:bodyPr>
          <a:lstStyle/>
          <a:p>
            <a:r>
              <a:rPr kumimoji="1" lang="en-US" altLang="zh-CN" b="0" dirty="0">
                <a:solidFill>
                  <a:srgbClr val="C00000"/>
                </a:solidFill>
                <a:latin typeface="+mn-lt"/>
              </a:rPr>
              <a:t>I</a:t>
            </a:r>
            <a:r>
              <a:rPr kumimoji="1" lang="zh-CN" altLang="en-US" b="0" dirty="0">
                <a:solidFill>
                  <a:srgbClr val="C00000"/>
                </a:solidFill>
                <a:latin typeface="+mn-lt"/>
              </a:rPr>
              <a:t> </a:t>
            </a:r>
            <a:r>
              <a:rPr kumimoji="1" lang="en-US" altLang="zh-CN" b="0" dirty="0">
                <a:solidFill>
                  <a:srgbClr val="C00000"/>
                </a:solidFill>
                <a:latin typeface="+mn-lt"/>
              </a:rPr>
              <a:t>am </a:t>
            </a:r>
            <a:r>
              <a:rPr kumimoji="1" lang="en-US" altLang="zh-CN" b="0" i="1" dirty="0">
                <a:solidFill>
                  <a:srgbClr val="C00000"/>
                </a:solidFill>
                <a:latin typeface="+mn-lt"/>
              </a:rPr>
              <a:t>p</a:t>
            </a:r>
            <a:r>
              <a:rPr kumimoji="1" lang="en-US" altLang="zh-CN" b="0" i="1" baseline="-25000" dirty="0">
                <a:solidFill>
                  <a:srgbClr val="C00000"/>
                </a:solidFill>
                <a:latin typeface="+mn-lt"/>
              </a:rPr>
              <a:t>i</a:t>
            </a:r>
            <a:endParaRPr kumimoji="1" lang="zh-CN" altLang="en-US" b="0" i="1" baseline="-25000" dirty="0">
              <a:solidFill>
                <a:srgbClr val="C00000"/>
              </a:solidFill>
              <a:latin typeface="+mn-lt"/>
            </a:endParaRPr>
          </a:p>
        </p:txBody>
      </p:sp>
    </p:spTree>
    <p:extLst>
      <p:ext uri="{BB962C8B-B14F-4D97-AF65-F5344CB8AC3E}">
        <p14:creationId xmlns:p14="http://schemas.microsoft.com/office/powerpoint/2010/main" val="2249557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A5DF5EDA-DB98-D240-8A4E-4D175E34161B}"/>
              </a:ext>
            </a:extLst>
          </p:cNvPr>
          <p:cNvSpPr>
            <a:spLocks noGrp="1" noChangeArrowheads="1"/>
          </p:cNvSpPr>
          <p:nvPr>
            <p:ph type="title"/>
          </p:nvPr>
        </p:nvSpPr>
        <p:spPr/>
        <p:txBody>
          <a:bodyPr/>
          <a:lstStyle/>
          <a:p>
            <a:r>
              <a:rPr lang="zh-CN" altLang="en-US" dirty="0"/>
              <a:t>组播通信：全排序</a:t>
            </a:r>
          </a:p>
        </p:txBody>
      </p:sp>
      <p:sp>
        <p:nvSpPr>
          <p:cNvPr id="68611" name="Rectangle 3">
            <a:extLst>
              <a:ext uri="{FF2B5EF4-FFF2-40B4-BE49-F238E27FC236}">
                <a16:creationId xmlns:a16="http://schemas.microsoft.com/office/drawing/2014/main" id="{D02B03F0-47DF-E44E-97BE-E0C4250D4A4A}"/>
              </a:ext>
            </a:extLst>
          </p:cNvPr>
          <p:cNvSpPr>
            <a:spLocks noGrp="1" noChangeArrowheads="1"/>
          </p:cNvSpPr>
          <p:nvPr>
            <p:ph idx="1"/>
          </p:nvPr>
        </p:nvSpPr>
        <p:spPr/>
        <p:txBody>
          <a:bodyPr/>
          <a:lstStyle/>
          <a:p>
            <a:r>
              <a:rPr lang="zh-CN" altLang="en-US" dirty="0"/>
              <a:t>为组播消息指定全排序标识符 ，以便每个进程基于这些标识符做出相同的排序决定。</a:t>
            </a:r>
            <a:endParaRPr lang="en-US" altLang="zh-CN" dirty="0"/>
          </a:p>
          <a:p>
            <a:pPr lvl="1"/>
            <a:r>
              <a:rPr lang="en-US" altLang="zh-CN" dirty="0"/>
              <a:t>Sequencer</a:t>
            </a:r>
            <a:endParaRPr lang="zh-CN" altLang="en-US" dirty="0"/>
          </a:p>
          <a:p>
            <a:endParaRPr lang="en-US" altLang="zh-CN" dirty="0"/>
          </a:p>
        </p:txBody>
      </p:sp>
      <p:pic>
        <p:nvPicPr>
          <p:cNvPr id="68612" name="Picture 4">
            <a:extLst>
              <a:ext uri="{FF2B5EF4-FFF2-40B4-BE49-F238E27FC236}">
                <a16:creationId xmlns:a16="http://schemas.microsoft.com/office/drawing/2014/main" id="{054159EE-D31D-E54E-BF55-C43B7B09B3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3068638"/>
            <a:ext cx="5761037" cy="232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日期占位符 1">
            <a:extLst>
              <a:ext uri="{FF2B5EF4-FFF2-40B4-BE49-F238E27FC236}">
                <a16:creationId xmlns:a16="http://schemas.microsoft.com/office/drawing/2014/main" id="{210A755B-9250-E34D-BF26-DB5E12D3127E}"/>
              </a:ext>
            </a:extLst>
          </p:cNvPr>
          <p:cNvSpPr>
            <a:spLocks noGrp="1"/>
          </p:cNvSpPr>
          <p:nvPr>
            <p:ph type="dt" sz="half" idx="10"/>
          </p:nvPr>
        </p:nvSpPr>
        <p:spPr/>
        <p:txBody>
          <a:bodyPr/>
          <a:lstStyle/>
          <a:p>
            <a:pPr>
              <a:defRPr/>
            </a:pPr>
            <a:fld id="{02133389-E8E9-4845-ABA0-0AC04E6E8D32}" type="datetime1">
              <a:rPr lang="zh-CN" altLang="en-US" smtClean="0"/>
              <a:t>2022/10/9</a:t>
            </a:fld>
            <a:endParaRPr lang="zh-CN" altLang="en-US"/>
          </a:p>
        </p:txBody>
      </p:sp>
      <p:sp>
        <p:nvSpPr>
          <p:cNvPr id="3" name="页脚占位符 2">
            <a:extLst>
              <a:ext uri="{FF2B5EF4-FFF2-40B4-BE49-F238E27FC236}">
                <a16:creationId xmlns:a16="http://schemas.microsoft.com/office/drawing/2014/main" id="{F776D3F2-B4EC-BF44-B8E0-15F808499AA0}"/>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78F600FE-F65F-6944-8BBA-C28C1EF42BC7}"/>
              </a:ext>
            </a:extLst>
          </p:cNvPr>
          <p:cNvSpPr>
            <a:spLocks noGrp="1"/>
          </p:cNvSpPr>
          <p:nvPr>
            <p:ph type="sldNum" sz="quarter" idx="12"/>
          </p:nvPr>
        </p:nvSpPr>
        <p:spPr/>
        <p:txBody>
          <a:bodyPr/>
          <a:lstStyle/>
          <a:p>
            <a:pPr>
              <a:defRPr/>
            </a:pPr>
            <a:fld id="{F58659B2-D2A8-BA42-BB8D-94882DBFBDBE}" type="slidenum">
              <a:rPr lang="zh-CN" altLang="en-US" smtClean="0"/>
              <a:pPr>
                <a:defRPr/>
              </a:pPr>
              <a:t>54</a:t>
            </a:fld>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A66ED31-84D3-3645-8A0E-2F8E7364AE5E}"/>
              </a:ext>
            </a:extLst>
          </p:cNvPr>
          <p:cNvSpPr>
            <a:spLocks noGrp="1" noChangeArrowheads="1"/>
          </p:cNvSpPr>
          <p:nvPr>
            <p:ph type="title"/>
          </p:nvPr>
        </p:nvSpPr>
        <p:spPr/>
        <p:txBody>
          <a:bodyPr/>
          <a:lstStyle/>
          <a:p>
            <a:r>
              <a:rPr lang="zh-CN" altLang="en-US" dirty="0"/>
              <a:t>组播通信：全排序</a:t>
            </a:r>
          </a:p>
        </p:txBody>
      </p:sp>
      <p:sp>
        <p:nvSpPr>
          <p:cNvPr id="7" name="内容占位符 6">
            <a:extLst>
              <a:ext uri="{FF2B5EF4-FFF2-40B4-BE49-F238E27FC236}">
                <a16:creationId xmlns:a16="http://schemas.microsoft.com/office/drawing/2014/main" id="{EAA58832-1C65-7A45-8611-3441C557FEBC}"/>
              </a:ext>
            </a:extLst>
          </p:cNvPr>
          <p:cNvSpPr>
            <a:spLocks noGrp="1"/>
          </p:cNvSpPr>
          <p:nvPr>
            <p:ph idx="1"/>
          </p:nvPr>
        </p:nvSpPr>
        <p:spPr/>
        <p:txBody>
          <a:bodyPr/>
          <a:lstStyle/>
          <a:p>
            <a:r>
              <a:rPr kumimoji="1" lang="zh-CN" altLang="en-US" dirty="0"/>
              <a:t>每个进程将</a:t>
            </a:r>
            <a:r>
              <a:rPr kumimoji="1" lang="en-US" altLang="zh-CN" dirty="0"/>
              <a:t>&lt;m,</a:t>
            </a:r>
            <a:r>
              <a:rPr kumimoji="1" lang="zh-CN" altLang="en-US" dirty="0"/>
              <a:t> </a:t>
            </a:r>
            <a:r>
              <a:rPr kumimoji="1" lang="en-US" altLang="zh-CN" dirty="0"/>
              <a:t>id(m)&gt;</a:t>
            </a:r>
            <a:r>
              <a:rPr kumimoji="1" lang="zh-CN" altLang="en-US" dirty="0"/>
              <a:t>放入保留队列，</a:t>
            </a:r>
            <a:r>
              <a:rPr kumimoji="1" lang="en-US" altLang="zh-CN" dirty="0"/>
              <a:t>sequencer</a:t>
            </a:r>
            <a:r>
              <a:rPr kumimoji="1" lang="zh-CN" altLang="en-US" dirty="0"/>
              <a:t>除外</a:t>
            </a:r>
          </a:p>
          <a:p>
            <a:endParaRPr kumimoji="1" lang="zh-CN" altLang="en-US" dirty="0"/>
          </a:p>
          <a:p>
            <a:endParaRPr kumimoji="1" lang="zh-CN" altLang="en-US" dirty="0"/>
          </a:p>
        </p:txBody>
      </p:sp>
      <p:pic>
        <p:nvPicPr>
          <p:cNvPr id="69635" name="Picture 4">
            <a:extLst>
              <a:ext uri="{FF2B5EF4-FFF2-40B4-BE49-F238E27FC236}">
                <a16:creationId xmlns:a16="http://schemas.microsoft.com/office/drawing/2014/main" id="{11F6896E-32F1-124B-947E-EB7888C59C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0025" y="2389981"/>
            <a:ext cx="5905500" cy="250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日期占位符 1">
            <a:extLst>
              <a:ext uri="{FF2B5EF4-FFF2-40B4-BE49-F238E27FC236}">
                <a16:creationId xmlns:a16="http://schemas.microsoft.com/office/drawing/2014/main" id="{5F0A8709-0A58-204E-BDD8-17168B0E5C21}"/>
              </a:ext>
            </a:extLst>
          </p:cNvPr>
          <p:cNvSpPr>
            <a:spLocks noGrp="1"/>
          </p:cNvSpPr>
          <p:nvPr>
            <p:ph type="dt" sz="half" idx="10"/>
          </p:nvPr>
        </p:nvSpPr>
        <p:spPr/>
        <p:txBody>
          <a:bodyPr/>
          <a:lstStyle/>
          <a:p>
            <a:pPr>
              <a:defRPr/>
            </a:pPr>
            <a:fld id="{BDFB5F9B-68AA-3F4E-AB30-2708BF5AEBD1}" type="datetime1">
              <a:rPr lang="zh-CN" altLang="en-US" smtClean="0"/>
              <a:t>2022/10/9</a:t>
            </a:fld>
            <a:endParaRPr lang="zh-CN" altLang="en-US"/>
          </a:p>
        </p:txBody>
      </p:sp>
      <p:sp>
        <p:nvSpPr>
          <p:cNvPr id="3" name="页脚占位符 2">
            <a:extLst>
              <a:ext uri="{FF2B5EF4-FFF2-40B4-BE49-F238E27FC236}">
                <a16:creationId xmlns:a16="http://schemas.microsoft.com/office/drawing/2014/main" id="{A305BF03-E220-B447-BC01-E889C626F8C5}"/>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AD7A170B-CB48-2349-A39F-C35672C42AFA}"/>
              </a:ext>
            </a:extLst>
          </p:cNvPr>
          <p:cNvSpPr>
            <a:spLocks noGrp="1"/>
          </p:cNvSpPr>
          <p:nvPr>
            <p:ph type="sldNum" sz="quarter" idx="12"/>
          </p:nvPr>
        </p:nvSpPr>
        <p:spPr/>
        <p:txBody>
          <a:bodyPr/>
          <a:lstStyle/>
          <a:p>
            <a:pPr>
              <a:defRPr/>
            </a:pPr>
            <a:fld id="{F58659B2-D2A8-BA42-BB8D-94882DBFBDBE}" type="slidenum">
              <a:rPr lang="zh-CN" altLang="en-US" smtClean="0"/>
              <a:pPr>
                <a:defRPr/>
              </a:pPr>
              <a:t>55</a:t>
            </a:fld>
            <a:endParaRPr lang="zh-CN"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532A4FD6-6800-CE4F-B83F-43D735122FAC}"/>
              </a:ext>
            </a:extLst>
          </p:cNvPr>
          <p:cNvSpPr>
            <a:spLocks noGrp="1" noChangeArrowheads="1"/>
          </p:cNvSpPr>
          <p:nvPr>
            <p:ph type="title"/>
          </p:nvPr>
        </p:nvSpPr>
        <p:spPr/>
        <p:txBody>
          <a:bodyPr/>
          <a:lstStyle/>
          <a:p>
            <a:r>
              <a:rPr lang="zh-CN" altLang="en-US" dirty="0"/>
              <a:t>组播通信：全排序</a:t>
            </a:r>
          </a:p>
        </p:txBody>
      </p:sp>
      <p:sp>
        <p:nvSpPr>
          <p:cNvPr id="7" name="内容占位符 6">
            <a:extLst>
              <a:ext uri="{FF2B5EF4-FFF2-40B4-BE49-F238E27FC236}">
                <a16:creationId xmlns:a16="http://schemas.microsoft.com/office/drawing/2014/main" id="{7526BFA5-6E49-704C-B6B8-F80D1D880D43}"/>
              </a:ext>
            </a:extLst>
          </p:cNvPr>
          <p:cNvSpPr>
            <a:spLocks noGrp="1"/>
          </p:cNvSpPr>
          <p:nvPr>
            <p:ph idx="1"/>
          </p:nvPr>
        </p:nvSpPr>
        <p:spPr/>
        <p:txBody>
          <a:bodyPr/>
          <a:lstStyle/>
          <a:p>
            <a:r>
              <a:rPr kumimoji="1" lang="en-US" altLang="zh-CN" dirty="0"/>
              <a:t>sequencer</a:t>
            </a:r>
            <a:r>
              <a:rPr kumimoji="1" lang="zh-CN" altLang="en-US" dirty="0"/>
              <a:t>维护一个组特定的序号</a:t>
            </a:r>
            <a:r>
              <a:rPr kumimoji="1" lang="en-US" altLang="zh-CN" dirty="0"/>
              <a:t>Sg</a:t>
            </a:r>
            <a:r>
              <a:rPr kumimoji="1" lang="zh-CN" altLang="en-US" dirty="0"/>
              <a:t>，用来给它</a:t>
            </a:r>
            <a:r>
              <a:rPr kumimoji="1" lang="en-US" altLang="zh-CN" dirty="0"/>
              <a:t>B-deliver</a:t>
            </a:r>
            <a:r>
              <a:rPr kumimoji="1" lang="zh-CN" altLang="en-US" dirty="0"/>
              <a:t>的消息指定连续且不断增加的序号。它通过给</a:t>
            </a:r>
            <a:r>
              <a:rPr kumimoji="1" lang="en-US" altLang="zh-CN" dirty="0"/>
              <a:t>g</a:t>
            </a:r>
            <a:r>
              <a:rPr kumimoji="1" lang="zh-CN" altLang="en-US" dirty="0"/>
              <a:t>发送</a:t>
            </a:r>
            <a:r>
              <a:rPr kumimoji="1" lang="en-US" altLang="zh-CN" dirty="0"/>
              <a:t>B-deliver</a:t>
            </a:r>
            <a:r>
              <a:rPr kumimoji="1" lang="zh-CN" altLang="en-US" dirty="0"/>
              <a:t>顺序消息来宣布序号。</a:t>
            </a:r>
          </a:p>
          <a:p>
            <a:r>
              <a:rPr kumimoji="1" lang="zh-CN" altLang="en-US" dirty="0"/>
              <a:t>每个进程维护一个本地的</a:t>
            </a:r>
            <a:r>
              <a:rPr kumimoji="1" lang="en-US" altLang="zh-CN" dirty="0" err="1"/>
              <a:t>rg</a:t>
            </a:r>
            <a:endParaRPr kumimoji="1" lang="en-US" altLang="zh-CN" dirty="0"/>
          </a:p>
          <a:p>
            <a:endParaRPr kumimoji="1" lang="zh-CN" altLang="en-US" dirty="0"/>
          </a:p>
        </p:txBody>
      </p:sp>
      <p:pic>
        <p:nvPicPr>
          <p:cNvPr id="70659" name="Picture 4">
            <a:extLst>
              <a:ext uri="{FF2B5EF4-FFF2-40B4-BE49-F238E27FC236}">
                <a16:creationId xmlns:a16="http://schemas.microsoft.com/office/drawing/2014/main" id="{758B8A8B-ED37-9244-A569-ED73EBADEF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3139728"/>
            <a:ext cx="5832475" cy="2449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日期占位符 1">
            <a:extLst>
              <a:ext uri="{FF2B5EF4-FFF2-40B4-BE49-F238E27FC236}">
                <a16:creationId xmlns:a16="http://schemas.microsoft.com/office/drawing/2014/main" id="{2F3D26F8-570B-4249-B58E-102DF4B47123}"/>
              </a:ext>
            </a:extLst>
          </p:cNvPr>
          <p:cNvSpPr>
            <a:spLocks noGrp="1"/>
          </p:cNvSpPr>
          <p:nvPr>
            <p:ph type="dt" sz="half" idx="10"/>
          </p:nvPr>
        </p:nvSpPr>
        <p:spPr/>
        <p:txBody>
          <a:bodyPr/>
          <a:lstStyle/>
          <a:p>
            <a:pPr>
              <a:defRPr/>
            </a:pPr>
            <a:fld id="{8040E41F-715B-9744-9AAD-7C3C44FDA7CA}" type="datetime1">
              <a:rPr lang="zh-CN" altLang="en-US" smtClean="0"/>
              <a:t>2022/10/9</a:t>
            </a:fld>
            <a:endParaRPr lang="zh-CN" altLang="en-US"/>
          </a:p>
        </p:txBody>
      </p:sp>
      <p:sp>
        <p:nvSpPr>
          <p:cNvPr id="3" name="页脚占位符 2">
            <a:extLst>
              <a:ext uri="{FF2B5EF4-FFF2-40B4-BE49-F238E27FC236}">
                <a16:creationId xmlns:a16="http://schemas.microsoft.com/office/drawing/2014/main" id="{51352AF8-EC85-3945-9D1E-1023ED34A766}"/>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393C7D9F-86AE-E64D-A50A-AB87A40FD492}"/>
              </a:ext>
            </a:extLst>
          </p:cNvPr>
          <p:cNvSpPr>
            <a:spLocks noGrp="1"/>
          </p:cNvSpPr>
          <p:nvPr>
            <p:ph type="sldNum" sz="quarter" idx="12"/>
          </p:nvPr>
        </p:nvSpPr>
        <p:spPr/>
        <p:txBody>
          <a:bodyPr/>
          <a:lstStyle/>
          <a:p>
            <a:pPr>
              <a:defRPr/>
            </a:pPr>
            <a:fld id="{F58659B2-D2A8-BA42-BB8D-94882DBFBDBE}" type="slidenum">
              <a:rPr lang="zh-CN" altLang="en-US" smtClean="0"/>
              <a:pPr>
                <a:defRPr/>
              </a:pPr>
              <a:t>56</a:t>
            </a:fld>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B32E434B-9BF2-C44F-BB9C-99DF0C2F3719}"/>
              </a:ext>
            </a:extLst>
          </p:cNvPr>
          <p:cNvSpPr>
            <a:spLocks noGrp="1" noChangeArrowheads="1"/>
          </p:cNvSpPr>
          <p:nvPr>
            <p:ph type="title"/>
          </p:nvPr>
        </p:nvSpPr>
        <p:spPr/>
        <p:txBody>
          <a:bodyPr/>
          <a:lstStyle/>
          <a:p>
            <a:r>
              <a:rPr lang="zh-CN" altLang="en-US" dirty="0"/>
              <a:t>组播通信：全排序</a:t>
            </a:r>
          </a:p>
        </p:txBody>
      </p:sp>
      <p:sp>
        <p:nvSpPr>
          <p:cNvPr id="2" name="日期占位符 1">
            <a:extLst>
              <a:ext uri="{FF2B5EF4-FFF2-40B4-BE49-F238E27FC236}">
                <a16:creationId xmlns:a16="http://schemas.microsoft.com/office/drawing/2014/main" id="{588778A1-A57C-C14A-B404-67E12565C11C}"/>
              </a:ext>
            </a:extLst>
          </p:cNvPr>
          <p:cNvSpPr>
            <a:spLocks noGrp="1"/>
          </p:cNvSpPr>
          <p:nvPr>
            <p:ph type="dt" sz="half" idx="10"/>
          </p:nvPr>
        </p:nvSpPr>
        <p:spPr/>
        <p:txBody>
          <a:bodyPr/>
          <a:lstStyle/>
          <a:p>
            <a:pPr>
              <a:defRPr/>
            </a:pPr>
            <a:fld id="{209E67BF-DA6D-6B42-997F-B1B324251BA8}" type="datetime1">
              <a:rPr lang="zh-CN" altLang="en-US" smtClean="0"/>
              <a:t>2022/10/9</a:t>
            </a:fld>
            <a:endParaRPr lang="zh-CN" altLang="en-US"/>
          </a:p>
        </p:txBody>
      </p:sp>
      <p:sp>
        <p:nvSpPr>
          <p:cNvPr id="3" name="页脚占位符 2">
            <a:extLst>
              <a:ext uri="{FF2B5EF4-FFF2-40B4-BE49-F238E27FC236}">
                <a16:creationId xmlns:a16="http://schemas.microsoft.com/office/drawing/2014/main" id="{EFB22A0B-7D95-BD44-920A-AE7139CB6A28}"/>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98BC20CB-8CCE-3549-9396-2311DFDC815C}"/>
              </a:ext>
            </a:extLst>
          </p:cNvPr>
          <p:cNvSpPr>
            <a:spLocks noGrp="1"/>
          </p:cNvSpPr>
          <p:nvPr>
            <p:ph type="sldNum" sz="quarter" idx="12"/>
          </p:nvPr>
        </p:nvSpPr>
        <p:spPr/>
        <p:txBody>
          <a:bodyPr/>
          <a:lstStyle/>
          <a:p>
            <a:pPr>
              <a:defRPr/>
            </a:pPr>
            <a:fld id="{F58659B2-D2A8-BA42-BB8D-94882DBFBDBE}" type="slidenum">
              <a:rPr lang="zh-CN" altLang="en-US" smtClean="0"/>
              <a:pPr>
                <a:defRPr/>
              </a:pPr>
              <a:t>57</a:t>
            </a:fld>
            <a:endParaRPr lang="zh-CN" altLang="en-US"/>
          </a:p>
        </p:txBody>
      </p:sp>
      <p:pic>
        <p:nvPicPr>
          <p:cNvPr id="71683" name="Picture 4">
            <a:extLst>
              <a:ext uri="{FF2B5EF4-FFF2-40B4-BE49-F238E27FC236}">
                <a16:creationId xmlns:a16="http://schemas.microsoft.com/office/drawing/2014/main" id="{6A8D5AED-72B6-C441-A80C-116D3757A1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2060575"/>
            <a:ext cx="6624637" cy="279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84" name="Picture 5">
            <a:extLst>
              <a:ext uri="{FF2B5EF4-FFF2-40B4-BE49-F238E27FC236}">
                <a16:creationId xmlns:a16="http://schemas.microsoft.com/office/drawing/2014/main" id="{B5EC3447-42EF-E641-909A-DDF28ACC5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906" y="5246557"/>
            <a:ext cx="7596187" cy="57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B9213D84-A63E-F74D-9804-47FD3C9D8B9E}"/>
              </a:ext>
            </a:extLst>
          </p:cNvPr>
          <p:cNvSpPr>
            <a:spLocks noGrp="1" noChangeArrowheads="1"/>
          </p:cNvSpPr>
          <p:nvPr>
            <p:ph type="title"/>
          </p:nvPr>
        </p:nvSpPr>
        <p:spPr/>
        <p:txBody>
          <a:bodyPr/>
          <a:lstStyle/>
          <a:p>
            <a:r>
              <a:rPr lang="zh-CN" altLang="en-US" dirty="0"/>
              <a:t>组播通信：全排序</a:t>
            </a:r>
          </a:p>
        </p:txBody>
      </p:sp>
      <p:sp>
        <p:nvSpPr>
          <p:cNvPr id="2" name="日期占位符 1">
            <a:extLst>
              <a:ext uri="{FF2B5EF4-FFF2-40B4-BE49-F238E27FC236}">
                <a16:creationId xmlns:a16="http://schemas.microsoft.com/office/drawing/2014/main" id="{10EED530-D225-754B-BC61-3A559D6F40D2}"/>
              </a:ext>
            </a:extLst>
          </p:cNvPr>
          <p:cNvSpPr>
            <a:spLocks noGrp="1"/>
          </p:cNvSpPr>
          <p:nvPr>
            <p:ph type="dt" sz="half" idx="10"/>
          </p:nvPr>
        </p:nvSpPr>
        <p:spPr/>
        <p:txBody>
          <a:bodyPr/>
          <a:lstStyle/>
          <a:p>
            <a:pPr>
              <a:defRPr/>
            </a:pPr>
            <a:fld id="{598C9C5F-E5CE-CF41-8B8F-8286B58379B2}" type="datetime1">
              <a:rPr lang="zh-CN" altLang="en-US" smtClean="0"/>
              <a:t>2022/10/9</a:t>
            </a:fld>
            <a:endParaRPr lang="zh-CN" altLang="en-US"/>
          </a:p>
        </p:txBody>
      </p:sp>
      <p:sp>
        <p:nvSpPr>
          <p:cNvPr id="3" name="页脚占位符 2">
            <a:extLst>
              <a:ext uri="{FF2B5EF4-FFF2-40B4-BE49-F238E27FC236}">
                <a16:creationId xmlns:a16="http://schemas.microsoft.com/office/drawing/2014/main" id="{156AE52C-A029-2047-B234-8608F9BA3228}"/>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64FF243F-3F12-B64C-8BBF-652337AB8A0A}"/>
              </a:ext>
            </a:extLst>
          </p:cNvPr>
          <p:cNvSpPr>
            <a:spLocks noGrp="1"/>
          </p:cNvSpPr>
          <p:nvPr>
            <p:ph type="sldNum" sz="quarter" idx="12"/>
          </p:nvPr>
        </p:nvSpPr>
        <p:spPr/>
        <p:txBody>
          <a:bodyPr/>
          <a:lstStyle/>
          <a:p>
            <a:pPr>
              <a:defRPr/>
            </a:pPr>
            <a:fld id="{F58659B2-D2A8-BA42-BB8D-94882DBFBDBE}" type="slidenum">
              <a:rPr lang="zh-CN" altLang="en-US" smtClean="0"/>
              <a:pPr>
                <a:defRPr/>
              </a:pPr>
              <a:t>58</a:t>
            </a:fld>
            <a:endParaRPr lang="zh-CN" altLang="en-US"/>
          </a:p>
        </p:txBody>
      </p:sp>
      <p:pic>
        <p:nvPicPr>
          <p:cNvPr id="72707" name="Picture 4">
            <a:extLst>
              <a:ext uri="{FF2B5EF4-FFF2-40B4-BE49-F238E27FC236}">
                <a16:creationId xmlns:a16="http://schemas.microsoft.com/office/drawing/2014/main" id="{30DAF23F-A3A0-FF49-B6B0-7AA0E1DB8C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013" y="1556792"/>
            <a:ext cx="7123112" cy="288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08" name="Picture 5">
            <a:extLst>
              <a:ext uri="{FF2B5EF4-FFF2-40B4-BE49-F238E27FC236}">
                <a16:creationId xmlns:a16="http://schemas.microsoft.com/office/drawing/2014/main" id="{4FDA1330-D9AE-D347-9C64-6E229F8164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4970214"/>
            <a:ext cx="8137525" cy="661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7B5609-986F-5E49-837B-A4169752E0DB}"/>
              </a:ext>
            </a:extLst>
          </p:cNvPr>
          <p:cNvSpPr>
            <a:spLocks noGrp="1"/>
          </p:cNvSpPr>
          <p:nvPr>
            <p:ph type="title"/>
          </p:nvPr>
        </p:nvSpPr>
        <p:spPr/>
        <p:txBody>
          <a:bodyPr/>
          <a:lstStyle/>
          <a:p>
            <a:r>
              <a:rPr kumimoji="1" lang="en-US" altLang="zh-CN" dirty="0"/>
              <a:t>Sequencer-based</a:t>
            </a:r>
            <a:r>
              <a:rPr kumimoji="1" lang="zh-CN" altLang="en-US" dirty="0"/>
              <a:t> </a:t>
            </a:r>
            <a:r>
              <a:rPr kumimoji="1" lang="en-US" altLang="zh-CN" dirty="0"/>
              <a:t>Algorithm</a:t>
            </a:r>
            <a:endParaRPr kumimoji="1" lang="zh-CN" altLang="en-US" dirty="0"/>
          </a:p>
        </p:txBody>
      </p:sp>
      <p:sp>
        <p:nvSpPr>
          <p:cNvPr id="3" name="日期占位符 2">
            <a:extLst>
              <a:ext uri="{FF2B5EF4-FFF2-40B4-BE49-F238E27FC236}">
                <a16:creationId xmlns:a16="http://schemas.microsoft.com/office/drawing/2014/main" id="{DFA2BA11-FB91-9E46-94FA-75B217890A3B}"/>
              </a:ext>
            </a:extLst>
          </p:cNvPr>
          <p:cNvSpPr>
            <a:spLocks noGrp="1"/>
          </p:cNvSpPr>
          <p:nvPr>
            <p:ph type="dt" sz="half" idx="10"/>
          </p:nvPr>
        </p:nvSpPr>
        <p:spPr/>
        <p:txBody>
          <a:bodyPr/>
          <a:lstStyle/>
          <a:p>
            <a:pPr>
              <a:defRPr/>
            </a:pPr>
            <a:fld id="{85945AAD-75C3-1C44-A9D8-EBCC667A80AE}" type="datetime1">
              <a:rPr lang="zh-CN" altLang="en-US" smtClean="0"/>
              <a:t>2022/10/9</a:t>
            </a:fld>
            <a:endParaRPr lang="zh-CN" altLang="en-US"/>
          </a:p>
        </p:txBody>
      </p:sp>
      <p:sp>
        <p:nvSpPr>
          <p:cNvPr id="4" name="页脚占位符 3">
            <a:extLst>
              <a:ext uri="{FF2B5EF4-FFF2-40B4-BE49-F238E27FC236}">
                <a16:creationId xmlns:a16="http://schemas.microsoft.com/office/drawing/2014/main" id="{3E81FABA-595E-A942-BC50-A35584869E11}"/>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5" name="灯片编号占位符 4">
            <a:extLst>
              <a:ext uri="{FF2B5EF4-FFF2-40B4-BE49-F238E27FC236}">
                <a16:creationId xmlns:a16="http://schemas.microsoft.com/office/drawing/2014/main" id="{8D468D77-BDEA-654E-841E-6CBC68779ACC}"/>
              </a:ext>
            </a:extLst>
          </p:cNvPr>
          <p:cNvSpPr>
            <a:spLocks noGrp="1"/>
          </p:cNvSpPr>
          <p:nvPr>
            <p:ph type="sldNum" sz="quarter" idx="12"/>
          </p:nvPr>
        </p:nvSpPr>
        <p:spPr/>
        <p:txBody>
          <a:bodyPr/>
          <a:lstStyle/>
          <a:p>
            <a:pPr>
              <a:defRPr/>
            </a:pPr>
            <a:fld id="{403817EB-7C7A-F344-88DD-174E052090FA}" type="slidenum">
              <a:rPr lang="zh-CN" altLang="en-US" smtClean="0"/>
              <a:pPr>
                <a:defRPr/>
              </a:pPr>
              <a:t>59</a:t>
            </a:fld>
            <a:endParaRPr lang="zh-CN" altLang="en-US"/>
          </a:p>
        </p:txBody>
      </p:sp>
      <p:pic>
        <p:nvPicPr>
          <p:cNvPr id="6" name="图片 5">
            <a:extLst>
              <a:ext uri="{FF2B5EF4-FFF2-40B4-BE49-F238E27FC236}">
                <a16:creationId xmlns:a16="http://schemas.microsoft.com/office/drawing/2014/main" id="{5A312843-22D7-6943-AF4B-C8042FD4E9D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740136" y="1053324"/>
            <a:ext cx="5496160" cy="5220842"/>
          </a:xfrm>
          <a:prstGeom prst="rect">
            <a:avLst/>
          </a:prstGeom>
        </p:spPr>
      </p:pic>
      <p:grpSp>
        <p:nvGrpSpPr>
          <p:cNvPr id="7" name="组合 6">
            <a:extLst>
              <a:ext uri="{FF2B5EF4-FFF2-40B4-BE49-F238E27FC236}">
                <a16:creationId xmlns:a16="http://schemas.microsoft.com/office/drawing/2014/main" id="{463F617E-A450-A849-81CD-1B2F66BF11A7}"/>
              </a:ext>
            </a:extLst>
          </p:cNvPr>
          <p:cNvGrpSpPr/>
          <p:nvPr/>
        </p:nvGrpSpPr>
        <p:grpSpPr>
          <a:xfrm>
            <a:off x="1907704" y="2963755"/>
            <a:ext cx="6670875" cy="930490"/>
            <a:chOff x="1018462" y="4689585"/>
            <a:chExt cx="6670875" cy="930490"/>
          </a:xfrm>
        </p:grpSpPr>
        <p:sp>
          <p:nvSpPr>
            <p:cNvPr id="8" name="圆角矩形 7">
              <a:extLst>
                <a:ext uri="{FF2B5EF4-FFF2-40B4-BE49-F238E27FC236}">
                  <a16:creationId xmlns:a16="http://schemas.microsoft.com/office/drawing/2014/main" id="{5CC8C7EB-F02E-0D44-A446-E810B04EE8D5}"/>
                </a:ext>
              </a:extLst>
            </p:cNvPr>
            <p:cNvSpPr/>
            <p:nvPr/>
          </p:nvSpPr>
          <p:spPr>
            <a:xfrm>
              <a:off x="1018462" y="5250743"/>
              <a:ext cx="4320480" cy="369332"/>
            </a:xfrm>
            <a:prstGeom prst="roundRect">
              <a:avLst/>
            </a:prstGeom>
            <a:solidFill>
              <a:schemeClr val="accent2">
                <a:lumMod val="40000"/>
                <a:lumOff val="60000"/>
                <a:alpha val="71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CN" altLang="en-US" dirty="0"/>
            </a:p>
          </p:txBody>
        </p:sp>
        <p:sp>
          <p:nvSpPr>
            <p:cNvPr id="9" name="文本框 8">
              <a:extLst>
                <a:ext uri="{FF2B5EF4-FFF2-40B4-BE49-F238E27FC236}">
                  <a16:creationId xmlns:a16="http://schemas.microsoft.com/office/drawing/2014/main" id="{0E3495B8-C759-CC4F-95F3-5C7C1A6C6A15}"/>
                </a:ext>
              </a:extLst>
            </p:cNvPr>
            <p:cNvSpPr txBox="1"/>
            <p:nvPr/>
          </p:nvSpPr>
          <p:spPr>
            <a:xfrm>
              <a:off x="4819641" y="4689585"/>
              <a:ext cx="2869696" cy="369332"/>
            </a:xfrm>
            <a:prstGeom prst="rect">
              <a:avLst/>
            </a:prstGeom>
            <a:noFill/>
          </p:spPr>
          <p:txBody>
            <a:bodyPr wrap="none" rtlCol="0">
              <a:spAutoFit/>
            </a:bodyPr>
            <a:lstStyle/>
            <a:p>
              <a:r>
                <a:rPr kumimoji="1" lang="zh-CN" altLang="en-US" b="0" dirty="0">
                  <a:solidFill>
                    <a:srgbClr val="C00000"/>
                  </a:solidFill>
                  <a:latin typeface="+mn-lt"/>
                </a:rPr>
                <a:t>投递</a:t>
              </a:r>
              <a:r>
                <a:rPr kumimoji="1" lang="en-US" altLang="zh-CN" b="0" dirty="0">
                  <a:solidFill>
                    <a:srgbClr val="C00000"/>
                  </a:solidFill>
                  <a:latin typeface="+mn-lt"/>
                </a:rPr>
                <a:t>sequencer</a:t>
              </a:r>
              <a:r>
                <a:rPr kumimoji="1" lang="zh-CN" altLang="en-US" b="0" dirty="0">
                  <a:solidFill>
                    <a:srgbClr val="C00000"/>
                  </a:solidFill>
                  <a:latin typeface="+mn-lt"/>
                </a:rPr>
                <a:t>指定的消息</a:t>
              </a:r>
            </a:p>
          </p:txBody>
        </p:sp>
        <p:cxnSp>
          <p:nvCxnSpPr>
            <p:cNvPr id="10" name="直线箭头连接符 9">
              <a:extLst>
                <a:ext uri="{FF2B5EF4-FFF2-40B4-BE49-F238E27FC236}">
                  <a16:creationId xmlns:a16="http://schemas.microsoft.com/office/drawing/2014/main" id="{F6062127-7708-6D42-A90B-BD7FF83991E3}"/>
                </a:ext>
              </a:extLst>
            </p:cNvPr>
            <p:cNvCxnSpPr>
              <a:cxnSpLocks/>
              <a:stCxn id="9" idx="1"/>
            </p:cNvCxnSpPr>
            <p:nvPr/>
          </p:nvCxnSpPr>
          <p:spPr>
            <a:xfrm flipH="1">
              <a:off x="4387593" y="4874251"/>
              <a:ext cx="432048" cy="3548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文本框 10">
            <a:extLst>
              <a:ext uri="{FF2B5EF4-FFF2-40B4-BE49-F238E27FC236}">
                <a16:creationId xmlns:a16="http://schemas.microsoft.com/office/drawing/2014/main" id="{8DADFC98-D69D-764B-9C67-7F6B6F3A37C9}"/>
              </a:ext>
            </a:extLst>
          </p:cNvPr>
          <p:cNvSpPr txBox="1"/>
          <p:nvPr/>
        </p:nvSpPr>
        <p:spPr>
          <a:xfrm>
            <a:off x="5645654" y="2398911"/>
            <a:ext cx="960519" cy="369332"/>
          </a:xfrm>
          <a:prstGeom prst="rect">
            <a:avLst/>
          </a:prstGeom>
          <a:noFill/>
        </p:spPr>
        <p:txBody>
          <a:bodyPr wrap="none" rtlCol="0">
            <a:spAutoFit/>
          </a:bodyPr>
          <a:lstStyle/>
          <a:p>
            <a:r>
              <a:rPr kumimoji="1" lang="en-US" altLang="zh-CN" b="0" dirty="0">
                <a:solidFill>
                  <a:srgbClr val="C00000"/>
                </a:solidFill>
                <a:latin typeface="+mn-lt"/>
              </a:rPr>
              <a:t>i=id(m)</a:t>
            </a:r>
            <a:endParaRPr kumimoji="1" lang="zh-CN" altLang="en-US" b="0" dirty="0">
              <a:solidFill>
                <a:srgbClr val="C00000"/>
              </a:solidFill>
              <a:latin typeface="+mn-lt"/>
            </a:endParaRPr>
          </a:p>
        </p:txBody>
      </p:sp>
    </p:spTree>
    <p:extLst>
      <p:ext uri="{BB962C8B-B14F-4D97-AF65-F5344CB8AC3E}">
        <p14:creationId xmlns:p14="http://schemas.microsoft.com/office/powerpoint/2010/main" val="4159017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37E7311-D6BC-5747-BEEB-E3129C484E04}"/>
              </a:ext>
            </a:extLst>
          </p:cNvPr>
          <p:cNvSpPr>
            <a:spLocks noGrp="1" noChangeArrowheads="1"/>
          </p:cNvSpPr>
          <p:nvPr>
            <p:ph type="title"/>
          </p:nvPr>
        </p:nvSpPr>
        <p:spPr/>
        <p:txBody>
          <a:bodyPr/>
          <a:lstStyle/>
          <a:p>
            <a:r>
              <a:rPr lang="zh-CN" altLang="en-US"/>
              <a:t>第</a:t>
            </a:r>
            <a:r>
              <a:rPr lang="en-US" altLang="zh-CN"/>
              <a:t>4</a:t>
            </a:r>
            <a:r>
              <a:rPr lang="zh-CN" altLang="en-US"/>
              <a:t>章 协调和协定</a:t>
            </a:r>
          </a:p>
        </p:txBody>
      </p:sp>
      <p:sp>
        <p:nvSpPr>
          <p:cNvPr id="17411" name="Rectangle 3">
            <a:extLst>
              <a:ext uri="{FF2B5EF4-FFF2-40B4-BE49-F238E27FC236}">
                <a16:creationId xmlns:a16="http://schemas.microsoft.com/office/drawing/2014/main" id="{4561AEAB-05D4-9544-8ABD-CE1674132390}"/>
              </a:ext>
            </a:extLst>
          </p:cNvPr>
          <p:cNvSpPr>
            <a:spLocks noGrp="1" noChangeArrowheads="1"/>
          </p:cNvSpPr>
          <p:nvPr>
            <p:ph idx="1"/>
          </p:nvPr>
        </p:nvSpPr>
        <p:spPr/>
        <p:txBody>
          <a:bodyPr/>
          <a:lstStyle/>
          <a:p>
            <a:r>
              <a:rPr lang="zh-CN" altLang="en-US" dirty="0"/>
              <a:t>简介 </a:t>
            </a:r>
          </a:p>
          <a:p>
            <a:r>
              <a:rPr lang="zh-CN" altLang="en-US" dirty="0">
                <a:solidFill>
                  <a:srgbClr val="C00000"/>
                </a:solidFill>
              </a:rPr>
              <a:t>分布式互斥</a:t>
            </a:r>
          </a:p>
          <a:p>
            <a:r>
              <a:rPr lang="zh-CN" altLang="en-US" dirty="0"/>
              <a:t>选举</a:t>
            </a:r>
          </a:p>
          <a:p>
            <a:r>
              <a:rPr lang="zh-CN" altLang="en-US" dirty="0"/>
              <a:t>组播通信</a:t>
            </a:r>
          </a:p>
          <a:p>
            <a:r>
              <a:rPr lang="zh-CN" altLang="en-US" dirty="0"/>
              <a:t>共识和相关问题</a:t>
            </a:r>
          </a:p>
          <a:p>
            <a:r>
              <a:rPr lang="zh-CN" altLang="en-US" dirty="0"/>
              <a:t>小结</a:t>
            </a:r>
          </a:p>
        </p:txBody>
      </p:sp>
      <p:sp>
        <p:nvSpPr>
          <p:cNvPr id="2" name="日期占位符 1">
            <a:extLst>
              <a:ext uri="{FF2B5EF4-FFF2-40B4-BE49-F238E27FC236}">
                <a16:creationId xmlns:a16="http://schemas.microsoft.com/office/drawing/2014/main" id="{CDDD53D6-53BF-0A46-999D-AB365D885DE4}"/>
              </a:ext>
            </a:extLst>
          </p:cNvPr>
          <p:cNvSpPr>
            <a:spLocks noGrp="1"/>
          </p:cNvSpPr>
          <p:nvPr>
            <p:ph type="dt" sz="half" idx="10"/>
          </p:nvPr>
        </p:nvSpPr>
        <p:spPr/>
        <p:txBody>
          <a:bodyPr/>
          <a:lstStyle/>
          <a:p>
            <a:pPr>
              <a:defRPr/>
            </a:pPr>
            <a:fld id="{2346AAA1-A14A-484F-80B8-DC568DC7A015}" type="datetime1">
              <a:rPr lang="zh-CN" altLang="en-US" smtClean="0"/>
              <a:t>2022/10/9</a:t>
            </a:fld>
            <a:endParaRPr lang="zh-CN" altLang="en-US"/>
          </a:p>
        </p:txBody>
      </p:sp>
      <p:sp>
        <p:nvSpPr>
          <p:cNvPr id="3" name="页脚占位符 2">
            <a:extLst>
              <a:ext uri="{FF2B5EF4-FFF2-40B4-BE49-F238E27FC236}">
                <a16:creationId xmlns:a16="http://schemas.microsoft.com/office/drawing/2014/main" id="{7F352D25-D0B8-024B-B80A-D74B2CFE4240}"/>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560D8FC0-D160-324E-AFD3-4C06C3F9321F}"/>
              </a:ext>
            </a:extLst>
          </p:cNvPr>
          <p:cNvSpPr>
            <a:spLocks noGrp="1"/>
          </p:cNvSpPr>
          <p:nvPr>
            <p:ph type="sldNum" sz="quarter" idx="12"/>
          </p:nvPr>
        </p:nvSpPr>
        <p:spPr/>
        <p:txBody>
          <a:bodyPr/>
          <a:lstStyle/>
          <a:p>
            <a:pPr>
              <a:defRPr/>
            </a:pPr>
            <a:fld id="{F58659B2-D2A8-BA42-BB8D-94882DBFBDBE}" type="slidenum">
              <a:rPr lang="zh-CN" altLang="en-US" smtClean="0"/>
              <a:pPr>
                <a:defRPr/>
              </a:pPr>
              <a:t>6</a:t>
            </a:fld>
            <a:endParaRPr lang="zh-CN"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1AB7EEA5-A892-DB4D-882C-3B51773A837B}"/>
              </a:ext>
            </a:extLst>
          </p:cNvPr>
          <p:cNvSpPr>
            <a:spLocks noGrp="1" noChangeArrowheads="1"/>
          </p:cNvSpPr>
          <p:nvPr>
            <p:ph type="title"/>
          </p:nvPr>
        </p:nvSpPr>
        <p:spPr/>
        <p:txBody>
          <a:bodyPr/>
          <a:lstStyle/>
          <a:p>
            <a:r>
              <a:rPr lang="zh-CN" altLang="en-US" dirty="0"/>
              <a:t>组播通信：全排序</a:t>
            </a:r>
          </a:p>
        </p:txBody>
      </p:sp>
      <p:sp>
        <p:nvSpPr>
          <p:cNvPr id="75779" name="Rectangle 3">
            <a:extLst>
              <a:ext uri="{FF2B5EF4-FFF2-40B4-BE49-F238E27FC236}">
                <a16:creationId xmlns:a16="http://schemas.microsoft.com/office/drawing/2014/main" id="{3C2ABE55-D52B-2146-ABDE-84B439F6402F}"/>
              </a:ext>
            </a:extLst>
          </p:cNvPr>
          <p:cNvSpPr>
            <a:spLocks noGrp="1" noChangeArrowheads="1"/>
          </p:cNvSpPr>
          <p:nvPr>
            <p:ph idx="1"/>
          </p:nvPr>
        </p:nvSpPr>
        <p:spPr/>
        <p:txBody>
          <a:bodyPr/>
          <a:lstStyle/>
          <a:p>
            <a:r>
              <a:rPr lang="zh-CN" altLang="en-US" dirty="0"/>
              <a:t>全排序的</a:t>
            </a:r>
            <a:r>
              <a:rPr lang="en-US" altLang="zh-CN" dirty="0"/>
              <a:t>ISIS</a:t>
            </a:r>
            <a:r>
              <a:rPr lang="zh-CN" altLang="en-US" dirty="0"/>
              <a:t>算法</a:t>
            </a:r>
          </a:p>
        </p:txBody>
      </p:sp>
      <p:grpSp>
        <p:nvGrpSpPr>
          <p:cNvPr id="75780" name="Group 60">
            <a:extLst>
              <a:ext uri="{FF2B5EF4-FFF2-40B4-BE49-F238E27FC236}">
                <a16:creationId xmlns:a16="http://schemas.microsoft.com/office/drawing/2014/main" id="{F4FDB92C-A4CE-1D4B-A478-AF4C0D3A4406}"/>
              </a:ext>
            </a:extLst>
          </p:cNvPr>
          <p:cNvGrpSpPr>
            <a:grpSpLocks noChangeAspect="1"/>
          </p:cNvGrpSpPr>
          <p:nvPr/>
        </p:nvGrpSpPr>
        <p:grpSpPr bwMode="auto">
          <a:xfrm>
            <a:off x="1835696" y="1916832"/>
            <a:ext cx="5008563" cy="3609975"/>
            <a:chOff x="1020" y="1706"/>
            <a:chExt cx="3944" cy="2843"/>
          </a:xfrm>
        </p:grpSpPr>
        <p:sp>
          <p:nvSpPr>
            <p:cNvPr id="75781" name="Oval 5">
              <a:extLst>
                <a:ext uri="{FF2B5EF4-FFF2-40B4-BE49-F238E27FC236}">
                  <a16:creationId xmlns:a16="http://schemas.microsoft.com/office/drawing/2014/main" id="{5CDBDBF0-A1B9-814A-941B-940EDA4FCFA7}"/>
                </a:ext>
              </a:extLst>
            </p:cNvPr>
            <p:cNvSpPr>
              <a:spLocks noChangeAspect="1" noChangeArrowheads="1"/>
            </p:cNvSpPr>
            <p:nvPr/>
          </p:nvSpPr>
          <p:spPr bwMode="auto">
            <a:xfrm>
              <a:off x="2655" y="2784"/>
              <a:ext cx="391" cy="408"/>
            </a:xfrm>
            <a:prstGeom prst="ellipse">
              <a:avLst/>
            </a:prstGeom>
            <a:solidFill>
              <a:srgbClr val="FFDC99"/>
            </a:solidFill>
            <a:ln w="42863">
              <a:solidFill>
                <a:srgbClr val="FFDC99"/>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75782" name="Arc 6">
              <a:extLst>
                <a:ext uri="{FF2B5EF4-FFF2-40B4-BE49-F238E27FC236}">
                  <a16:creationId xmlns:a16="http://schemas.microsoft.com/office/drawing/2014/main" id="{FD235966-4B3E-0549-BD7A-A5F4B50CA3D9}"/>
                </a:ext>
              </a:extLst>
            </p:cNvPr>
            <p:cNvSpPr>
              <a:spLocks noChangeAspect="1"/>
            </p:cNvSpPr>
            <p:nvPr/>
          </p:nvSpPr>
          <p:spPr bwMode="auto">
            <a:xfrm>
              <a:off x="4086" y="2217"/>
              <a:ext cx="205" cy="127"/>
            </a:xfrm>
            <a:custGeom>
              <a:avLst/>
              <a:gdLst>
                <a:gd name="T0" fmla="*/ 0 w 21600"/>
                <a:gd name="T1" fmla="*/ 0 h 14085"/>
                <a:gd name="T2" fmla="*/ 0 w 21600"/>
                <a:gd name="T3" fmla="*/ 0 h 14085"/>
                <a:gd name="T4" fmla="*/ 0 w 21600"/>
                <a:gd name="T5" fmla="*/ 0 h 14085"/>
                <a:gd name="T6" fmla="*/ 0 60000 65536"/>
                <a:gd name="T7" fmla="*/ 0 60000 65536"/>
                <a:gd name="T8" fmla="*/ 0 60000 65536"/>
              </a:gdLst>
              <a:ahLst/>
              <a:cxnLst>
                <a:cxn ang="T6">
                  <a:pos x="T0" y="T1"/>
                </a:cxn>
                <a:cxn ang="T7">
                  <a:pos x="T2" y="T3"/>
                </a:cxn>
                <a:cxn ang="T8">
                  <a:pos x="T4" y="T5"/>
                </a:cxn>
              </a:cxnLst>
              <a:rect l="0" t="0" r="r" b="b"/>
              <a:pathLst>
                <a:path w="21600" h="14085" fill="none" extrusionOk="0">
                  <a:moveTo>
                    <a:pt x="63" y="14085"/>
                  </a:moveTo>
                  <a:cubicBezTo>
                    <a:pt x="21" y="13534"/>
                    <a:pt x="0" y="12981"/>
                    <a:pt x="0" y="12429"/>
                  </a:cubicBezTo>
                  <a:cubicBezTo>
                    <a:pt x="-1" y="7979"/>
                    <a:pt x="1374" y="3638"/>
                    <a:pt x="3934" y="-1"/>
                  </a:cubicBezTo>
                </a:path>
                <a:path w="21600" h="14085" stroke="0" extrusionOk="0">
                  <a:moveTo>
                    <a:pt x="63" y="14085"/>
                  </a:moveTo>
                  <a:cubicBezTo>
                    <a:pt x="21" y="13534"/>
                    <a:pt x="0" y="12981"/>
                    <a:pt x="0" y="12429"/>
                  </a:cubicBezTo>
                  <a:cubicBezTo>
                    <a:pt x="-1" y="7979"/>
                    <a:pt x="1374" y="3638"/>
                    <a:pt x="3934" y="-1"/>
                  </a:cubicBezTo>
                  <a:lnTo>
                    <a:pt x="21600" y="12429"/>
                  </a:lnTo>
                  <a:lnTo>
                    <a:pt x="63" y="14085"/>
                  </a:lnTo>
                  <a:close/>
                </a:path>
              </a:pathLst>
            </a:custGeom>
            <a:solidFill>
              <a:srgbClr val="000000"/>
            </a:solidFill>
            <a:ln w="42863">
              <a:solidFill>
                <a:srgbClr val="000000"/>
              </a:solidFill>
              <a:round/>
              <a:headEnd/>
              <a:tailEnd/>
            </a:ln>
          </p:spPr>
          <p:txBody>
            <a:bodyPr/>
            <a:lstStyle/>
            <a:p>
              <a:endParaRPr lang="zh-CN" altLang="en-US"/>
            </a:p>
          </p:txBody>
        </p:sp>
        <p:sp>
          <p:nvSpPr>
            <p:cNvPr id="75783" name="Arc 7">
              <a:extLst>
                <a:ext uri="{FF2B5EF4-FFF2-40B4-BE49-F238E27FC236}">
                  <a16:creationId xmlns:a16="http://schemas.microsoft.com/office/drawing/2014/main" id="{F91E758C-249F-874A-9434-049AA9B2584D}"/>
                </a:ext>
              </a:extLst>
            </p:cNvPr>
            <p:cNvSpPr>
              <a:spLocks noChangeAspect="1"/>
            </p:cNvSpPr>
            <p:nvPr/>
          </p:nvSpPr>
          <p:spPr bwMode="auto">
            <a:xfrm>
              <a:off x="2842" y="2245"/>
              <a:ext cx="1290" cy="762"/>
            </a:xfrm>
            <a:custGeom>
              <a:avLst/>
              <a:gdLst>
                <a:gd name="T0" fmla="*/ 0 w 27511"/>
                <a:gd name="T1" fmla="*/ 0 h 21600"/>
                <a:gd name="T2" fmla="*/ 0 w 27511"/>
                <a:gd name="T3" fmla="*/ 0 h 21600"/>
                <a:gd name="T4" fmla="*/ 0 w 27511"/>
                <a:gd name="T5" fmla="*/ 0 h 21600"/>
                <a:gd name="T6" fmla="*/ 0 60000 65536"/>
                <a:gd name="T7" fmla="*/ 0 60000 65536"/>
                <a:gd name="T8" fmla="*/ 0 60000 65536"/>
              </a:gdLst>
              <a:ahLst/>
              <a:cxnLst>
                <a:cxn ang="T6">
                  <a:pos x="T0" y="T1"/>
                </a:cxn>
                <a:cxn ang="T7">
                  <a:pos x="T2" y="T3"/>
                </a:cxn>
                <a:cxn ang="T8">
                  <a:pos x="T4" y="T5"/>
                </a:cxn>
              </a:cxnLst>
              <a:rect l="0" t="0" r="r" b="b"/>
              <a:pathLst>
                <a:path w="27511" h="21600" fill="none" extrusionOk="0">
                  <a:moveTo>
                    <a:pt x="-1" y="21571"/>
                  </a:moveTo>
                  <a:cubicBezTo>
                    <a:pt x="14" y="9653"/>
                    <a:pt x="9680" y="-1"/>
                    <a:pt x="21599" y="0"/>
                  </a:cubicBezTo>
                  <a:cubicBezTo>
                    <a:pt x="23598" y="0"/>
                    <a:pt x="25588" y="277"/>
                    <a:pt x="27511" y="824"/>
                  </a:cubicBezTo>
                </a:path>
                <a:path w="27511" h="21600" stroke="0" extrusionOk="0">
                  <a:moveTo>
                    <a:pt x="-1" y="21571"/>
                  </a:moveTo>
                  <a:cubicBezTo>
                    <a:pt x="14" y="9653"/>
                    <a:pt x="9680" y="-1"/>
                    <a:pt x="21599" y="0"/>
                  </a:cubicBezTo>
                  <a:cubicBezTo>
                    <a:pt x="23598" y="0"/>
                    <a:pt x="25588" y="277"/>
                    <a:pt x="27511" y="824"/>
                  </a:cubicBezTo>
                  <a:lnTo>
                    <a:pt x="21599" y="21600"/>
                  </a:lnTo>
                  <a:lnTo>
                    <a:pt x="-1" y="21571"/>
                  </a:lnTo>
                  <a:close/>
                </a:path>
              </a:pathLst>
            </a:custGeom>
            <a:noFill/>
            <a:ln w="428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5784" name="Arc 8">
              <a:extLst>
                <a:ext uri="{FF2B5EF4-FFF2-40B4-BE49-F238E27FC236}">
                  <a16:creationId xmlns:a16="http://schemas.microsoft.com/office/drawing/2014/main" id="{68B6C91D-8CE8-7A4F-A564-43A963B76D7E}"/>
                </a:ext>
              </a:extLst>
            </p:cNvPr>
            <p:cNvSpPr>
              <a:spLocks noChangeAspect="1"/>
            </p:cNvSpPr>
            <p:nvPr/>
          </p:nvSpPr>
          <p:spPr bwMode="auto">
            <a:xfrm>
              <a:off x="3036" y="2798"/>
              <a:ext cx="195" cy="125"/>
            </a:xfrm>
            <a:custGeom>
              <a:avLst/>
              <a:gdLst>
                <a:gd name="T0" fmla="*/ 0 w 21600"/>
                <a:gd name="T1" fmla="*/ 0 h 13882"/>
                <a:gd name="T2" fmla="*/ 0 w 21600"/>
                <a:gd name="T3" fmla="*/ 0 h 13882"/>
                <a:gd name="T4" fmla="*/ 0 w 21600"/>
                <a:gd name="T5" fmla="*/ 0 h 13882"/>
                <a:gd name="T6" fmla="*/ 0 60000 65536"/>
                <a:gd name="T7" fmla="*/ 0 60000 65536"/>
                <a:gd name="T8" fmla="*/ 0 60000 65536"/>
              </a:gdLst>
              <a:ahLst/>
              <a:cxnLst>
                <a:cxn ang="T6">
                  <a:pos x="T0" y="T1"/>
                </a:cxn>
                <a:cxn ang="T7">
                  <a:pos x="T2" y="T3"/>
                </a:cxn>
                <a:cxn ang="T8">
                  <a:pos x="T4" y="T5"/>
                </a:cxn>
              </a:cxnLst>
              <a:rect l="0" t="0" r="r" b="b"/>
              <a:pathLst>
                <a:path w="21600" h="13882" fill="none" extrusionOk="0">
                  <a:moveTo>
                    <a:pt x="16547" y="-1"/>
                  </a:moveTo>
                  <a:cubicBezTo>
                    <a:pt x="19811" y="3889"/>
                    <a:pt x="21600" y="8804"/>
                    <a:pt x="21600" y="13882"/>
                  </a:cubicBezTo>
                </a:path>
                <a:path w="21600" h="13882" stroke="0" extrusionOk="0">
                  <a:moveTo>
                    <a:pt x="16547" y="-1"/>
                  </a:moveTo>
                  <a:cubicBezTo>
                    <a:pt x="19811" y="3889"/>
                    <a:pt x="21600" y="8804"/>
                    <a:pt x="21600" y="13882"/>
                  </a:cubicBezTo>
                  <a:lnTo>
                    <a:pt x="0" y="13882"/>
                  </a:lnTo>
                  <a:lnTo>
                    <a:pt x="16547" y="-1"/>
                  </a:lnTo>
                  <a:close/>
                </a:path>
              </a:pathLst>
            </a:custGeom>
            <a:solidFill>
              <a:srgbClr val="000000"/>
            </a:solidFill>
            <a:ln w="42863">
              <a:solidFill>
                <a:srgbClr val="000000"/>
              </a:solidFill>
              <a:round/>
              <a:headEnd/>
              <a:tailEnd/>
            </a:ln>
          </p:spPr>
          <p:txBody>
            <a:bodyPr/>
            <a:lstStyle/>
            <a:p>
              <a:endParaRPr lang="zh-CN" altLang="en-US"/>
            </a:p>
          </p:txBody>
        </p:sp>
        <p:sp>
          <p:nvSpPr>
            <p:cNvPr id="75785" name="Arc 9">
              <a:extLst>
                <a:ext uri="{FF2B5EF4-FFF2-40B4-BE49-F238E27FC236}">
                  <a16:creationId xmlns:a16="http://schemas.microsoft.com/office/drawing/2014/main" id="{D2B166E1-EDB7-0542-AD06-DF454A68A02C}"/>
                </a:ext>
              </a:extLst>
            </p:cNvPr>
            <p:cNvSpPr>
              <a:spLocks noChangeAspect="1"/>
            </p:cNvSpPr>
            <p:nvPr/>
          </p:nvSpPr>
          <p:spPr bwMode="auto">
            <a:xfrm>
              <a:off x="4304" y="2691"/>
              <a:ext cx="126" cy="205"/>
            </a:xfrm>
            <a:custGeom>
              <a:avLst/>
              <a:gdLst>
                <a:gd name="T0" fmla="*/ 0 w 13948"/>
                <a:gd name="T1" fmla="*/ 0 h 21600"/>
                <a:gd name="T2" fmla="*/ 0 w 13948"/>
                <a:gd name="T3" fmla="*/ 0 h 21600"/>
                <a:gd name="T4" fmla="*/ 0 w 13948"/>
                <a:gd name="T5" fmla="*/ 0 h 21600"/>
                <a:gd name="T6" fmla="*/ 0 60000 65536"/>
                <a:gd name="T7" fmla="*/ 0 60000 65536"/>
                <a:gd name="T8" fmla="*/ 0 60000 65536"/>
              </a:gdLst>
              <a:ahLst/>
              <a:cxnLst>
                <a:cxn ang="T6">
                  <a:pos x="T0" y="T1"/>
                </a:cxn>
                <a:cxn ang="T7">
                  <a:pos x="T2" y="T3"/>
                </a:cxn>
                <a:cxn ang="T8">
                  <a:pos x="T4" y="T5"/>
                </a:cxn>
              </a:cxnLst>
              <a:rect l="0" t="0" r="r" b="b"/>
              <a:pathLst>
                <a:path w="13948" h="21600" fill="none" extrusionOk="0">
                  <a:moveTo>
                    <a:pt x="13948" y="21600"/>
                  </a:moveTo>
                  <a:cubicBezTo>
                    <a:pt x="8840" y="21600"/>
                    <a:pt x="3899" y="19790"/>
                    <a:pt x="-1" y="16492"/>
                  </a:cubicBezTo>
                </a:path>
                <a:path w="13948" h="21600" stroke="0" extrusionOk="0">
                  <a:moveTo>
                    <a:pt x="13948" y="21600"/>
                  </a:moveTo>
                  <a:cubicBezTo>
                    <a:pt x="8840" y="21600"/>
                    <a:pt x="3899" y="19790"/>
                    <a:pt x="-1" y="16492"/>
                  </a:cubicBezTo>
                  <a:lnTo>
                    <a:pt x="13948" y="0"/>
                  </a:lnTo>
                  <a:lnTo>
                    <a:pt x="13948" y="21600"/>
                  </a:lnTo>
                  <a:close/>
                </a:path>
              </a:pathLst>
            </a:custGeom>
            <a:solidFill>
              <a:srgbClr val="000000"/>
            </a:solidFill>
            <a:ln w="42863">
              <a:solidFill>
                <a:srgbClr val="000000"/>
              </a:solidFill>
              <a:round/>
              <a:headEnd/>
              <a:tailEnd/>
            </a:ln>
          </p:spPr>
          <p:txBody>
            <a:bodyPr/>
            <a:lstStyle/>
            <a:p>
              <a:endParaRPr lang="zh-CN" altLang="en-US"/>
            </a:p>
          </p:txBody>
        </p:sp>
        <p:sp>
          <p:nvSpPr>
            <p:cNvPr id="75786" name="Arc 10">
              <a:extLst>
                <a:ext uri="{FF2B5EF4-FFF2-40B4-BE49-F238E27FC236}">
                  <a16:creationId xmlns:a16="http://schemas.microsoft.com/office/drawing/2014/main" id="{1F210C40-CCF2-794D-9AAC-F1EE582F47B2}"/>
                </a:ext>
              </a:extLst>
            </p:cNvPr>
            <p:cNvSpPr>
              <a:spLocks noChangeAspect="1"/>
            </p:cNvSpPr>
            <p:nvPr/>
          </p:nvSpPr>
          <p:spPr bwMode="auto">
            <a:xfrm>
              <a:off x="2838" y="2756"/>
              <a:ext cx="1517" cy="363"/>
            </a:xfrm>
            <a:custGeom>
              <a:avLst/>
              <a:gdLst>
                <a:gd name="T0" fmla="*/ 0 w 33597"/>
                <a:gd name="T1" fmla="*/ 0 h 21600"/>
                <a:gd name="T2" fmla="*/ 0 w 33597"/>
                <a:gd name="T3" fmla="*/ 0 h 21600"/>
                <a:gd name="T4" fmla="*/ 0 w 33597"/>
                <a:gd name="T5" fmla="*/ 0 h 21600"/>
                <a:gd name="T6" fmla="*/ 0 60000 65536"/>
                <a:gd name="T7" fmla="*/ 0 60000 65536"/>
                <a:gd name="T8" fmla="*/ 0 60000 65536"/>
              </a:gdLst>
              <a:ahLst/>
              <a:cxnLst>
                <a:cxn ang="T6">
                  <a:pos x="T0" y="T1"/>
                </a:cxn>
                <a:cxn ang="T7">
                  <a:pos x="T2" y="T3"/>
                </a:cxn>
                <a:cxn ang="T8">
                  <a:pos x="T4" y="T5"/>
                </a:cxn>
              </a:cxnLst>
              <a:rect l="0" t="0" r="r" b="b"/>
              <a:pathLst>
                <a:path w="33597" h="21600" fill="none" extrusionOk="0">
                  <a:moveTo>
                    <a:pt x="33597" y="6631"/>
                  </a:moveTo>
                  <a:cubicBezTo>
                    <a:pt x="30719" y="15553"/>
                    <a:pt x="22415" y="21599"/>
                    <a:pt x="13041" y="21600"/>
                  </a:cubicBezTo>
                  <a:cubicBezTo>
                    <a:pt x="8332" y="21600"/>
                    <a:pt x="3752" y="20061"/>
                    <a:pt x="-1" y="17218"/>
                  </a:cubicBezTo>
                </a:path>
                <a:path w="33597" h="21600" stroke="0" extrusionOk="0">
                  <a:moveTo>
                    <a:pt x="33597" y="6631"/>
                  </a:moveTo>
                  <a:cubicBezTo>
                    <a:pt x="30719" y="15553"/>
                    <a:pt x="22415" y="21599"/>
                    <a:pt x="13041" y="21600"/>
                  </a:cubicBezTo>
                  <a:cubicBezTo>
                    <a:pt x="8332" y="21600"/>
                    <a:pt x="3752" y="20061"/>
                    <a:pt x="-1" y="17218"/>
                  </a:cubicBezTo>
                  <a:lnTo>
                    <a:pt x="13041" y="0"/>
                  </a:lnTo>
                  <a:lnTo>
                    <a:pt x="33597" y="6631"/>
                  </a:lnTo>
                  <a:close/>
                </a:path>
              </a:pathLst>
            </a:custGeom>
            <a:noFill/>
            <a:ln w="428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5787" name="Oval 11">
              <a:extLst>
                <a:ext uri="{FF2B5EF4-FFF2-40B4-BE49-F238E27FC236}">
                  <a16:creationId xmlns:a16="http://schemas.microsoft.com/office/drawing/2014/main" id="{91759E54-9EFA-1F4A-AFFF-6BA0250208DC}"/>
                </a:ext>
              </a:extLst>
            </p:cNvPr>
            <p:cNvSpPr>
              <a:spLocks noChangeAspect="1" noChangeArrowheads="1"/>
            </p:cNvSpPr>
            <p:nvPr/>
          </p:nvSpPr>
          <p:spPr bwMode="auto">
            <a:xfrm>
              <a:off x="1318" y="1706"/>
              <a:ext cx="390" cy="409"/>
            </a:xfrm>
            <a:prstGeom prst="ellipse">
              <a:avLst/>
            </a:prstGeom>
            <a:solidFill>
              <a:srgbClr val="FFDC99"/>
            </a:solidFill>
            <a:ln w="42863">
              <a:solidFill>
                <a:srgbClr val="FFDC99"/>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75788" name="Arc 12">
              <a:extLst>
                <a:ext uri="{FF2B5EF4-FFF2-40B4-BE49-F238E27FC236}">
                  <a16:creationId xmlns:a16="http://schemas.microsoft.com/office/drawing/2014/main" id="{EB9BED27-F0DF-8148-B677-14F144252386}"/>
                </a:ext>
              </a:extLst>
            </p:cNvPr>
            <p:cNvSpPr>
              <a:spLocks noChangeAspect="1"/>
            </p:cNvSpPr>
            <p:nvPr/>
          </p:nvSpPr>
          <p:spPr bwMode="auto">
            <a:xfrm>
              <a:off x="1699" y="1858"/>
              <a:ext cx="196" cy="140"/>
            </a:xfrm>
            <a:custGeom>
              <a:avLst/>
              <a:gdLst>
                <a:gd name="T0" fmla="*/ 0 w 21600"/>
                <a:gd name="T1" fmla="*/ 0 h 14744"/>
                <a:gd name="T2" fmla="*/ 0 w 21600"/>
                <a:gd name="T3" fmla="*/ 0 h 14744"/>
                <a:gd name="T4" fmla="*/ 0 w 21600"/>
                <a:gd name="T5" fmla="*/ 0 h 14744"/>
                <a:gd name="T6" fmla="*/ 0 60000 65536"/>
                <a:gd name="T7" fmla="*/ 0 60000 65536"/>
                <a:gd name="T8" fmla="*/ 0 60000 65536"/>
              </a:gdLst>
              <a:ahLst/>
              <a:cxnLst>
                <a:cxn ang="T6">
                  <a:pos x="T0" y="T1"/>
                </a:cxn>
                <a:cxn ang="T7">
                  <a:pos x="T2" y="T3"/>
                </a:cxn>
                <a:cxn ang="T8">
                  <a:pos x="T4" y="T5"/>
                </a:cxn>
              </a:cxnLst>
              <a:rect l="0" t="0" r="r" b="b"/>
              <a:pathLst>
                <a:path w="21600" h="14744" fill="none" extrusionOk="0">
                  <a:moveTo>
                    <a:pt x="20848" y="-1"/>
                  </a:moveTo>
                  <a:cubicBezTo>
                    <a:pt x="21347" y="1841"/>
                    <a:pt x="21600" y="3740"/>
                    <a:pt x="21600" y="5648"/>
                  </a:cubicBezTo>
                  <a:cubicBezTo>
                    <a:pt x="21600" y="8790"/>
                    <a:pt x="20914" y="11894"/>
                    <a:pt x="19591" y="14744"/>
                  </a:cubicBezTo>
                </a:path>
                <a:path w="21600" h="14744" stroke="0" extrusionOk="0">
                  <a:moveTo>
                    <a:pt x="20848" y="-1"/>
                  </a:moveTo>
                  <a:cubicBezTo>
                    <a:pt x="21347" y="1841"/>
                    <a:pt x="21600" y="3740"/>
                    <a:pt x="21600" y="5648"/>
                  </a:cubicBezTo>
                  <a:cubicBezTo>
                    <a:pt x="21600" y="8790"/>
                    <a:pt x="20914" y="11894"/>
                    <a:pt x="19591" y="14744"/>
                  </a:cubicBezTo>
                  <a:lnTo>
                    <a:pt x="0" y="5648"/>
                  </a:lnTo>
                  <a:lnTo>
                    <a:pt x="20848" y="-1"/>
                  </a:lnTo>
                  <a:close/>
                </a:path>
              </a:pathLst>
            </a:custGeom>
            <a:solidFill>
              <a:srgbClr val="000000"/>
            </a:solidFill>
            <a:ln w="42863">
              <a:solidFill>
                <a:srgbClr val="000000"/>
              </a:solidFill>
              <a:round/>
              <a:headEnd/>
              <a:tailEnd/>
            </a:ln>
          </p:spPr>
          <p:txBody>
            <a:bodyPr/>
            <a:lstStyle/>
            <a:p>
              <a:endParaRPr lang="zh-CN" altLang="en-US"/>
            </a:p>
          </p:txBody>
        </p:sp>
        <p:sp>
          <p:nvSpPr>
            <p:cNvPr id="75789" name="Arc 13">
              <a:extLst>
                <a:ext uri="{FF2B5EF4-FFF2-40B4-BE49-F238E27FC236}">
                  <a16:creationId xmlns:a16="http://schemas.microsoft.com/office/drawing/2014/main" id="{F8E4AB7A-6075-904E-A71D-48FFFD08A06D}"/>
                </a:ext>
              </a:extLst>
            </p:cNvPr>
            <p:cNvSpPr>
              <a:spLocks noChangeAspect="1"/>
            </p:cNvSpPr>
            <p:nvPr/>
          </p:nvSpPr>
          <p:spPr bwMode="auto">
            <a:xfrm>
              <a:off x="1699" y="1920"/>
              <a:ext cx="1162" cy="1077"/>
            </a:xfrm>
            <a:custGeom>
              <a:avLst/>
              <a:gdLst>
                <a:gd name="T0" fmla="*/ 0 w 21600"/>
                <a:gd name="T1" fmla="*/ 0 h 21393"/>
                <a:gd name="T2" fmla="*/ 0 w 21600"/>
                <a:gd name="T3" fmla="*/ 0 h 21393"/>
                <a:gd name="T4" fmla="*/ 0 w 21600"/>
                <a:gd name="T5" fmla="*/ 0 h 21393"/>
                <a:gd name="T6" fmla="*/ 0 60000 65536"/>
                <a:gd name="T7" fmla="*/ 0 60000 65536"/>
                <a:gd name="T8" fmla="*/ 0 60000 65536"/>
              </a:gdLst>
              <a:ahLst/>
              <a:cxnLst>
                <a:cxn ang="T6">
                  <a:pos x="T0" y="T1"/>
                </a:cxn>
                <a:cxn ang="T7">
                  <a:pos x="T2" y="T3"/>
                </a:cxn>
                <a:cxn ang="T8">
                  <a:pos x="T4" y="T5"/>
                </a:cxn>
              </a:cxnLst>
              <a:rect l="0" t="0" r="r" b="b"/>
              <a:pathLst>
                <a:path w="21600" h="21393" fill="none" extrusionOk="0">
                  <a:moveTo>
                    <a:pt x="2979" y="-1"/>
                  </a:moveTo>
                  <a:cubicBezTo>
                    <a:pt x="13654" y="1485"/>
                    <a:pt x="21600" y="10614"/>
                    <a:pt x="21600" y="21393"/>
                  </a:cubicBezTo>
                </a:path>
                <a:path w="21600" h="21393" stroke="0" extrusionOk="0">
                  <a:moveTo>
                    <a:pt x="2979" y="-1"/>
                  </a:moveTo>
                  <a:cubicBezTo>
                    <a:pt x="13654" y="1485"/>
                    <a:pt x="21600" y="10614"/>
                    <a:pt x="21600" y="21393"/>
                  </a:cubicBezTo>
                  <a:lnTo>
                    <a:pt x="0" y="21393"/>
                  </a:lnTo>
                  <a:lnTo>
                    <a:pt x="2979" y="-1"/>
                  </a:lnTo>
                  <a:close/>
                </a:path>
              </a:pathLst>
            </a:custGeom>
            <a:noFill/>
            <a:ln w="428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5790" name="Arc 14">
              <a:extLst>
                <a:ext uri="{FF2B5EF4-FFF2-40B4-BE49-F238E27FC236}">
                  <a16:creationId xmlns:a16="http://schemas.microsoft.com/office/drawing/2014/main" id="{B5B5BB1D-4B24-EA48-99D8-7F3466446148}"/>
                </a:ext>
              </a:extLst>
            </p:cNvPr>
            <p:cNvSpPr>
              <a:spLocks noChangeAspect="1"/>
            </p:cNvSpPr>
            <p:nvPr/>
          </p:nvSpPr>
          <p:spPr bwMode="auto">
            <a:xfrm>
              <a:off x="1480" y="2087"/>
              <a:ext cx="131" cy="195"/>
            </a:xfrm>
            <a:custGeom>
              <a:avLst/>
              <a:gdLst>
                <a:gd name="T0" fmla="*/ 0 w 14458"/>
                <a:gd name="T1" fmla="*/ 0 h 21600"/>
                <a:gd name="T2" fmla="*/ 0 w 14458"/>
                <a:gd name="T3" fmla="*/ 0 h 21600"/>
                <a:gd name="T4" fmla="*/ 0 w 14458"/>
                <a:gd name="T5" fmla="*/ 0 h 21600"/>
                <a:gd name="T6" fmla="*/ 0 60000 65536"/>
                <a:gd name="T7" fmla="*/ 0 60000 65536"/>
                <a:gd name="T8" fmla="*/ 0 60000 65536"/>
              </a:gdLst>
              <a:ahLst/>
              <a:cxnLst>
                <a:cxn ang="T6">
                  <a:pos x="T0" y="T1"/>
                </a:cxn>
                <a:cxn ang="T7">
                  <a:pos x="T2" y="T3"/>
                </a:cxn>
                <a:cxn ang="T8">
                  <a:pos x="T4" y="T5"/>
                </a:cxn>
              </a:cxnLst>
              <a:rect l="0" t="0" r="r" b="b"/>
              <a:pathLst>
                <a:path w="14458" h="21600" fill="none" extrusionOk="0">
                  <a:moveTo>
                    <a:pt x="14458" y="18705"/>
                  </a:moveTo>
                  <a:cubicBezTo>
                    <a:pt x="11174" y="20601"/>
                    <a:pt x="7449" y="21599"/>
                    <a:pt x="3658" y="21600"/>
                  </a:cubicBezTo>
                  <a:cubicBezTo>
                    <a:pt x="2431" y="21600"/>
                    <a:pt x="1208" y="21495"/>
                    <a:pt x="-1" y="21287"/>
                  </a:cubicBezTo>
                </a:path>
                <a:path w="14458" h="21600" stroke="0" extrusionOk="0">
                  <a:moveTo>
                    <a:pt x="14458" y="18705"/>
                  </a:moveTo>
                  <a:cubicBezTo>
                    <a:pt x="11174" y="20601"/>
                    <a:pt x="7449" y="21599"/>
                    <a:pt x="3658" y="21600"/>
                  </a:cubicBezTo>
                  <a:cubicBezTo>
                    <a:pt x="2431" y="21600"/>
                    <a:pt x="1208" y="21495"/>
                    <a:pt x="-1" y="21287"/>
                  </a:cubicBezTo>
                  <a:lnTo>
                    <a:pt x="3658" y="0"/>
                  </a:lnTo>
                  <a:lnTo>
                    <a:pt x="14458" y="18705"/>
                  </a:lnTo>
                  <a:close/>
                </a:path>
              </a:pathLst>
            </a:custGeom>
            <a:solidFill>
              <a:srgbClr val="000000"/>
            </a:solidFill>
            <a:ln w="42863">
              <a:solidFill>
                <a:srgbClr val="000000"/>
              </a:solidFill>
              <a:round/>
              <a:headEnd/>
              <a:tailEnd/>
            </a:ln>
          </p:spPr>
          <p:txBody>
            <a:bodyPr/>
            <a:lstStyle/>
            <a:p>
              <a:endParaRPr lang="zh-CN" altLang="en-US"/>
            </a:p>
          </p:txBody>
        </p:sp>
        <p:sp>
          <p:nvSpPr>
            <p:cNvPr id="75791" name="Arc 15">
              <a:extLst>
                <a:ext uri="{FF2B5EF4-FFF2-40B4-BE49-F238E27FC236}">
                  <a16:creationId xmlns:a16="http://schemas.microsoft.com/office/drawing/2014/main" id="{C82EBD51-16E8-A144-A260-A3805144ED35}"/>
                </a:ext>
              </a:extLst>
            </p:cNvPr>
            <p:cNvSpPr>
              <a:spLocks noChangeAspect="1"/>
            </p:cNvSpPr>
            <p:nvPr/>
          </p:nvSpPr>
          <p:spPr bwMode="auto">
            <a:xfrm>
              <a:off x="1543" y="2087"/>
              <a:ext cx="1317" cy="920"/>
            </a:xfrm>
            <a:custGeom>
              <a:avLst/>
              <a:gdLst>
                <a:gd name="T0" fmla="*/ 0 w 21270"/>
                <a:gd name="T1" fmla="*/ 0 h 21599"/>
                <a:gd name="T2" fmla="*/ 0 w 21270"/>
                <a:gd name="T3" fmla="*/ 0 h 21599"/>
                <a:gd name="T4" fmla="*/ 0 w 21270"/>
                <a:gd name="T5" fmla="*/ 0 h 21599"/>
                <a:gd name="T6" fmla="*/ 0 60000 65536"/>
                <a:gd name="T7" fmla="*/ 0 60000 65536"/>
                <a:gd name="T8" fmla="*/ 0 60000 65536"/>
              </a:gdLst>
              <a:ahLst/>
              <a:cxnLst>
                <a:cxn ang="T6">
                  <a:pos x="T0" y="T1"/>
                </a:cxn>
                <a:cxn ang="T7">
                  <a:pos x="T2" y="T3"/>
                </a:cxn>
                <a:cxn ang="T8">
                  <a:pos x="T4" y="T5"/>
                </a:cxn>
              </a:cxnLst>
              <a:rect l="0" t="0" r="r" b="b"/>
              <a:pathLst>
                <a:path w="21270" h="21599" fill="none" extrusionOk="0">
                  <a:moveTo>
                    <a:pt x="21253" y="21599"/>
                  </a:moveTo>
                  <a:cubicBezTo>
                    <a:pt x="10779" y="21592"/>
                    <a:pt x="1820" y="14070"/>
                    <a:pt x="-1" y="3756"/>
                  </a:cubicBezTo>
                </a:path>
                <a:path w="21270" h="21599" stroke="0" extrusionOk="0">
                  <a:moveTo>
                    <a:pt x="21253" y="21599"/>
                  </a:moveTo>
                  <a:cubicBezTo>
                    <a:pt x="10779" y="21592"/>
                    <a:pt x="1820" y="14070"/>
                    <a:pt x="-1" y="3756"/>
                  </a:cubicBezTo>
                  <a:lnTo>
                    <a:pt x="21270" y="0"/>
                  </a:lnTo>
                  <a:lnTo>
                    <a:pt x="21253" y="21599"/>
                  </a:lnTo>
                  <a:close/>
                </a:path>
              </a:pathLst>
            </a:custGeom>
            <a:noFill/>
            <a:ln w="428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5792" name="Arc 16">
              <a:extLst>
                <a:ext uri="{FF2B5EF4-FFF2-40B4-BE49-F238E27FC236}">
                  <a16:creationId xmlns:a16="http://schemas.microsoft.com/office/drawing/2014/main" id="{0B299FA0-034D-3945-B215-4E6AC13A7128}"/>
                </a:ext>
              </a:extLst>
            </p:cNvPr>
            <p:cNvSpPr>
              <a:spLocks noChangeAspect="1"/>
            </p:cNvSpPr>
            <p:nvPr/>
          </p:nvSpPr>
          <p:spPr bwMode="auto">
            <a:xfrm>
              <a:off x="2481" y="2646"/>
              <a:ext cx="193" cy="175"/>
            </a:xfrm>
            <a:custGeom>
              <a:avLst/>
              <a:gdLst>
                <a:gd name="T0" fmla="*/ 0 w 20399"/>
                <a:gd name="T1" fmla="*/ 0 h 18509"/>
                <a:gd name="T2" fmla="*/ 0 w 20399"/>
                <a:gd name="T3" fmla="*/ 0 h 18509"/>
                <a:gd name="T4" fmla="*/ 0 w 20399"/>
                <a:gd name="T5" fmla="*/ 0 h 18509"/>
                <a:gd name="T6" fmla="*/ 0 60000 65536"/>
                <a:gd name="T7" fmla="*/ 0 60000 65536"/>
                <a:gd name="T8" fmla="*/ 0 60000 65536"/>
              </a:gdLst>
              <a:ahLst/>
              <a:cxnLst>
                <a:cxn ang="T6">
                  <a:pos x="T0" y="T1"/>
                </a:cxn>
                <a:cxn ang="T7">
                  <a:pos x="T2" y="T3"/>
                </a:cxn>
                <a:cxn ang="T8">
                  <a:pos x="T4" y="T5"/>
                </a:cxn>
              </a:cxnLst>
              <a:rect l="0" t="0" r="r" b="b"/>
              <a:pathLst>
                <a:path w="20399" h="18509" fill="none" extrusionOk="0">
                  <a:moveTo>
                    <a:pt x="-1" y="11407"/>
                  </a:moveTo>
                  <a:cubicBezTo>
                    <a:pt x="1659" y="6638"/>
                    <a:pt x="4938" y="2602"/>
                    <a:pt x="9265" y="-1"/>
                  </a:cubicBezTo>
                </a:path>
                <a:path w="20399" h="18509" stroke="0" extrusionOk="0">
                  <a:moveTo>
                    <a:pt x="-1" y="11407"/>
                  </a:moveTo>
                  <a:cubicBezTo>
                    <a:pt x="1659" y="6638"/>
                    <a:pt x="4938" y="2602"/>
                    <a:pt x="9265" y="-1"/>
                  </a:cubicBezTo>
                  <a:lnTo>
                    <a:pt x="20399" y="18509"/>
                  </a:lnTo>
                  <a:lnTo>
                    <a:pt x="-1" y="11407"/>
                  </a:lnTo>
                  <a:close/>
                </a:path>
              </a:pathLst>
            </a:custGeom>
            <a:solidFill>
              <a:srgbClr val="000000"/>
            </a:solidFill>
            <a:ln w="42863">
              <a:solidFill>
                <a:srgbClr val="000000"/>
              </a:solidFill>
              <a:round/>
              <a:headEnd/>
              <a:tailEnd/>
            </a:ln>
          </p:spPr>
          <p:txBody>
            <a:bodyPr/>
            <a:lstStyle/>
            <a:p>
              <a:endParaRPr lang="zh-CN" altLang="en-US"/>
            </a:p>
          </p:txBody>
        </p:sp>
        <p:sp>
          <p:nvSpPr>
            <p:cNvPr id="75793" name="Line 17">
              <a:extLst>
                <a:ext uri="{FF2B5EF4-FFF2-40B4-BE49-F238E27FC236}">
                  <a16:creationId xmlns:a16="http://schemas.microsoft.com/office/drawing/2014/main" id="{583AB077-06BD-9D4D-A779-36F51CBA11B2}"/>
                </a:ext>
              </a:extLst>
            </p:cNvPr>
            <p:cNvSpPr>
              <a:spLocks noChangeAspect="1" noChangeShapeType="1"/>
            </p:cNvSpPr>
            <p:nvPr/>
          </p:nvSpPr>
          <p:spPr bwMode="auto">
            <a:xfrm>
              <a:off x="1522" y="1910"/>
              <a:ext cx="985" cy="781"/>
            </a:xfrm>
            <a:prstGeom prst="line">
              <a:avLst/>
            </a:prstGeom>
            <a:noFill/>
            <a:ln w="428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94" name="Oval 18">
              <a:extLst>
                <a:ext uri="{FF2B5EF4-FFF2-40B4-BE49-F238E27FC236}">
                  <a16:creationId xmlns:a16="http://schemas.microsoft.com/office/drawing/2014/main" id="{EBDDF388-820B-FA45-BBC3-96ACD8CECE1F}"/>
                </a:ext>
              </a:extLst>
            </p:cNvPr>
            <p:cNvSpPr>
              <a:spLocks noChangeAspect="1" noChangeArrowheads="1"/>
            </p:cNvSpPr>
            <p:nvPr/>
          </p:nvSpPr>
          <p:spPr bwMode="auto">
            <a:xfrm>
              <a:off x="1466" y="1855"/>
              <a:ext cx="93" cy="93"/>
            </a:xfrm>
            <a:prstGeom prst="ellipse">
              <a:avLst/>
            </a:prstGeom>
            <a:solidFill>
              <a:srgbClr val="FFFFFF"/>
            </a:solidFill>
            <a:ln w="42863">
              <a:solidFill>
                <a:srgbClr val="000000"/>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75795" name="Oval 19">
              <a:extLst>
                <a:ext uri="{FF2B5EF4-FFF2-40B4-BE49-F238E27FC236}">
                  <a16:creationId xmlns:a16="http://schemas.microsoft.com/office/drawing/2014/main" id="{F383CE65-C7C1-F043-9729-AED4D6740D1F}"/>
                </a:ext>
              </a:extLst>
            </p:cNvPr>
            <p:cNvSpPr>
              <a:spLocks noChangeAspect="1" noChangeArrowheads="1"/>
            </p:cNvSpPr>
            <p:nvPr/>
          </p:nvSpPr>
          <p:spPr bwMode="auto">
            <a:xfrm>
              <a:off x="1596" y="4140"/>
              <a:ext cx="409" cy="409"/>
            </a:xfrm>
            <a:prstGeom prst="ellipse">
              <a:avLst/>
            </a:prstGeom>
            <a:solidFill>
              <a:srgbClr val="FFDC99"/>
            </a:solidFill>
            <a:ln w="42863">
              <a:solidFill>
                <a:srgbClr val="FFDC99"/>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75796" name="Arc 20">
              <a:extLst>
                <a:ext uri="{FF2B5EF4-FFF2-40B4-BE49-F238E27FC236}">
                  <a16:creationId xmlns:a16="http://schemas.microsoft.com/office/drawing/2014/main" id="{AEA0FDFA-D652-3A4D-8992-856E7835B921}"/>
                </a:ext>
              </a:extLst>
            </p:cNvPr>
            <p:cNvSpPr>
              <a:spLocks noChangeAspect="1"/>
            </p:cNvSpPr>
            <p:nvPr/>
          </p:nvSpPr>
          <p:spPr bwMode="auto">
            <a:xfrm>
              <a:off x="2536" y="3193"/>
              <a:ext cx="166" cy="194"/>
            </a:xfrm>
            <a:custGeom>
              <a:avLst/>
              <a:gdLst>
                <a:gd name="T0" fmla="*/ 0 w 18371"/>
                <a:gd name="T1" fmla="*/ 0 h 20536"/>
                <a:gd name="T2" fmla="*/ 0 w 18371"/>
                <a:gd name="T3" fmla="*/ 0 h 20536"/>
                <a:gd name="T4" fmla="*/ 0 w 18371"/>
                <a:gd name="T5" fmla="*/ 0 h 20536"/>
                <a:gd name="T6" fmla="*/ 0 60000 65536"/>
                <a:gd name="T7" fmla="*/ 0 60000 65536"/>
                <a:gd name="T8" fmla="*/ 0 60000 65536"/>
              </a:gdLst>
              <a:ahLst/>
              <a:cxnLst>
                <a:cxn ang="T6">
                  <a:pos x="T0" y="T1"/>
                </a:cxn>
                <a:cxn ang="T7">
                  <a:pos x="T2" y="T3"/>
                </a:cxn>
                <a:cxn ang="T8">
                  <a:pos x="T4" y="T5"/>
                </a:cxn>
              </a:cxnLst>
              <a:rect l="0" t="0" r="r" b="b"/>
              <a:pathLst>
                <a:path w="18371" h="20536" fill="none" extrusionOk="0">
                  <a:moveTo>
                    <a:pt x="11675" y="20536"/>
                  </a:moveTo>
                  <a:cubicBezTo>
                    <a:pt x="6821" y="18953"/>
                    <a:pt x="2684" y="15702"/>
                    <a:pt x="-1" y="11360"/>
                  </a:cubicBezTo>
                </a:path>
                <a:path w="18371" h="20536" stroke="0" extrusionOk="0">
                  <a:moveTo>
                    <a:pt x="11675" y="20536"/>
                  </a:moveTo>
                  <a:cubicBezTo>
                    <a:pt x="6821" y="18953"/>
                    <a:pt x="2684" y="15702"/>
                    <a:pt x="-1" y="11360"/>
                  </a:cubicBezTo>
                  <a:lnTo>
                    <a:pt x="18371" y="0"/>
                  </a:lnTo>
                  <a:lnTo>
                    <a:pt x="11675" y="20536"/>
                  </a:lnTo>
                  <a:close/>
                </a:path>
              </a:pathLst>
            </a:custGeom>
            <a:solidFill>
              <a:srgbClr val="000000"/>
            </a:solidFill>
            <a:ln w="42863">
              <a:solidFill>
                <a:srgbClr val="000000"/>
              </a:solidFill>
              <a:round/>
              <a:headEnd/>
              <a:tailEnd/>
            </a:ln>
          </p:spPr>
          <p:txBody>
            <a:bodyPr/>
            <a:lstStyle/>
            <a:p>
              <a:endParaRPr lang="zh-CN" altLang="en-US"/>
            </a:p>
          </p:txBody>
        </p:sp>
        <p:sp>
          <p:nvSpPr>
            <p:cNvPr id="75797" name="Arc 21">
              <a:extLst>
                <a:ext uri="{FF2B5EF4-FFF2-40B4-BE49-F238E27FC236}">
                  <a16:creationId xmlns:a16="http://schemas.microsoft.com/office/drawing/2014/main" id="{B77DFF18-E2BF-9C42-BE5A-75593A419517}"/>
                </a:ext>
              </a:extLst>
            </p:cNvPr>
            <p:cNvSpPr>
              <a:spLocks noChangeAspect="1"/>
            </p:cNvSpPr>
            <p:nvPr/>
          </p:nvSpPr>
          <p:spPr bwMode="auto">
            <a:xfrm>
              <a:off x="1987" y="4261"/>
              <a:ext cx="205" cy="138"/>
            </a:xfrm>
            <a:custGeom>
              <a:avLst/>
              <a:gdLst>
                <a:gd name="T0" fmla="*/ 0 w 21600"/>
                <a:gd name="T1" fmla="*/ 0 h 14566"/>
                <a:gd name="T2" fmla="*/ 0 w 21600"/>
                <a:gd name="T3" fmla="*/ 0 h 14566"/>
                <a:gd name="T4" fmla="*/ 0 w 21600"/>
                <a:gd name="T5" fmla="*/ 0 h 14566"/>
                <a:gd name="T6" fmla="*/ 0 60000 65536"/>
                <a:gd name="T7" fmla="*/ 0 60000 65536"/>
                <a:gd name="T8" fmla="*/ 0 60000 65536"/>
              </a:gdLst>
              <a:ahLst/>
              <a:cxnLst>
                <a:cxn ang="T6">
                  <a:pos x="T0" y="T1"/>
                </a:cxn>
                <a:cxn ang="T7">
                  <a:pos x="T2" y="T3"/>
                </a:cxn>
                <a:cxn ang="T8">
                  <a:pos x="T4" y="T5"/>
                </a:cxn>
              </a:cxnLst>
              <a:rect l="0" t="0" r="r" b="b"/>
              <a:pathLst>
                <a:path w="21600" h="14566" fill="none" extrusionOk="0">
                  <a:moveTo>
                    <a:pt x="18696" y="-1"/>
                  </a:moveTo>
                  <a:cubicBezTo>
                    <a:pt x="20598" y="3287"/>
                    <a:pt x="21600" y="7017"/>
                    <a:pt x="21600" y="10816"/>
                  </a:cubicBezTo>
                  <a:cubicBezTo>
                    <a:pt x="21600" y="12073"/>
                    <a:pt x="21490" y="13328"/>
                    <a:pt x="21271" y="14566"/>
                  </a:cubicBezTo>
                </a:path>
                <a:path w="21600" h="14566" stroke="0" extrusionOk="0">
                  <a:moveTo>
                    <a:pt x="18696" y="-1"/>
                  </a:moveTo>
                  <a:cubicBezTo>
                    <a:pt x="20598" y="3287"/>
                    <a:pt x="21600" y="7017"/>
                    <a:pt x="21600" y="10816"/>
                  </a:cubicBezTo>
                  <a:cubicBezTo>
                    <a:pt x="21600" y="12073"/>
                    <a:pt x="21490" y="13328"/>
                    <a:pt x="21271" y="14566"/>
                  </a:cubicBezTo>
                  <a:lnTo>
                    <a:pt x="0" y="10816"/>
                  </a:lnTo>
                  <a:lnTo>
                    <a:pt x="18696" y="-1"/>
                  </a:lnTo>
                  <a:close/>
                </a:path>
              </a:pathLst>
            </a:custGeom>
            <a:solidFill>
              <a:srgbClr val="000000"/>
            </a:solidFill>
            <a:ln w="42863">
              <a:solidFill>
                <a:srgbClr val="000000"/>
              </a:solidFill>
              <a:round/>
              <a:headEnd/>
              <a:tailEnd/>
            </a:ln>
          </p:spPr>
          <p:txBody>
            <a:bodyPr/>
            <a:lstStyle/>
            <a:p>
              <a:endParaRPr lang="zh-CN" altLang="en-US"/>
            </a:p>
          </p:txBody>
        </p:sp>
        <p:sp>
          <p:nvSpPr>
            <p:cNvPr id="75798" name="Arc 22">
              <a:extLst>
                <a:ext uri="{FF2B5EF4-FFF2-40B4-BE49-F238E27FC236}">
                  <a16:creationId xmlns:a16="http://schemas.microsoft.com/office/drawing/2014/main" id="{A421CDB5-A57F-8343-BCA4-83FDE845B486}"/>
                </a:ext>
              </a:extLst>
            </p:cNvPr>
            <p:cNvSpPr>
              <a:spLocks noChangeAspect="1"/>
            </p:cNvSpPr>
            <p:nvPr/>
          </p:nvSpPr>
          <p:spPr bwMode="auto">
            <a:xfrm>
              <a:off x="1987" y="2988"/>
              <a:ext cx="892" cy="1355"/>
            </a:xfrm>
            <a:custGeom>
              <a:avLst/>
              <a:gdLst>
                <a:gd name="T0" fmla="*/ 0 w 21600"/>
                <a:gd name="T1" fmla="*/ 0 h 21278"/>
                <a:gd name="T2" fmla="*/ 0 w 21600"/>
                <a:gd name="T3" fmla="*/ 0 h 21278"/>
                <a:gd name="T4" fmla="*/ 0 w 21600"/>
                <a:gd name="T5" fmla="*/ 0 h 21278"/>
                <a:gd name="T6" fmla="*/ 0 60000 65536"/>
                <a:gd name="T7" fmla="*/ 0 60000 65536"/>
                <a:gd name="T8" fmla="*/ 0 60000 65536"/>
              </a:gdLst>
              <a:ahLst/>
              <a:cxnLst>
                <a:cxn ang="T6">
                  <a:pos x="T0" y="T1"/>
                </a:cxn>
                <a:cxn ang="T7">
                  <a:pos x="T2" y="T3"/>
                </a:cxn>
                <a:cxn ang="T8">
                  <a:pos x="T4" y="T5"/>
                </a:cxn>
              </a:cxnLst>
              <a:rect l="0" t="0" r="r" b="b"/>
              <a:pathLst>
                <a:path w="21600" h="21278" fill="none" extrusionOk="0">
                  <a:moveTo>
                    <a:pt x="21600" y="0"/>
                  </a:moveTo>
                  <a:cubicBezTo>
                    <a:pt x="21600" y="10497"/>
                    <a:pt x="14052" y="19475"/>
                    <a:pt x="3711" y="21278"/>
                  </a:cubicBezTo>
                </a:path>
                <a:path w="21600" h="21278" stroke="0" extrusionOk="0">
                  <a:moveTo>
                    <a:pt x="21600" y="0"/>
                  </a:moveTo>
                  <a:cubicBezTo>
                    <a:pt x="21600" y="10497"/>
                    <a:pt x="14052" y="19475"/>
                    <a:pt x="3711" y="21278"/>
                  </a:cubicBezTo>
                  <a:lnTo>
                    <a:pt x="0" y="0"/>
                  </a:lnTo>
                  <a:lnTo>
                    <a:pt x="21600" y="0"/>
                  </a:lnTo>
                  <a:close/>
                </a:path>
              </a:pathLst>
            </a:custGeom>
            <a:noFill/>
            <a:ln w="428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5799" name="Arc 23">
              <a:extLst>
                <a:ext uri="{FF2B5EF4-FFF2-40B4-BE49-F238E27FC236}">
                  <a16:creationId xmlns:a16="http://schemas.microsoft.com/office/drawing/2014/main" id="{BA945B32-365F-AF41-A07F-FD00314B5E4B}"/>
                </a:ext>
              </a:extLst>
            </p:cNvPr>
            <p:cNvSpPr>
              <a:spLocks noChangeAspect="1"/>
            </p:cNvSpPr>
            <p:nvPr/>
          </p:nvSpPr>
          <p:spPr bwMode="auto">
            <a:xfrm>
              <a:off x="1711" y="3973"/>
              <a:ext cx="138" cy="205"/>
            </a:xfrm>
            <a:custGeom>
              <a:avLst/>
              <a:gdLst>
                <a:gd name="T0" fmla="*/ 0 w 14603"/>
                <a:gd name="T1" fmla="*/ 0 h 21600"/>
                <a:gd name="T2" fmla="*/ 0 w 14603"/>
                <a:gd name="T3" fmla="*/ 0 h 21600"/>
                <a:gd name="T4" fmla="*/ 0 w 14603"/>
                <a:gd name="T5" fmla="*/ 0 h 21600"/>
                <a:gd name="T6" fmla="*/ 0 60000 65536"/>
                <a:gd name="T7" fmla="*/ 0 60000 65536"/>
                <a:gd name="T8" fmla="*/ 0 60000 65536"/>
              </a:gdLst>
              <a:ahLst/>
              <a:cxnLst>
                <a:cxn ang="T6">
                  <a:pos x="T0" y="T1"/>
                </a:cxn>
                <a:cxn ang="T7">
                  <a:pos x="T2" y="T3"/>
                </a:cxn>
                <a:cxn ang="T8">
                  <a:pos x="T4" y="T5"/>
                </a:cxn>
              </a:cxnLst>
              <a:rect l="0" t="0" r="r" b="b"/>
              <a:pathLst>
                <a:path w="14603" h="21600" fill="none" extrusionOk="0">
                  <a:moveTo>
                    <a:pt x="-1" y="734"/>
                  </a:moveTo>
                  <a:cubicBezTo>
                    <a:pt x="1821" y="246"/>
                    <a:pt x="3699" y="-1"/>
                    <a:pt x="5585" y="0"/>
                  </a:cubicBezTo>
                  <a:cubicBezTo>
                    <a:pt x="8698" y="0"/>
                    <a:pt x="11774" y="672"/>
                    <a:pt x="14603" y="1972"/>
                  </a:cubicBezTo>
                </a:path>
                <a:path w="14603" h="21600" stroke="0" extrusionOk="0">
                  <a:moveTo>
                    <a:pt x="-1" y="734"/>
                  </a:moveTo>
                  <a:cubicBezTo>
                    <a:pt x="1821" y="246"/>
                    <a:pt x="3699" y="-1"/>
                    <a:pt x="5585" y="0"/>
                  </a:cubicBezTo>
                  <a:cubicBezTo>
                    <a:pt x="8698" y="0"/>
                    <a:pt x="11774" y="672"/>
                    <a:pt x="14603" y="1972"/>
                  </a:cubicBezTo>
                  <a:lnTo>
                    <a:pt x="5585" y="21600"/>
                  </a:lnTo>
                  <a:lnTo>
                    <a:pt x="-1" y="734"/>
                  </a:lnTo>
                  <a:close/>
                </a:path>
              </a:pathLst>
            </a:custGeom>
            <a:solidFill>
              <a:srgbClr val="000000"/>
            </a:solidFill>
            <a:ln w="42863">
              <a:solidFill>
                <a:srgbClr val="000000"/>
              </a:solidFill>
              <a:round/>
              <a:headEnd/>
              <a:tailEnd/>
            </a:ln>
          </p:spPr>
          <p:txBody>
            <a:bodyPr/>
            <a:lstStyle/>
            <a:p>
              <a:endParaRPr lang="zh-CN" altLang="en-US"/>
            </a:p>
          </p:txBody>
        </p:sp>
        <p:sp>
          <p:nvSpPr>
            <p:cNvPr id="75800" name="Arc 24">
              <a:extLst>
                <a:ext uri="{FF2B5EF4-FFF2-40B4-BE49-F238E27FC236}">
                  <a16:creationId xmlns:a16="http://schemas.microsoft.com/office/drawing/2014/main" id="{510FCD49-1ABA-314C-A3BC-A3A403C95D98}"/>
                </a:ext>
              </a:extLst>
            </p:cNvPr>
            <p:cNvSpPr>
              <a:spLocks noChangeAspect="1"/>
            </p:cNvSpPr>
            <p:nvPr/>
          </p:nvSpPr>
          <p:spPr bwMode="auto">
            <a:xfrm>
              <a:off x="1773" y="2988"/>
              <a:ext cx="1069" cy="1189"/>
            </a:xfrm>
            <a:custGeom>
              <a:avLst/>
              <a:gdLst>
                <a:gd name="T0" fmla="*/ 0 w 21438"/>
                <a:gd name="T1" fmla="*/ 0 h 21599"/>
                <a:gd name="T2" fmla="*/ 0 w 21438"/>
                <a:gd name="T3" fmla="*/ 0 h 21599"/>
                <a:gd name="T4" fmla="*/ 0 w 21438"/>
                <a:gd name="T5" fmla="*/ 0 h 21599"/>
                <a:gd name="T6" fmla="*/ 0 60000 65536"/>
                <a:gd name="T7" fmla="*/ 0 60000 65536"/>
                <a:gd name="T8" fmla="*/ 0 60000 65536"/>
              </a:gdLst>
              <a:ahLst/>
              <a:cxnLst>
                <a:cxn ang="T6">
                  <a:pos x="T0" y="T1"/>
                </a:cxn>
                <a:cxn ang="T7">
                  <a:pos x="T2" y="T3"/>
                </a:cxn>
                <a:cxn ang="T8">
                  <a:pos x="T4" y="T5"/>
                </a:cxn>
              </a:cxnLst>
              <a:rect l="0" t="0" r="r" b="b"/>
              <a:pathLst>
                <a:path w="21438" h="21599" fill="none" extrusionOk="0">
                  <a:moveTo>
                    <a:pt x="-1" y="18963"/>
                  </a:moveTo>
                  <a:cubicBezTo>
                    <a:pt x="1329" y="8142"/>
                    <a:pt x="10515" y="9"/>
                    <a:pt x="21417" y="-1"/>
                  </a:cubicBezTo>
                </a:path>
                <a:path w="21438" h="21599" stroke="0" extrusionOk="0">
                  <a:moveTo>
                    <a:pt x="-1" y="18963"/>
                  </a:moveTo>
                  <a:cubicBezTo>
                    <a:pt x="1329" y="8142"/>
                    <a:pt x="10515" y="9"/>
                    <a:pt x="21417" y="-1"/>
                  </a:cubicBezTo>
                  <a:lnTo>
                    <a:pt x="21438" y="21599"/>
                  </a:lnTo>
                  <a:lnTo>
                    <a:pt x="-1" y="18963"/>
                  </a:lnTo>
                  <a:close/>
                </a:path>
              </a:pathLst>
            </a:custGeom>
            <a:noFill/>
            <a:ln w="428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5801" name="Oval 25">
              <a:extLst>
                <a:ext uri="{FF2B5EF4-FFF2-40B4-BE49-F238E27FC236}">
                  <a16:creationId xmlns:a16="http://schemas.microsoft.com/office/drawing/2014/main" id="{FC410EFF-4125-E544-9BAF-3357C994E17E}"/>
                </a:ext>
              </a:extLst>
            </p:cNvPr>
            <p:cNvSpPr>
              <a:spLocks noChangeAspect="1" noChangeArrowheads="1"/>
            </p:cNvSpPr>
            <p:nvPr/>
          </p:nvSpPr>
          <p:spPr bwMode="auto">
            <a:xfrm>
              <a:off x="2804" y="2951"/>
              <a:ext cx="93" cy="93"/>
            </a:xfrm>
            <a:prstGeom prst="ellipse">
              <a:avLst/>
            </a:prstGeom>
            <a:solidFill>
              <a:srgbClr val="FFFFFF"/>
            </a:solidFill>
            <a:ln w="42863">
              <a:solidFill>
                <a:srgbClr val="000000"/>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75802" name="Rectangle 26">
              <a:extLst>
                <a:ext uri="{FF2B5EF4-FFF2-40B4-BE49-F238E27FC236}">
                  <a16:creationId xmlns:a16="http://schemas.microsoft.com/office/drawing/2014/main" id="{DC235B8C-3736-4241-9957-4887A65CD80D}"/>
                </a:ext>
              </a:extLst>
            </p:cNvPr>
            <p:cNvSpPr>
              <a:spLocks noChangeAspect="1" noChangeArrowheads="1"/>
            </p:cNvSpPr>
            <p:nvPr/>
          </p:nvSpPr>
          <p:spPr bwMode="auto">
            <a:xfrm>
              <a:off x="2014" y="2419"/>
              <a:ext cx="106"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900" b="0">
                  <a:solidFill>
                    <a:srgbClr val="000000"/>
                  </a:solidFill>
                  <a:latin typeface="Helvetica" pitchFamily="2" charset="0"/>
                </a:rPr>
                <a:t>2</a:t>
              </a:r>
              <a:endParaRPr lang="zh-CN" altLang="en-GB" b="0">
                <a:latin typeface="Times" pitchFamily="2" charset="0"/>
              </a:endParaRPr>
            </a:p>
          </p:txBody>
        </p:sp>
        <p:sp>
          <p:nvSpPr>
            <p:cNvPr id="75803" name="Line 27">
              <a:extLst>
                <a:ext uri="{FF2B5EF4-FFF2-40B4-BE49-F238E27FC236}">
                  <a16:creationId xmlns:a16="http://schemas.microsoft.com/office/drawing/2014/main" id="{82DA2E9C-135C-B644-A950-FCE7B4BEDE39}"/>
                </a:ext>
              </a:extLst>
            </p:cNvPr>
            <p:cNvSpPr>
              <a:spLocks noChangeAspect="1" noChangeShapeType="1"/>
            </p:cNvSpPr>
            <p:nvPr/>
          </p:nvSpPr>
          <p:spPr bwMode="auto">
            <a:xfrm>
              <a:off x="2897" y="3081"/>
              <a:ext cx="409" cy="50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04" name="Line 28">
              <a:extLst>
                <a:ext uri="{FF2B5EF4-FFF2-40B4-BE49-F238E27FC236}">
                  <a16:creationId xmlns:a16="http://schemas.microsoft.com/office/drawing/2014/main" id="{5486C814-696A-CE4E-9968-00DE03413E66}"/>
                </a:ext>
              </a:extLst>
            </p:cNvPr>
            <p:cNvSpPr>
              <a:spLocks noChangeAspect="1" noChangeShapeType="1"/>
            </p:cNvSpPr>
            <p:nvPr/>
          </p:nvSpPr>
          <p:spPr bwMode="auto">
            <a:xfrm>
              <a:off x="1503" y="4344"/>
              <a:ext cx="223"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05" name="Rectangle 29">
              <a:extLst>
                <a:ext uri="{FF2B5EF4-FFF2-40B4-BE49-F238E27FC236}">
                  <a16:creationId xmlns:a16="http://schemas.microsoft.com/office/drawing/2014/main" id="{3C21EA52-A350-DB42-85A9-4FE9575D07D8}"/>
                </a:ext>
              </a:extLst>
            </p:cNvPr>
            <p:cNvSpPr>
              <a:spLocks noChangeAspect="1" noChangeArrowheads="1"/>
            </p:cNvSpPr>
            <p:nvPr/>
          </p:nvSpPr>
          <p:spPr bwMode="auto">
            <a:xfrm>
              <a:off x="2005" y="2393"/>
              <a:ext cx="93" cy="1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75806" name="Rectangle 30">
              <a:extLst>
                <a:ext uri="{FF2B5EF4-FFF2-40B4-BE49-F238E27FC236}">
                  <a16:creationId xmlns:a16="http://schemas.microsoft.com/office/drawing/2014/main" id="{EA0FFAC3-5048-BF4A-B9A6-1075C24B2A53}"/>
                </a:ext>
              </a:extLst>
            </p:cNvPr>
            <p:cNvSpPr>
              <a:spLocks noChangeAspect="1" noChangeArrowheads="1"/>
            </p:cNvSpPr>
            <p:nvPr/>
          </p:nvSpPr>
          <p:spPr bwMode="auto">
            <a:xfrm>
              <a:off x="2005" y="2393"/>
              <a:ext cx="112" cy="186"/>
            </a:xfrm>
            <a:prstGeom prst="rect">
              <a:avLst/>
            </a:prstGeom>
            <a:noFill/>
            <a:ln w="42863">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75807" name="Rectangle 31">
              <a:extLst>
                <a:ext uri="{FF2B5EF4-FFF2-40B4-BE49-F238E27FC236}">
                  <a16:creationId xmlns:a16="http://schemas.microsoft.com/office/drawing/2014/main" id="{F0D613C4-A807-624F-A224-243FCF360FD9}"/>
                </a:ext>
              </a:extLst>
            </p:cNvPr>
            <p:cNvSpPr>
              <a:spLocks noChangeAspect="1" noChangeArrowheads="1"/>
            </p:cNvSpPr>
            <p:nvPr/>
          </p:nvSpPr>
          <p:spPr bwMode="auto">
            <a:xfrm>
              <a:off x="1698" y="2662"/>
              <a:ext cx="106"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900" b="0">
                  <a:solidFill>
                    <a:srgbClr val="000000"/>
                  </a:solidFill>
                  <a:latin typeface="Arial" panose="020B0604020202020204" pitchFamily="34" charset="0"/>
                </a:rPr>
                <a:t>1</a:t>
              </a:r>
              <a:endParaRPr lang="zh-CN" altLang="en-GB" b="0">
                <a:latin typeface="Times" pitchFamily="2" charset="0"/>
              </a:endParaRPr>
            </a:p>
          </p:txBody>
        </p:sp>
        <p:sp>
          <p:nvSpPr>
            <p:cNvPr id="75808" name="Rectangle 32">
              <a:extLst>
                <a:ext uri="{FF2B5EF4-FFF2-40B4-BE49-F238E27FC236}">
                  <a16:creationId xmlns:a16="http://schemas.microsoft.com/office/drawing/2014/main" id="{804B4F71-A8E8-8946-844F-FB6D73412CF4}"/>
                </a:ext>
              </a:extLst>
            </p:cNvPr>
            <p:cNvSpPr>
              <a:spLocks noChangeAspect="1" noChangeArrowheads="1"/>
            </p:cNvSpPr>
            <p:nvPr/>
          </p:nvSpPr>
          <p:spPr bwMode="auto">
            <a:xfrm>
              <a:off x="1865" y="3313"/>
              <a:ext cx="106"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900" b="0">
                  <a:solidFill>
                    <a:srgbClr val="000000"/>
                  </a:solidFill>
                  <a:latin typeface="Arial" panose="020B0604020202020204" pitchFamily="34" charset="0"/>
                </a:rPr>
                <a:t>1</a:t>
              </a:r>
              <a:endParaRPr lang="zh-CN" altLang="en-GB" b="0">
                <a:latin typeface="Times" pitchFamily="2" charset="0"/>
              </a:endParaRPr>
            </a:p>
          </p:txBody>
        </p:sp>
        <p:sp>
          <p:nvSpPr>
            <p:cNvPr id="75809" name="Rectangle 33">
              <a:extLst>
                <a:ext uri="{FF2B5EF4-FFF2-40B4-BE49-F238E27FC236}">
                  <a16:creationId xmlns:a16="http://schemas.microsoft.com/office/drawing/2014/main" id="{8016AA96-EB3B-9448-8AC5-4AE66D7B3EA4}"/>
                </a:ext>
              </a:extLst>
            </p:cNvPr>
            <p:cNvSpPr>
              <a:spLocks noChangeAspect="1" noChangeArrowheads="1"/>
            </p:cNvSpPr>
            <p:nvPr/>
          </p:nvSpPr>
          <p:spPr bwMode="auto">
            <a:xfrm>
              <a:off x="1995" y="2402"/>
              <a:ext cx="106"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900" b="0">
                  <a:solidFill>
                    <a:srgbClr val="000000"/>
                  </a:solidFill>
                  <a:latin typeface="Arial" panose="020B0604020202020204" pitchFamily="34" charset="0"/>
                </a:rPr>
                <a:t>2</a:t>
              </a:r>
              <a:endParaRPr lang="zh-CN" altLang="en-GB" b="0">
                <a:latin typeface="Times" pitchFamily="2" charset="0"/>
              </a:endParaRPr>
            </a:p>
          </p:txBody>
        </p:sp>
        <p:sp>
          <p:nvSpPr>
            <p:cNvPr id="75810" name="Rectangle 34">
              <a:extLst>
                <a:ext uri="{FF2B5EF4-FFF2-40B4-BE49-F238E27FC236}">
                  <a16:creationId xmlns:a16="http://schemas.microsoft.com/office/drawing/2014/main" id="{85E97693-43F3-FB4C-A7CD-33A3C56907BE}"/>
                </a:ext>
              </a:extLst>
            </p:cNvPr>
            <p:cNvSpPr>
              <a:spLocks noChangeAspect="1" noChangeArrowheads="1"/>
            </p:cNvSpPr>
            <p:nvPr/>
          </p:nvSpPr>
          <p:spPr bwMode="auto">
            <a:xfrm>
              <a:off x="2173" y="3573"/>
              <a:ext cx="106"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900" b="0">
                  <a:solidFill>
                    <a:srgbClr val="000000"/>
                  </a:solidFill>
                  <a:latin typeface="Arial" panose="020B0604020202020204" pitchFamily="34" charset="0"/>
                </a:rPr>
                <a:t>2</a:t>
              </a:r>
              <a:endParaRPr lang="zh-CN" altLang="en-GB" b="0">
                <a:latin typeface="Times" pitchFamily="2" charset="0"/>
              </a:endParaRPr>
            </a:p>
          </p:txBody>
        </p:sp>
        <p:sp>
          <p:nvSpPr>
            <p:cNvPr id="75811" name="Rectangle 35">
              <a:extLst>
                <a:ext uri="{FF2B5EF4-FFF2-40B4-BE49-F238E27FC236}">
                  <a16:creationId xmlns:a16="http://schemas.microsoft.com/office/drawing/2014/main" id="{F36EE3B6-F39A-FC4D-B9DC-D162B034801E}"/>
                </a:ext>
              </a:extLst>
            </p:cNvPr>
            <p:cNvSpPr>
              <a:spLocks noChangeAspect="1" noChangeArrowheads="1"/>
            </p:cNvSpPr>
            <p:nvPr/>
          </p:nvSpPr>
          <p:spPr bwMode="auto">
            <a:xfrm>
              <a:off x="2395" y="2208"/>
              <a:ext cx="56" cy="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75812" name="Rectangle 36">
              <a:extLst>
                <a:ext uri="{FF2B5EF4-FFF2-40B4-BE49-F238E27FC236}">
                  <a16:creationId xmlns:a16="http://schemas.microsoft.com/office/drawing/2014/main" id="{0AC92514-4054-3B4D-B00F-CABED73113B4}"/>
                </a:ext>
              </a:extLst>
            </p:cNvPr>
            <p:cNvSpPr>
              <a:spLocks noChangeAspect="1" noChangeArrowheads="1"/>
            </p:cNvSpPr>
            <p:nvPr/>
          </p:nvSpPr>
          <p:spPr bwMode="auto">
            <a:xfrm>
              <a:off x="2395" y="2208"/>
              <a:ext cx="75" cy="111"/>
            </a:xfrm>
            <a:prstGeom prst="rect">
              <a:avLst/>
            </a:prstGeom>
            <a:noFill/>
            <a:ln w="42863">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75813" name="Rectangle 37">
              <a:extLst>
                <a:ext uri="{FF2B5EF4-FFF2-40B4-BE49-F238E27FC236}">
                  <a16:creationId xmlns:a16="http://schemas.microsoft.com/office/drawing/2014/main" id="{D3499942-4CA6-FF45-81AF-931AE9972EF8}"/>
                </a:ext>
              </a:extLst>
            </p:cNvPr>
            <p:cNvSpPr>
              <a:spLocks noChangeAspect="1" noChangeArrowheads="1"/>
            </p:cNvSpPr>
            <p:nvPr/>
          </p:nvSpPr>
          <p:spPr bwMode="auto">
            <a:xfrm>
              <a:off x="3104" y="2052"/>
              <a:ext cx="539"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900" b="0">
                  <a:solidFill>
                    <a:srgbClr val="000000"/>
                  </a:solidFill>
                  <a:latin typeface="Arial" panose="020B0604020202020204" pitchFamily="34" charset="0"/>
                </a:rPr>
                <a:t>1 消息</a:t>
              </a:r>
              <a:endParaRPr lang="zh-CN" altLang="en-GB" b="0">
                <a:latin typeface="Times" pitchFamily="2" charset="0"/>
              </a:endParaRPr>
            </a:p>
          </p:txBody>
        </p:sp>
        <p:sp>
          <p:nvSpPr>
            <p:cNvPr id="75814" name="Rectangle 38">
              <a:extLst>
                <a:ext uri="{FF2B5EF4-FFF2-40B4-BE49-F238E27FC236}">
                  <a16:creationId xmlns:a16="http://schemas.microsoft.com/office/drawing/2014/main" id="{737D45C4-A783-7047-806B-EF8FBE36F3A1}"/>
                </a:ext>
              </a:extLst>
            </p:cNvPr>
            <p:cNvSpPr>
              <a:spLocks noChangeAspect="1" noChangeArrowheads="1"/>
            </p:cNvSpPr>
            <p:nvPr/>
          </p:nvSpPr>
          <p:spPr bwMode="auto">
            <a:xfrm rot="-1129043">
              <a:off x="3171" y="2486"/>
              <a:ext cx="105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800" b="0">
                  <a:solidFill>
                    <a:srgbClr val="000000"/>
                  </a:solidFill>
                  <a:latin typeface="Arial" panose="020B0604020202020204" pitchFamily="34" charset="0"/>
                </a:rPr>
                <a:t>2 建议的序号</a:t>
              </a:r>
              <a:endParaRPr lang="zh-CN" altLang="en-GB" sz="1800" b="0">
                <a:latin typeface="Times" pitchFamily="2" charset="0"/>
              </a:endParaRPr>
            </a:p>
          </p:txBody>
        </p:sp>
        <p:sp>
          <p:nvSpPr>
            <p:cNvPr id="75815" name="Rectangle 39">
              <a:extLst>
                <a:ext uri="{FF2B5EF4-FFF2-40B4-BE49-F238E27FC236}">
                  <a16:creationId xmlns:a16="http://schemas.microsoft.com/office/drawing/2014/main" id="{E9359AF2-D6AE-0141-AC15-0619977AFED9}"/>
                </a:ext>
              </a:extLst>
            </p:cNvPr>
            <p:cNvSpPr>
              <a:spLocks noChangeAspect="1" noChangeArrowheads="1"/>
            </p:cNvSpPr>
            <p:nvPr/>
          </p:nvSpPr>
          <p:spPr bwMode="auto">
            <a:xfrm>
              <a:off x="3399" y="2877"/>
              <a:ext cx="223" cy="1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75816" name="Rectangle 40">
              <a:extLst>
                <a:ext uri="{FF2B5EF4-FFF2-40B4-BE49-F238E27FC236}">
                  <a16:creationId xmlns:a16="http://schemas.microsoft.com/office/drawing/2014/main" id="{8FDC18B4-B5EA-F644-90E2-B592EC75C6AA}"/>
                </a:ext>
              </a:extLst>
            </p:cNvPr>
            <p:cNvSpPr>
              <a:spLocks noChangeAspect="1" noChangeArrowheads="1"/>
            </p:cNvSpPr>
            <p:nvPr/>
          </p:nvSpPr>
          <p:spPr bwMode="auto">
            <a:xfrm>
              <a:off x="3399" y="2877"/>
              <a:ext cx="241" cy="204"/>
            </a:xfrm>
            <a:prstGeom prst="rect">
              <a:avLst/>
            </a:prstGeom>
            <a:noFill/>
            <a:ln w="42863">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75817" name="Rectangle 41">
              <a:extLst>
                <a:ext uri="{FF2B5EF4-FFF2-40B4-BE49-F238E27FC236}">
                  <a16:creationId xmlns:a16="http://schemas.microsoft.com/office/drawing/2014/main" id="{CC409BA2-18E8-5840-8369-22580B3A23F9}"/>
                </a:ext>
              </a:extLst>
            </p:cNvPr>
            <p:cNvSpPr>
              <a:spLocks noChangeAspect="1" noChangeArrowheads="1"/>
            </p:cNvSpPr>
            <p:nvPr/>
          </p:nvSpPr>
          <p:spPr bwMode="auto">
            <a:xfrm>
              <a:off x="1020" y="1864"/>
              <a:ext cx="126"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en-GB" altLang="zh-CN" sz="1900" b="0">
                  <a:solidFill>
                    <a:srgbClr val="000000"/>
                  </a:solidFill>
                  <a:latin typeface="Arial" panose="020B0604020202020204" pitchFamily="34" charset="0"/>
                </a:rPr>
                <a:t>P</a:t>
              </a:r>
              <a:endParaRPr lang="en-GB" altLang="zh-CN" b="0">
                <a:latin typeface="Times" pitchFamily="2" charset="0"/>
              </a:endParaRPr>
            </a:p>
          </p:txBody>
        </p:sp>
        <p:sp>
          <p:nvSpPr>
            <p:cNvPr id="75818" name="Rectangle 42">
              <a:extLst>
                <a:ext uri="{FF2B5EF4-FFF2-40B4-BE49-F238E27FC236}">
                  <a16:creationId xmlns:a16="http://schemas.microsoft.com/office/drawing/2014/main" id="{45BBF0C8-40AF-A343-9CC8-BBECAD5E3800}"/>
                </a:ext>
              </a:extLst>
            </p:cNvPr>
            <p:cNvSpPr>
              <a:spLocks noChangeAspect="1" noChangeArrowheads="1"/>
            </p:cNvSpPr>
            <p:nvPr/>
          </p:nvSpPr>
          <p:spPr bwMode="auto">
            <a:xfrm>
              <a:off x="1119" y="1932"/>
              <a:ext cx="84"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500" b="0">
                  <a:solidFill>
                    <a:srgbClr val="000000"/>
                  </a:solidFill>
                  <a:latin typeface="Arial" panose="020B0604020202020204" pitchFamily="34" charset="0"/>
                </a:rPr>
                <a:t>2</a:t>
              </a:r>
              <a:endParaRPr lang="zh-CN" altLang="en-GB" b="0">
                <a:latin typeface="Times" pitchFamily="2" charset="0"/>
              </a:endParaRPr>
            </a:p>
          </p:txBody>
        </p:sp>
        <p:sp>
          <p:nvSpPr>
            <p:cNvPr id="75819" name="Rectangle 43">
              <a:extLst>
                <a:ext uri="{FF2B5EF4-FFF2-40B4-BE49-F238E27FC236}">
                  <a16:creationId xmlns:a16="http://schemas.microsoft.com/office/drawing/2014/main" id="{F2EDA8B3-D651-E046-AAC6-F3C1A6047FF7}"/>
                </a:ext>
              </a:extLst>
            </p:cNvPr>
            <p:cNvSpPr>
              <a:spLocks noChangeAspect="1" noChangeArrowheads="1"/>
            </p:cNvSpPr>
            <p:nvPr/>
          </p:nvSpPr>
          <p:spPr bwMode="auto">
            <a:xfrm>
              <a:off x="1280" y="4298"/>
              <a:ext cx="126"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en-GB" altLang="zh-CN" sz="1900" b="0">
                  <a:solidFill>
                    <a:srgbClr val="000000"/>
                  </a:solidFill>
                  <a:latin typeface="Arial" panose="020B0604020202020204" pitchFamily="34" charset="0"/>
                </a:rPr>
                <a:t>P</a:t>
              </a:r>
              <a:endParaRPr lang="en-GB" altLang="zh-CN" b="0">
                <a:latin typeface="Times" pitchFamily="2" charset="0"/>
              </a:endParaRPr>
            </a:p>
          </p:txBody>
        </p:sp>
        <p:sp>
          <p:nvSpPr>
            <p:cNvPr id="75820" name="Rectangle 44">
              <a:extLst>
                <a:ext uri="{FF2B5EF4-FFF2-40B4-BE49-F238E27FC236}">
                  <a16:creationId xmlns:a16="http://schemas.microsoft.com/office/drawing/2014/main" id="{FBDD6A78-47FA-5249-B6F0-536A14C041D1}"/>
                </a:ext>
              </a:extLst>
            </p:cNvPr>
            <p:cNvSpPr>
              <a:spLocks noChangeAspect="1" noChangeArrowheads="1"/>
            </p:cNvSpPr>
            <p:nvPr/>
          </p:nvSpPr>
          <p:spPr bwMode="auto">
            <a:xfrm>
              <a:off x="1379" y="4366"/>
              <a:ext cx="84"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500" b="0">
                  <a:solidFill>
                    <a:srgbClr val="000000"/>
                  </a:solidFill>
                  <a:latin typeface="Arial" panose="020B0604020202020204" pitchFamily="34" charset="0"/>
                </a:rPr>
                <a:t>3</a:t>
              </a:r>
              <a:endParaRPr lang="zh-CN" altLang="en-GB" b="0">
                <a:latin typeface="Times" pitchFamily="2" charset="0"/>
              </a:endParaRPr>
            </a:p>
          </p:txBody>
        </p:sp>
        <p:sp>
          <p:nvSpPr>
            <p:cNvPr id="75821" name="Rectangle 45">
              <a:extLst>
                <a:ext uri="{FF2B5EF4-FFF2-40B4-BE49-F238E27FC236}">
                  <a16:creationId xmlns:a16="http://schemas.microsoft.com/office/drawing/2014/main" id="{84504766-F5CD-7E48-9461-E24B43A185BE}"/>
                </a:ext>
              </a:extLst>
            </p:cNvPr>
            <p:cNvSpPr>
              <a:spLocks noChangeAspect="1" noChangeArrowheads="1"/>
            </p:cNvSpPr>
            <p:nvPr/>
          </p:nvSpPr>
          <p:spPr bwMode="auto">
            <a:xfrm>
              <a:off x="3351" y="3610"/>
              <a:ext cx="127"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en-GB" altLang="zh-CN" sz="1900" b="0">
                  <a:solidFill>
                    <a:srgbClr val="000000"/>
                  </a:solidFill>
                  <a:latin typeface="Arial" panose="020B0604020202020204" pitchFamily="34" charset="0"/>
                </a:rPr>
                <a:t>P</a:t>
              </a:r>
              <a:endParaRPr lang="en-GB" altLang="zh-CN" b="0">
                <a:latin typeface="Times" pitchFamily="2" charset="0"/>
              </a:endParaRPr>
            </a:p>
          </p:txBody>
        </p:sp>
        <p:sp>
          <p:nvSpPr>
            <p:cNvPr id="75822" name="Rectangle 46">
              <a:extLst>
                <a:ext uri="{FF2B5EF4-FFF2-40B4-BE49-F238E27FC236}">
                  <a16:creationId xmlns:a16="http://schemas.microsoft.com/office/drawing/2014/main" id="{3DF7DD04-658D-BE44-AC11-3FB0C56675BA}"/>
                </a:ext>
              </a:extLst>
            </p:cNvPr>
            <p:cNvSpPr>
              <a:spLocks noChangeAspect="1" noChangeArrowheads="1"/>
            </p:cNvSpPr>
            <p:nvPr/>
          </p:nvSpPr>
          <p:spPr bwMode="auto">
            <a:xfrm>
              <a:off x="3451" y="3678"/>
              <a:ext cx="84"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500" b="0">
                  <a:solidFill>
                    <a:srgbClr val="000000"/>
                  </a:solidFill>
                  <a:latin typeface="Arial" panose="020B0604020202020204" pitchFamily="34" charset="0"/>
                </a:rPr>
                <a:t>1</a:t>
              </a:r>
              <a:endParaRPr lang="zh-CN" altLang="en-GB" b="0">
                <a:latin typeface="Times" pitchFamily="2" charset="0"/>
              </a:endParaRPr>
            </a:p>
          </p:txBody>
        </p:sp>
        <p:sp>
          <p:nvSpPr>
            <p:cNvPr id="75823" name="Rectangle 47">
              <a:extLst>
                <a:ext uri="{FF2B5EF4-FFF2-40B4-BE49-F238E27FC236}">
                  <a16:creationId xmlns:a16="http://schemas.microsoft.com/office/drawing/2014/main" id="{D44A26A3-6097-E540-8B9A-4ED3684C93C2}"/>
                </a:ext>
              </a:extLst>
            </p:cNvPr>
            <p:cNvSpPr>
              <a:spLocks noChangeAspect="1" noChangeArrowheads="1"/>
            </p:cNvSpPr>
            <p:nvPr/>
          </p:nvSpPr>
          <p:spPr bwMode="auto">
            <a:xfrm>
              <a:off x="4781" y="2402"/>
              <a:ext cx="127"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en-GB" altLang="zh-CN" sz="1900" b="0">
                  <a:solidFill>
                    <a:srgbClr val="000000"/>
                  </a:solidFill>
                  <a:latin typeface="Arial" panose="020B0604020202020204" pitchFamily="34" charset="0"/>
                </a:rPr>
                <a:t>P</a:t>
              </a:r>
              <a:endParaRPr lang="en-GB" altLang="zh-CN" b="0">
                <a:latin typeface="Times" pitchFamily="2" charset="0"/>
              </a:endParaRPr>
            </a:p>
          </p:txBody>
        </p:sp>
        <p:sp>
          <p:nvSpPr>
            <p:cNvPr id="75824" name="Rectangle 48">
              <a:extLst>
                <a:ext uri="{FF2B5EF4-FFF2-40B4-BE49-F238E27FC236}">
                  <a16:creationId xmlns:a16="http://schemas.microsoft.com/office/drawing/2014/main" id="{7EE18A0A-F101-0748-B7CD-17FB9D4C169F}"/>
                </a:ext>
              </a:extLst>
            </p:cNvPr>
            <p:cNvSpPr>
              <a:spLocks noChangeAspect="1" noChangeArrowheads="1"/>
            </p:cNvSpPr>
            <p:nvPr/>
          </p:nvSpPr>
          <p:spPr bwMode="auto">
            <a:xfrm>
              <a:off x="4880" y="2470"/>
              <a:ext cx="84"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500" b="0">
                  <a:solidFill>
                    <a:srgbClr val="000000"/>
                  </a:solidFill>
                  <a:latin typeface="Arial" panose="020B0604020202020204" pitchFamily="34" charset="0"/>
                </a:rPr>
                <a:t>4</a:t>
              </a:r>
              <a:endParaRPr lang="zh-CN" altLang="en-GB" b="0">
                <a:latin typeface="Times" pitchFamily="2" charset="0"/>
              </a:endParaRPr>
            </a:p>
          </p:txBody>
        </p:sp>
        <p:sp>
          <p:nvSpPr>
            <p:cNvPr id="75825" name="Rectangle 49">
              <a:extLst>
                <a:ext uri="{FF2B5EF4-FFF2-40B4-BE49-F238E27FC236}">
                  <a16:creationId xmlns:a16="http://schemas.microsoft.com/office/drawing/2014/main" id="{3E8DC37E-0586-2341-99B3-77D1727DA2D7}"/>
                </a:ext>
              </a:extLst>
            </p:cNvPr>
            <p:cNvSpPr>
              <a:spLocks noChangeAspect="1" noChangeArrowheads="1"/>
            </p:cNvSpPr>
            <p:nvPr/>
          </p:nvSpPr>
          <p:spPr bwMode="auto">
            <a:xfrm>
              <a:off x="3399" y="3025"/>
              <a:ext cx="148"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75826" name="Rectangle 50">
              <a:extLst>
                <a:ext uri="{FF2B5EF4-FFF2-40B4-BE49-F238E27FC236}">
                  <a16:creationId xmlns:a16="http://schemas.microsoft.com/office/drawing/2014/main" id="{5EB49919-F50F-284D-84A5-1EA961FA3CE6}"/>
                </a:ext>
              </a:extLst>
            </p:cNvPr>
            <p:cNvSpPr>
              <a:spLocks noChangeAspect="1" noChangeArrowheads="1"/>
            </p:cNvSpPr>
            <p:nvPr/>
          </p:nvSpPr>
          <p:spPr bwMode="auto">
            <a:xfrm>
              <a:off x="3399" y="3025"/>
              <a:ext cx="167" cy="75"/>
            </a:xfrm>
            <a:prstGeom prst="rect">
              <a:avLst/>
            </a:prstGeom>
            <a:noFill/>
            <a:ln w="42863">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75827" name="Oval 51">
              <a:extLst>
                <a:ext uri="{FF2B5EF4-FFF2-40B4-BE49-F238E27FC236}">
                  <a16:creationId xmlns:a16="http://schemas.microsoft.com/office/drawing/2014/main" id="{CF665E3A-5F80-B84D-BF49-FF2F6257FD85}"/>
                </a:ext>
              </a:extLst>
            </p:cNvPr>
            <p:cNvSpPr>
              <a:spLocks noChangeAspect="1" noChangeArrowheads="1"/>
            </p:cNvSpPr>
            <p:nvPr/>
          </p:nvSpPr>
          <p:spPr bwMode="auto">
            <a:xfrm>
              <a:off x="4253" y="2263"/>
              <a:ext cx="390" cy="409"/>
            </a:xfrm>
            <a:prstGeom prst="ellipse">
              <a:avLst/>
            </a:prstGeom>
            <a:solidFill>
              <a:srgbClr val="FFDC99"/>
            </a:solidFill>
            <a:ln w="42863">
              <a:solidFill>
                <a:srgbClr val="FFDC99"/>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75828" name="Line 52">
              <a:extLst>
                <a:ext uri="{FF2B5EF4-FFF2-40B4-BE49-F238E27FC236}">
                  <a16:creationId xmlns:a16="http://schemas.microsoft.com/office/drawing/2014/main" id="{A3868F3F-1881-D249-BC5E-8DF5A5DA1941}"/>
                </a:ext>
              </a:extLst>
            </p:cNvPr>
            <p:cNvSpPr>
              <a:spLocks noChangeAspect="1" noChangeShapeType="1"/>
            </p:cNvSpPr>
            <p:nvPr/>
          </p:nvSpPr>
          <p:spPr bwMode="auto">
            <a:xfrm flipV="1">
              <a:off x="1819" y="3323"/>
              <a:ext cx="762" cy="1003"/>
            </a:xfrm>
            <a:prstGeom prst="line">
              <a:avLst/>
            </a:prstGeom>
            <a:noFill/>
            <a:ln w="428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29" name="Oval 53">
              <a:extLst>
                <a:ext uri="{FF2B5EF4-FFF2-40B4-BE49-F238E27FC236}">
                  <a16:creationId xmlns:a16="http://schemas.microsoft.com/office/drawing/2014/main" id="{74E4C569-B6B0-A041-AE24-509AE461C3A1}"/>
                </a:ext>
              </a:extLst>
            </p:cNvPr>
            <p:cNvSpPr>
              <a:spLocks noChangeAspect="1" noChangeArrowheads="1"/>
            </p:cNvSpPr>
            <p:nvPr/>
          </p:nvSpPr>
          <p:spPr bwMode="auto">
            <a:xfrm>
              <a:off x="1745" y="4289"/>
              <a:ext cx="111" cy="111"/>
            </a:xfrm>
            <a:prstGeom prst="ellipse">
              <a:avLst/>
            </a:prstGeom>
            <a:solidFill>
              <a:srgbClr val="FFFFFF"/>
            </a:solidFill>
            <a:ln w="42863">
              <a:solidFill>
                <a:srgbClr val="000000"/>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75830" name="Line 54">
              <a:extLst>
                <a:ext uri="{FF2B5EF4-FFF2-40B4-BE49-F238E27FC236}">
                  <a16:creationId xmlns:a16="http://schemas.microsoft.com/office/drawing/2014/main" id="{7B472E31-DE99-C040-905E-84FC80673FC7}"/>
                </a:ext>
              </a:extLst>
            </p:cNvPr>
            <p:cNvSpPr>
              <a:spLocks noChangeAspect="1" noChangeShapeType="1"/>
            </p:cNvSpPr>
            <p:nvPr/>
          </p:nvSpPr>
          <p:spPr bwMode="auto">
            <a:xfrm flipH="1">
              <a:off x="3194" y="2449"/>
              <a:ext cx="1208" cy="409"/>
            </a:xfrm>
            <a:prstGeom prst="line">
              <a:avLst/>
            </a:prstGeom>
            <a:noFill/>
            <a:ln w="428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31" name="Oval 55">
              <a:extLst>
                <a:ext uri="{FF2B5EF4-FFF2-40B4-BE49-F238E27FC236}">
                  <a16:creationId xmlns:a16="http://schemas.microsoft.com/office/drawing/2014/main" id="{3FA3EB3F-27A2-CF47-A960-8F6A187AE4BE}"/>
                </a:ext>
              </a:extLst>
            </p:cNvPr>
            <p:cNvSpPr>
              <a:spLocks noChangeAspect="1" noChangeArrowheads="1"/>
            </p:cNvSpPr>
            <p:nvPr/>
          </p:nvSpPr>
          <p:spPr bwMode="auto">
            <a:xfrm>
              <a:off x="4402" y="2412"/>
              <a:ext cx="93" cy="112"/>
            </a:xfrm>
            <a:prstGeom prst="ellipse">
              <a:avLst/>
            </a:prstGeom>
            <a:solidFill>
              <a:srgbClr val="FFFFFF"/>
            </a:solidFill>
            <a:ln w="42863">
              <a:solidFill>
                <a:srgbClr val="000000"/>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75832" name="Line 56">
              <a:extLst>
                <a:ext uri="{FF2B5EF4-FFF2-40B4-BE49-F238E27FC236}">
                  <a16:creationId xmlns:a16="http://schemas.microsoft.com/office/drawing/2014/main" id="{E047454D-D225-2349-A518-D205F4D0C262}"/>
                </a:ext>
              </a:extLst>
            </p:cNvPr>
            <p:cNvSpPr>
              <a:spLocks noChangeAspect="1" noChangeShapeType="1"/>
            </p:cNvSpPr>
            <p:nvPr/>
          </p:nvSpPr>
          <p:spPr bwMode="auto">
            <a:xfrm>
              <a:off x="4551" y="2449"/>
              <a:ext cx="204"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33" name="Rectangle 57">
              <a:extLst>
                <a:ext uri="{FF2B5EF4-FFF2-40B4-BE49-F238E27FC236}">
                  <a16:creationId xmlns:a16="http://schemas.microsoft.com/office/drawing/2014/main" id="{801ED779-7F14-E245-8F02-96DAC1218AE6}"/>
                </a:ext>
              </a:extLst>
            </p:cNvPr>
            <p:cNvSpPr>
              <a:spLocks noChangeAspect="1" noChangeArrowheads="1"/>
            </p:cNvSpPr>
            <p:nvPr/>
          </p:nvSpPr>
          <p:spPr bwMode="auto">
            <a:xfrm>
              <a:off x="3414" y="3146"/>
              <a:ext cx="1109"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900" b="0" dirty="0">
                  <a:solidFill>
                    <a:srgbClr val="000000"/>
                  </a:solidFill>
                  <a:latin typeface="Arial" panose="020B0604020202020204" pitchFamily="34" charset="0"/>
                </a:rPr>
                <a:t>3 协定的序号</a:t>
              </a:r>
              <a:endParaRPr lang="zh-CN" altLang="en-GB" b="0" dirty="0">
                <a:latin typeface="Times" pitchFamily="2" charset="0"/>
              </a:endParaRPr>
            </a:p>
          </p:txBody>
        </p:sp>
        <p:sp>
          <p:nvSpPr>
            <p:cNvPr id="75834" name="Rectangle 58">
              <a:extLst>
                <a:ext uri="{FF2B5EF4-FFF2-40B4-BE49-F238E27FC236}">
                  <a16:creationId xmlns:a16="http://schemas.microsoft.com/office/drawing/2014/main" id="{2E77C334-B6FA-754D-9732-AB4FE33F54AD}"/>
                </a:ext>
              </a:extLst>
            </p:cNvPr>
            <p:cNvSpPr>
              <a:spLocks noChangeAspect="1" noChangeArrowheads="1"/>
            </p:cNvSpPr>
            <p:nvPr/>
          </p:nvSpPr>
          <p:spPr bwMode="auto">
            <a:xfrm>
              <a:off x="2509" y="3833"/>
              <a:ext cx="106"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900" b="0">
                  <a:solidFill>
                    <a:srgbClr val="000000"/>
                  </a:solidFill>
                  <a:latin typeface="Arial" panose="020B0604020202020204" pitchFamily="34" charset="0"/>
                </a:rPr>
                <a:t>3</a:t>
              </a:r>
              <a:endParaRPr lang="zh-CN" altLang="en-GB" b="0">
                <a:latin typeface="Times" pitchFamily="2" charset="0"/>
              </a:endParaRPr>
            </a:p>
          </p:txBody>
        </p:sp>
        <p:sp>
          <p:nvSpPr>
            <p:cNvPr id="75835" name="Rectangle 59">
              <a:extLst>
                <a:ext uri="{FF2B5EF4-FFF2-40B4-BE49-F238E27FC236}">
                  <a16:creationId xmlns:a16="http://schemas.microsoft.com/office/drawing/2014/main" id="{14FC1655-B94C-314B-BAFE-38D590153616}"/>
                </a:ext>
              </a:extLst>
            </p:cNvPr>
            <p:cNvSpPr>
              <a:spLocks noChangeAspect="1" noChangeArrowheads="1"/>
            </p:cNvSpPr>
            <p:nvPr/>
          </p:nvSpPr>
          <p:spPr bwMode="auto">
            <a:xfrm>
              <a:off x="2324" y="2199"/>
              <a:ext cx="106" cy="2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900" b="0" dirty="0">
                  <a:solidFill>
                    <a:srgbClr val="000000"/>
                  </a:solidFill>
                  <a:latin typeface="Arial" panose="020B0604020202020204" pitchFamily="34" charset="0"/>
                </a:rPr>
                <a:t>3</a:t>
              </a:r>
              <a:endParaRPr lang="zh-CN" altLang="en-GB" b="0" dirty="0">
                <a:latin typeface="Times" pitchFamily="2" charset="0"/>
              </a:endParaRPr>
            </a:p>
          </p:txBody>
        </p:sp>
      </p:grpSp>
      <p:sp>
        <p:nvSpPr>
          <p:cNvPr id="2" name="日期占位符 1">
            <a:extLst>
              <a:ext uri="{FF2B5EF4-FFF2-40B4-BE49-F238E27FC236}">
                <a16:creationId xmlns:a16="http://schemas.microsoft.com/office/drawing/2014/main" id="{4753DBBC-C6C6-634F-BA10-AA9E405160AE}"/>
              </a:ext>
            </a:extLst>
          </p:cNvPr>
          <p:cNvSpPr>
            <a:spLocks noGrp="1"/>
          </p:cNvSpPr>
          <p:nvPr>
            <p:ph type="dt" sz="half" idx="10"/>
          </p:nvPr>
        </p:nvSpPr>
        <p:spPr/>
        <p:txBody>
          <a:bodyPr/>
          <a:lstStyle/>
          <a:p>
            <a:pPr>
              <a:defRPr/>
            </a:pPr>
            <a:fld id="{8C20163A-F6A4-9249-916D-CCFAFC5BBF7E}" type="datetime1">
              <a:rPr lang="zh-CN" altLang="en-US" smtClean="0"/>
              <a:t>2022/10/9</a:t>
            </a:fld>
            <a:endParaRPr lang="zh-CN" altLang="en-US"/>
          </a:p>
        </p:txBody>
      </p:sp>
      <p:sp>
        <p:nvSpPr>
          <p:cNvPr id="3" name="页脚占位符 2">
            <a:extLst>
              <a:ext uri="{FF2B5EF4-FFF2-40B4-BE49-F238E27FC236}">
                <a16:creationId xmlns:a16="http://schemas.microsoft.com/office/drawing/2014/main" id="{83C57CC3-D8E7-6149-B924-8A6E1756942E}"/>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22640ED1-1ED2-B344-B5E4-B73DCB0A890B}"/>
              </a:ext>
            </a:extLst>
          </p:cNvPr>
          <p:cNvSpPr>
            <a:spLocks noGrp="1"/>
          </p:cNvSpPr>
          <p:nvPr>
            <p:ph type="sldNum" sz="quarter" idx="12"/>
          </p:nvPr>
        </p:nvSpPr>
        <p:spPr/>
        <p:txBody>
          <a:bodyPr/>
          <a:lstStyle/>
          <a:p>
            <a:pPr>
              <a:defRPr/>
            </a:pPr>
            <a:fld id="{F58659B2-D2A8-BA42-BB8D-94882DBFBDBE}" type="slidenum">
              <a:rPr lang="zh-CN" altLang="en-US" smtClean="0"/>
              <a:pPr>
                <a:defRPr/>
              </a:pPr>
              <a:t>60</a:t>
            </a:fld>
            <a:endParaRPr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484F4D53-D8E9-0143-8407-DF02B091DF82}"/>
              </a:ext>
            </a:extLst>
          </p:cNvPr>
          <p:cNvSpPr>
            <a:spLocks noGrp="1" noChangeArrowheads="1"/>
          </p:cNvSpPr>
          <p:nvPr>
            <p:ph type="title"/>
          </p:nvPr>
        </p:nvSpPr>
        <p:spPr/>
        <p:txBody>
          <a:bodyPr/>
          <a:lstStyle/>
          <a:p>
            <a:r>
              <a:rPr lang="zh-CN" altLang="en-US" dirty="0"/>
              <a:t>全排序</a:t>
            </a:r>
            <a:r>
              <a:rPr lang="en-US" altLang="zh-CN" dirty="0"/>
              <a:t>ISIS</a:t>
            </a:r>
            <a:r>
              <a:rPr lang="zh-CN" altLang="en-US" dirty="0"/>
              <a:t>算法</a:t>
            </a:r>
            <a:endParaRPr lang="en-US" altLang="zh-CN" dirty="0"/>
          </a:p>
        </p:txBody>
      </p:sp>
      <p:sp>
        <p:nvSpPr>
          <p:cNvPr id="68611" name="Rectangle 3">
            <a:extLst>
              <a:ext uri="{FF2B5EF4-FFF2-40B4-BE49-F238E27FC236}">
                <a16:creationId xmlns:a16="http://schemas.microsoft.com/office/drawing/2014/main" id="{443997CA-88ED-4B0D-8738-BA8D2DAD870E}"/>
              </a:ext>
            </a:extLst>
          </p:cNvPr>
          <p:cNvSpPr>
            <a:spLocks noGrp="1" noChangeArrowheads="1"/>
          </p:cNvSpPr>
          <p:nvPr>
            <p:ph idx="1"/>
          </p:nvPr>
        </p:nvSpPr>
        <p:spPr/>
        <p:txBody>
          <a:bodyPr>
            <a:normAutofit fontScale="92500"/>
          </a:bodyPr>
          <a:lstStyle/>
          <a:p>
            <a:r>
              <a:rPr lang="en-US" altLang="zh-CN" dirty="0" err="1"/>
              <a:t>Ag,q</a:t>
            </a:r>
            <a:r>
              <a:rPr lang="en-US" altLang="zh-CN" dirty="0"/>
              <a:t>: </a:t>
            </a:r>
            <a:r>
              <a:rPr lang="zh-CN" altLang="en-US" dirty="0"/>
              <a:t>进程</a:t>
            </a:r>
            <a:r>
              <a:rPr lang="en-US" altLang="zh-CN" dirty="0"/>
              <a:t>q</a:t>
            </a:r>
            <a:r>
              <a:rPr lang="zh-CN" altLang="en-US" dirty="0"/>
              <a:t>迄今为止从组</a:t>
            </a:r>
            <a:r>
              <a:rPr lang="en-US" altLang="zh-CN" dirty="0"/>
              <a:t>g</a:t>
            </a:r>
            <a:r>
              <a:rPr lang="zh-CN" altLang="en-US" dirty="0"/>
              <a:t>观察到的最大的协定序号</a:t>
            </a:r>
          </a:p>
          <a:p>
            <a:r>
              <a:rPr lang="en-US" altLang="zh-CN" dirty="0" err="1"/>
              <a:t>Pg,q</a:t>
            </a:r>
            <a:r>
              <a:rPr lang="en-US" altLang="zh-CN" dirty="0"/>
              <a:t> : </a:t>
            </a:r>
            <a:r>
              <a:rPr lang="zh-CN" altLang="en-US" dirty="0"/>
              <a:t>进程</a:t>
            </a:r>
            <a:r>
              <a:rPr lang="en-US" altLang="zh-CN" dirty="0"/>
              <a:t>q</a:t>
            </a:r>
            <a:r>
              <a:rPr lang="zh-CN" altLang="en-US" dirty="0"/>
              <a:t>自己提出的最大序号</a:t>
            </a:r>
          </a:p>
          <a:p>
            <a:r>
              <a:rPr lang="zh-CN" altLang="en-US" dirty="0"/>
              <a:t>进程</a:t>
            </a:r>
            <a:r>
              <a:rPr lang="en-US" altLang="zh-CN" dirty="0"/>
              <a:t>p</a:t>
            </a:r>
            <a:r>
              <a:rPr lang="zh-CN" altLang="en-US" dirty="0"/>
              <a:t>组播消息</a:t>
            </a:r>
            <a:r>
              <a:rPr lang="en-US" altLang="zh-CN" dirty="0"/>
              <a:t>m</a:t>
            </a:r>
            <a:r>
              <a:rPr lang="zh-CN" altLang="en-US" dirty="0"/>
              <a:t>到组</a:t>
            </a:r>
            <a:r>
              <a:rPr lang="en-US" altLang="zh-CN" dirty="0"/>
              <a:t>g</a:t>
            </a:r>
            <a:endParaRPr lang="zh-CN" altLang="en-US" dirty="0"/>
          </a:p>
          <a:p>
            <a:pPr lvl="1"/>
            <a:r>
              <a:rPr lang="en-US" altLang="zh-CN" dirty="0"/>
              <a:t>p B-multicast &lt;m, </a:t>
            </a:r>
            <a:r>
              <a:rPr lang="en-US" altLang="zh-CN" dirty="0" err="1"/>
              <a:t>i</a:t>
            </a:r>
            <a:r>
              <a:rPr lang="en-US" altLang="zh-CN" dirty="0"/>
              <a:t>&gt;</a:t>
            </a:r>
            <a:r>
              <a:rPr lang="zh-CN" altLang="en-US" dirty="0"/>
              <a:t>到</a:t>
            </a:r>
            <a:r>
              <a:rPr lang="en-US" altLang="zh-CN" dirty="0"/>
              <a:t>g</a:t>
            </a:r>
            <a:r>
              <a:rPr lang="zh-CN" altLang="en-US" dirty="0"/>
              <a:t>，其中</a:t>
            </a:r>
            <a:r>
              <a:rPr lang="en-US" altLang="zh-CN" dirty="0" err="1"/>
              <a:t>i</a:t>
            </a:r>
            <a:r>
              <a:rPr lang="zh-CN" altLang="en-US" dirty="0"/>
              <a:t>是</a:t>
            </a:r>
            <a:r>
              <a:rPr lang="en-US" altLang="zh-CN" dirty="0"/>
              <a:t>m</a:t>
            </a:r>
            <a:r>
              <a:rPr lang="zh-CN" altLang="en-US" dirty="0"/>
              <a:t>的</a:t>
            </a:r>
            <a:r>
              <a:rPr lang="en-US" altLang="zh-CN" dirty="0"/>
              <a:t>id</a:t>
            </a:r>
            <a:endParaRPr lang="zh-CN" altLang="en-US" dirty="0"/>
          </a:p>
          <a:p>
            <a:r>
              <a:rPr lang="zh-CN" altLang="en-US" dirty="0"/>
              <a:t>每个接收进程</a:t>
            </a:r>
            <a:r>
              <a:rPr lang="en-US" altLang="zh-CN" dirty="0"/>
              <a:t>q</a:t>
            </a:r>
          </a:p>
          <a:p>
            <a:pPr lvl="1"/>
            <a:r>
              <a:rPr lang="en-US" altLang="zh-CN" dirty="0" err="1"/>
              <a:t>Pg,q</a:t>
            </a:r>
            <a:r>
              <a:rPr lang="en-US" altLang="zh-CN" dirty="0"/>
              <a:t> = max(</a:t>
            </a:r>
            <a:r>
              <a:rPr lang="en-US" altLang="zh-CN" dirty="0" err="1"/>
              <a:t>Ag,q</a:t>
            </a:r>
            <a:r>
              <a:rPr lang="en-US" altLang="zh-CN" dirty="0"/>
              <a:t>, </a:t>
            </a:r>
            <a:r>
              <a:rPr lang="en-US" altLang="zh-CN" dirty="0" err="1"/>
              <a:t>Pg,q</a:t>
            </a:r>
            <a:r>
              <a:rPr lang="en-US" altLang="zh-CN" dirty="0"/>
              <a:t>)+1;</a:t>
            </a:r>
          </a:p>
          <a:p>
            <a:pPr lvl="1"/>
            <a:r>
              <a:rPr lang="zh-CN" altLang="en-US" dirty="0"/>
              <a:t>把 </a:t>
            </a:r>
            <a:r>
              <a:rPr lang="en-US" altLang="zh-CN" dirty="0" err="1"/>
              <a:t>Pg,q</a:t>
            </a:r>
            <a:r>
              <a:rPr lang="zh-CN" altLang="en-US" dirty="0"/>
              <a:t>添加到消息</a:t>
            </a:r>
            <a:r>
              <a:rPr lang="en-US" altLang="zh-CN" dirty="0"/>
              <a:t>m</a:t>
            </a:r>
            <a:r>
              <a:rPr lang="zh-CN" altLang="en-US" dirty="0"/>
              <a:t>，并把</a:t>
            </a:r>
            <a:r>
              <a:rPr lang="en-US" altLang="zh-CN" dirty="0"/>
              <a:t>m</a:t>
            </a:r>
            <a:r>
              <a:rPr lang="zh-CN" altLang="en-US" dirty="0"/>
              <a:t>放入有序保留队列</a:t>
            </a:r>
            <a:endParaRPr lang="en-US" altLang="zh-CN" dirty="0"/>
          </a:p>
          <a:p>
            <a:pPr lvl="1"/>
            <a:r>
              <a:rPr lang="zh-CN" altLang="en-US" dirty="0"/>
              <a:t>用序号</a:t>
            </a:r>
            <a:r>
              <a:rPr lang="en-US" altLang="zh-CN" dirty="0" err="1"/>
              <a:t>Pg,q</a:t>
            </a:r>
            <a:r>
              <a:rPr lang="zh-CN" altLang="en-US" dirty="0"/>
              <a:t>回答</a:t>
            </a:r>
            <a:r>
              <a:rPr lang="en-US" altLang="zh-CN" dirty="0"/>
              <a:t>p</a:t>
            </a:r>
          </a:p>
          <a:p>
            <a:r>
              <a:rPr lang="en-US" altLang="zh-CN" dirty="0"/>
              <a:t>P</a:t>
            </a:r>
            <a:r>
              <a:rPr lang="zh-CN" altLang="en-US" dirty="0"/>
              <a:t>收集</a:t>
            </a:r>
            <a:r>
              <a:rPr lang="en-US" altLang="zh-CN" dirty="0" err="1"/>
              <a:t>Pg,q</a:t>
            </a:r>
            <a:endParaRPr lang="en-US" altLang="zh-CN" dirty="0"/>
          </a:p>
          <a:p>
            <a:pPr lvl="1"/>
            <a:r>
              <a:rPr lang="zh-CN" altLang="en-US" dirty="0"/>
              <a:t>选择最大的数</a:t>
            </a:r>
            <a:r>
              <a:rPr lang="en-US" altLang="zh-CN" dirty="0"/>
              <a:t>a</a:t>
            </a:r>
            <a:r>
              <a:rPr lang="zh-CN" altLang="en-US" dirty="0"/>
              <a:t>作为下一个协定序号，然后 </a:t>
            </a:r>
            <a:r>
              <a:rPr lang="en-US" altLang="zh-CN" dirty="0"/>
              <a:t>B-multicast&lt;</a:t>
            </a:r>
            <a:r>
              <a:rPr lang="en-US" altLang="zh-CN" dirty="0" err="1"/>
              <a:t>i,a</a:t>
            </a:r>
            <a:r>
              <a:rPr lang="en-US" altLang="zh-CN" dirty="0"/>
              <a:t>&gt; </a:t>
            </a:r>
            <a:r>
              <a:rPr lang="zh-CN" altLang="en-US" dirty="0"/>
              <a:t>到</a:t>
            </a:r>
            <a:r>
              <a:rPr lang="en-US" altLang="zh-CN" dirty="0"/>
              <a:t>g</a:t>
            </a:r>
          </a:p>
          <a:p>
            <a:pPr lvl="1"/>
            <a:r>
              <a:rPr lang="zh-CN" altLang="en-US" dirty="0"/>
              <a:t>每个进程</a:t>
            </a:r>
            <a:r>
              <a:rPr lang="en-US" altLang="zh-CN" dirty="0"/>
              <a:t>q</a:t>
            </a:r>
            <a:r>
              <a:rPr lang="zh-CN" altLang="en-US" dirty="0"/>
              <a:t>置</a:t>
            </a:r>
            <a:r>
              <a:rPr lang="en-US" altLang="zh-CN" dirty="0" err="1"/>
              <a:t>Agq</a:t>
            </a:r>
            <a:r>
              <a:rPr lang="en-US" altLang="zh-CN" dirty="0"/>
              <a:t>: = max(</a:t>
            </a:r>
            <a:r>
              <a:rPr lang="en-US" altLang="zh-CN" dirty="0" err="1"/>
              <a:t>Agq</a:t>
            </a:r>
            <a:r>
              <a:rPr lang="en-US" altLang="zh-CN" dirty="0"/>
              <a:t>, a), </a:t>
            </a:r>
            <a:r>
              <a:rPr lang="zh-CN" altLang="en-US" dirty="0"/>
              <a:t>并把</a:t>
            </a:r>
            <a:r>
              <a:rPr lang="en-US" altLang="zh-CN" dirty="0"/>
              <a:t>a</a:t>
            </a:r>
            <a:r>
              <a:rPr lang="zh-CN" altLang="en-US" dirty="0"/>
              <a:t>附加到消息上（用以在 </a:t>
            </a:r>
            <a:r>
              <a:rPr lang="en-US" altLang="zh-CN" dirty="0"/>
              <a:t>hold-back</a:t>
            </a:r>
            <a:r>
              <a:rPr lang="zh-CN" altLang="en-US" dirty="0"/>
              <a:t> </a:t>
            </a:r>
            <a:r>
              <a:rPr lang="en-US" altLang="zh-CN" dirty="0"/>
              <a:t>queue</a:t>
            </a:r>
            <a:r>
              <a:rPr lang="zh-CN" altLang="en-US" dirty="0"/>
              <a:t>对消息进行重排序，并将消息转移到投递队列）</a:t>
            </a:r>
            <a:endParaRPr lang="en-US" altLang="zh-CN" dirty="0"/>
          </a:p>
        </p:txBody>
      </p:sp>
      <p:sp>
        <p:nvSpPr>
          <p:cNvPr id="2" name="日期占位符 1">
            <a:extLst>
              <a:ext uri="{FF2B5EF4-FFF2-40B4-BE49-F238E27FC236}">
                <a16:creationId xmlns:a16="http://schemas.microsoft.com/office/drawing/2014/main" id="{F9022F52-BC6C-D24D-B9E6-2A27C4A42E85}"/>
              </a:ext>
            </a:extLst>
          </p:cNvPr>
          <p:cNvSpPr>
            <a:spLocks noGrp="1"/>
          </p:cNvSpPr>
          <p:nvPr>
            <p:ph type="dt" sz="half" idx="10"/>
          </p:nvPr>
        </p:nvSpPr>
        <p:spPr/>
        <p:txBody>
          <a:bodyPr/>
          <a:lstStyle/>
          <a:p>
            <a:pPr>
              <a:defRPr/>
            </a:pPr>
            <a:fld id="{A3A316FB-CC2F-AE44-AE3B-D8196FD675DC}" type="datetime1">
              <a:rPr lang="zh-CN" altLang="en-US" smtClean="0"/>
              <a:t>2022/10/9</a:t>
            </a:fld>
            <a:endParaRPr lang="zh-CN" altLang="en-US"/>
          </a:p>
        </p:txBody>
      </p:sp>
      <p:sp>
        <p:nvSpPr>
          <p:cNvPr id="3" name="页脚占位符 2">
            <a:extLst>
              <a:ext uri="{FF2B5EF4-FFF2-40B4-BE49-F238E27FC236}">
                <a16:creationId xmlns:a16="http://schemas.microsoft.com/office/drawing/2014/main" id="{741E5579-E637-0943-8961-598D592837CC}"/>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28B8EB32-7FED-684C-97B9-FD4BB6532485}"/>
              </a:ext>
            </a:extLst>
          </p:cNvPr>
          <p:cNvSpPr>
            <a:spLocks noGrp="1"/>
          </p:cNvSpPr>
          <p:nvPr>
            <p:ph type="sldNum" sz="quarter" idx="12"/>
          </p:nvPr>
        </p:nvSpPr>
        <p:spPr/>
        <p:txBody>
          <a:bodyPr/>
          <a:lstStyle/>
          <a:p>
            <a:pPr>
              <a:defRPr/>
            </a:pPr>
            <a:fld id="{F58659B2-D2A8-BA42-BB8D-94882DBFBDBE}" type="slidenum">
              <a:rPr lang="zh-CN" altLang="en-US" smtClean="0"/>
              <a:pPr>
                <a:defRPr/>
              </a:pPr>
              <a:t>61</a:t>
            </a:fld>
            <a:endParaRPr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5E4F4AF5-0B58-7642-97FC-094CC943E706}"/>
              </a:ext>
            </a:extLst>
          </p:cNvPr>
          <p:cNvSpPr>
            <a:spLocks noGrp="1" noChangeArrowheads="1"/>
          </p:cNvSpPr>
          <p:nvPr>
            <p:ph type="title"/>
          </p:nvPr>
        </p:nvSpPr>
        <p:spPr>
          <a:xfrm>
            <a:off x="628650" y="0"/>
            <a:ext cx="7588250" cy="928690"/>
          </a:xfrm>
        </p:spPr>
        <p:txBody>
          <a:bodyPr/>
          <a:lstStyle/>
          <a:p>
            <a:r>
              <a:rPr lang="en-US" altLang="zh-CN" dirty="0"/>
              <a:t>ISIS Issue</a:t>
            </a:r>
            <a:endParaRPr lang="zh-CN" altLang="en-US" dirty="0"/>
          </a:p>
        </p:txBody>
      </p:sp>
      <p:sp>
        <p:nvSpPr>
          <p:cNvPr id="77827" name="Rectangle 3">
            <a:extLst>
              <a:ext uri="{FF2B5EF4-FFF2-40B4-BE49-F238E27FC236}">
                <a16:creationId xmlns:a16="http://schemas.microsoft.com/office/drawing/2014/main" id="{01C27E33-82D0-0C44-AD69-CB727970A8A2}"/>
              </a:ext>
            </a:extLst>
          </p:cNvPr>
          <p:cNvSpPr>
            <a:spLocks noGrp="1" noChangeArrowheads="1"/>
          </p:cNvSpPr>
          <p:nvPr>
            <p:ph idx="1"/>
          </p:nvPr>
        </p:nvSpPr>
        <p:spPr>
          <a:xfrm>
            <a:off x="628650" y="1104900"/>
            <a:ext cx="7886700" cy="5072063"/>
          </a:xfrm>
        </p:spPr>
        <p:txBody>
          <a:bodyPr>
            <a:normAutofit fontScale="70000" lnSpcReduction="20000"/>
          </a:bodyPr>
          <a:lstStyle/>
          <a:p>
            <a:r>
              <a:rPr lang="en-US" altLang="zh-CN" dirty="0"/>
              <a:t>Two</a:t>
            </a:r>
            <a:r>
              <a:rPr lang="zh-CN" altLang="en-US" dirty="0"/>
              <a:t> </a:t>
            </a:r>
            <a:r>
              <a:rPr lang="en-US" altLang="zh-CN" dirty="0"/>
              <a:t>processes</a:t>
            </a:r>
            <a:r>
              <a:rPr lang="zh-CN" altLang="en-US" dirty="0"/>
              <a:t> </a:t>
            </a:r>
            <a:r>
              <a:rPr lang="en-US" altLang="zh-CN" dirty="0"/>
              <a:t>P1</a:t>
            </a:r>
            <a:r>
              <a:rPr lang="zh-CN" altLang="en-US" dirty="0"/>
              <a:t> </a:t>
            </a:r>
            <a:r>
              <a:rPr lang="en-US" altLang="zh-CN" dirty="0"/>
              <a:t>&amp;</a:t>
            </a:r>
            <a:r>
              <a:rPr lang="zh-CN" altLang="en-US" dirty="0"/>
              <a:t> </a:t>
            </a:r>
            <a:r>
              <a:rPr lang="en-US" altLang="zh-CN" dirty="0"/>
              <a:t>P2</a:t>
            </a:r>
            <a:r>
              <a:rPr lang="zh-CN" altLang="en-US" dirty="0"/>
              <a:t> </a:t>
            </a:r>
            <a:r>
              <a:rPr lang="en-US" altLang="zh-CN" dirty="0"/>
              <a:t>at</a:t>
            </a:r>
            <a:r>
              <a:rPr lang="zh-CN" altLang="en-US" dirty="0"/>
              <a:t> </a:t>
            </a:r>
            <a:r>
              <a:rPr lang="en-US" altLang="zh-CN" dirty="0"/>
              <a:t>their</a:t>
            </a:r>
            <a:r>
              <a:rPr lang="zh-CN" altLang="en-US" dirty="0"/>
              <a:t> </a:t>
            </a:r>
            <a:r>
              <a:rPr lang="en-US" altLang="zh-CN" dirty="0"/>
              <a:t>initial</a:t>
            </a:r>
            <a:r>
              <a:rPr lang="zh-CN" altLang="en-US" dirty="0"/>
              <a:t> </a:t>
            </a:r>
            <a:r>
              <a:rPr lang="en-US" altLang="zh-CN" dirty="0"/>
              <a:t>state. </a:t>
            </a:r>
          </a:p>
          <a:p>
            <a:r>
              <a:rPr lang="en-US" altLang="zh-CN" dirty="0"/>
              <a:t>P1</a:t>
            </a:r>
            <a:r>
              <a:rPr lang="zh-CN" altLang="en-US" dirty="0"/>
              <a:t> </a:t>
            </a:r>
            <a:r>
              <a:rPr lang="en-US" altLang="zh-CN" dirty="0"/>
              <a:t>sends</a:t>
            </a:r>
            <a:r>
              <a:rPr lang="zh-CN" altLang="en-US" dirty="0"/>
              <a:t> </a:t>
            </a:r>
            <a:r>
              <a:rPr lang="en-US" altLang="zh-CN" dirty="0"/>
              <a:t>M1</a:t>
            </a:r>
            <a:r>
              <a:rPr lang="zh-CN" altLang="en-US" dirty="0"/>
              <a:t> </a:t>
            </a:r>
            <a:r>
              <a:rPr lang="en-US" altLang="zh-CN" dirty="0"/>
              <a:t>&amp;</a:t>
            </a:r>
            <a:r>
              <a:rPr lang="zh-CN" altLang="en-US" dirty="0"/>
              <a:t> </a:t>
            </a:r>
            <a:r>
              <a:rPr lang="en-US" altLang="zh-CN" dirty="0"/>
              <a:t>P2</a:t>
            </a:r>
            <a:r>
              <a:rPr lang="zh-CN" altLang="en-US" dirty="0"/>
              <a:t> </a:t>
            </a:r>
            <a:r>
              <a:rPr lang="en-US" altLang="zh-CN" dirty="0"/>
              <a:t>sends</a:t>
            </a:r>
            <a:r>
              <a:rPr lang="zh-CN" altLang="en-US" dirty="0"/>
              <a:t> </a:t>
            </a:r>
            <a:r>
              <a:rPr lang="en-US" altLang="zh-CN" dirty="0"/>
              <a:t>M2. </a:t>
            </a:r>
          </a:p>
          <a:p>
            <a:r>
              <a:rPr lang="en-US" altLang="zh-CN" dirty="0"/>
              <a:t>P1</a:t>
            </a:r>
            <a:r>
              <a:rPr lang="zh-CN" altLang="en-US" dirty="0"/>
              <a:t> </a:t>
            </a:r>
            <a:r>
              <a:rPr lang="en-US" altLang="zh-CN" dirty="0"/>
              <a:t>receives</a:t>
            </a:r>
            <a:r>
              <a:rPr lang="zh-CN" altLang="en-US" dirty="0"/>
              <a:t> </a:t>
            </a:r>
            <a:r>
              <a:rPr lang="en-US" altLang="zh-CN" dirty="0"/>
              <a:t>M1</a:t>
            </a:r>
            <a:r>
              <a:rPr lang="zh-CN" altLang="en-US" dirty="0"/>
              <a:t> </a:t>
            </a:r>
            <a:r>
              <a:rPr lang="en-US" altLang="zh-CN" dirty="0"/>
              <a:t>(its</a:t>
            </a:r>
            <a:r>
              <a:rPr lang="zh-CN" altLang="en-US" dirty="0"/>
              <a:t> </a:t>
            </a:r>
            <a:r>
              <a:rPr lang="en-US" altLang="zh-CN" dirty="0"/>
              <a:t>own)</a:t>
            </a:r>
            <a:r>
              <a:rPr lang="zh-CN" altLang="en-US" dirty="0"/>
              <a:t> </a:t>
            </a:r>
            <a:r>
              <a:rPr lang="en-US" altLang="zh-CN" dirty="0"/>
              <a:t>and</a:t>
            </a:r>
            <a:r>
              <a:rPr lang="zh-CN" altLang="en-US" dirty="0"/>
              <a:t> </a:t>
            </a:r>
            <a:r>
              <a:rPr lang="en-US" altLang="zh-CN" dirty="0"/>
              <a:t>proposes</a:t>
            </a:r>
            <a:r>
              <a:rPr lang="zh-CN" altLang="en-US" dirty="0"/>
              <a:t> </a:t>
            </a:r>
            <a:r>
              <a:rPr lang="en-US" altLang="zh-CN" dirty="0"/>
              <a:t>1.</a:t>
            </a:r>
            <a:r>
              <a:rPr lang="zh-CN" altLang="en-US" dirty="0"/>
              <a:t> </a:t>
            </a:r>
            <a:r>
              <a:rPr lang="en-US" altLang="zh-CN" dirty="0"/>
              <a:t>P2</a:t>
            </a:r>
            <a:r>
              <a:rPr lang="zh-CN" altLang="en-US" dirty="0"/>
              <a:t> </a:t>
            </a:r>
            <a:r>
              <a:rPr lang="en-US" altLang="zh-CN" dirty="0"/>
              <a:t>does the same for M2. </a:t>
            </a:r>
          </a:p>
          <a:p>
            <a:r>
              <a:rPr lang="en-US" altLang="zh-CN" dirty="0"/>
              <a:t>P2</a:t>
            </a:r>
            <a:r>
              <a:rPr lang="zh-CN" altLang="en-US" dirty="0"/>
              <a:t> </a:t>
            </a:r>
            <a:r>
              <a:rPr lang="en-US" altLang="zh-CN" dirty="0"/>
              <a:t>receives</a:t>
            </a:r>
            <a:r>
              <a:rPr lang="zh-CN" altLang="en-US" dirty="0"/>
              <a:t> </a:t>
            </a:r>
            <a:r>
              <a:rPr lang="en-US" altLang="zh-CN" dirty="0"/>
              <a:t>M1(P1’smessage)</a:t>
            </a:r>
            <a:r>
              <a:rPr lang="zh-CN" altLang="en-US" dirty="0"/>
              <a:t> </a:t>
            </a:r>
            <a:r>
              <a:rPr lang="en-US" altLang="zh-CN" dirty="0"/>
              <a:t>and</a:t>
            </a:r>
            <a:r>
              <a:rPr lang="zh-CN" altLang="en-US" dirty="0"/>
              <a:t> </a:t>
            </a:r>
            <a:r>
              <a:rPr lang="en-US" altLang="zh-CN" dirty="0"/>
              <a:t>proposes</a:t>
            </a:r>
            <a:r>
              <a:rPr lang="zh-CN" altLang="en-US" dirty="0"/>
              <a:t> </a:t>
            </a:r>
            <a:r>
              <a:rPr lang="en-US" altLang="zh-CN" dirty="0"/>
              <a:t>2.</a:t>
            </a:r>
            <a:r>
              <a:rPr lang="zh-CN" altLang="en-US" dirty="0"/>
              <a:t> </a:t>
            </a:r>
            <a:r>
              <a:rPr lang="en-US" altLang="zh-CN" dirty="0"/>
              <a:t>P1 does the same for M2. </a:t>
            </a:r>
          </a:p>
          <a:p>
            <a:r>
              <a:rPr lang="en-US" altLang="zh-CN" dirty="0"/>
              <a:t>P1</a:t>
            </a:r>
            <a:r>
              <a:rPr lang="zh-CN" altLang="en-US" dirty="0"/>
              <a:t> </a:t>
            </a:r>
            <a:r>
              <a:rPr lang="en-US" altLang="zh-CN" dirty="0"/>
              <a:t>picks</a:t>
            </a:r>
            <a:r>
              <a:rPr lang="zh-CN" altLang="en-US" dirty="0"/>
              <a:t> </a:t>
            </a:r>
            <a:r>
              <a:rPr lang="en-US" altLang="zh-CN" dirty="0"/>
              <a:t>2</a:t>
            </a:r>
            <a:r>
              <a:rPr lang="zh-CN" altLang="en-US" dirty="0"/>
              <a:t> </a:t>
            </a:r>
            <a:r>
              <a:rPr lang="en-US" altLang="zh-CN" dirty="0"/>
              <a:t>for</a:t>
            </a:r>
            <a:r>
              <a:rPr lang="zh-CN" altLang="en-US" dirty="0"/>
              <a:t> </a:t>
            </a:r>
            <a:r>
              <a:rPr lang="en-US" altLang="zh-CN" dirty="0"/>
              <a:t>M1</a:t>
            </a:r>
            <a:r>
              <a:rPr lang="zh-CN" altLang="en-US" dirty="0"/>
              <a:t> </a:t>
            </a:r>
            <a:r>
              <a:rPr lang="en-US" altLang="zh-CN" dirty="0"/>
              <a:t>&amp;</a:t>
            </a:r>
            <a:r>
              <a:rPr lang="zh-CN" altLang="en-US" dirty="0"/>
              <a:t> </a:t>
            </a:r>
            <a:r>
              <a:rPr lang="en-US" altLang="zh-CN" dirty="0"/>
              <a:t>P2</a:t>
            </a:r>
            <a:r>
              <a:rPr lang="zh-CN" altLang="en-US" dirty="0"/>
              <a:t> </a:t>
            </a:r>
            <a:r>
              <a:rPr lang="en-US" altLang="zh-CN" dirty="0"/>
              <a:t>also</a:t>
            </a:r>
            <a:r>
              <a:rPr lang="zh-CN" altLang="en-US" dirty="0"/>
              <a:t> </a:t>
            </a:r>
            <a:r>
              <a:rPr lang="en-US" altLang="zh-CN" dirty="0"/>
              <a:t>picks</a:t>
            </a:r>
            <a:r>
              <a:rPr lang="zh-CN" altLang="en-US" dirty="0"/>
              <a:t> </a:t>
            </a:r>
            <a:r>
              <a:rPr lang="en-US" altLang="zh-CN" dirty="0"/>
              <a:t>2</a:t>
            </a:r>
            <a:r>
              <a:rPr lang="zh-CN" altLang="en-US" dirty="0"/>
              <a:t> </a:t>
            </a:r>
            <a:r>
              <a:rPr lang="en-US" altLang="zh-CN" dirty="0"/>
              <a:t>for</a:t>
            </a:r>
            <a:r>
              <a:rPr lang="zh-CN" altLang="en-US" dirty="0"/>
              <a:t> </a:t>
            </a:r>
            <a:r>
              <a:rPr lang="en-US" altLang="zh-CN" dirty="0"/>
              <a:t>M2</a:t>
            </a:r>
            <a:r>
              <a:rPr lang="zh-CN" altLang="en-US" dirty="0"/>
              <a:t> </a:t>
            </a:r>
            <a:r>
              <a:rPr lang="en-US" altLang="zh-CN" dirty="0">
                <a:sym typeface="Wingdings" pitchFamily="2" charset="2"/>
              </a:rPr>
              <a:t></a:t>
            </a:r>
            <a:r>
              <a:rPr lang="zh-CN" altLang="en-US" dirty="0">
                <a:sym typeface="Wingdings" pitchFamily="2" charset="2"/>
              </a:rPr>
              <a:t> </a:t>
            </a:r>
            <a:r>
              <a:rPr lang="en-US" altLang="zh-CN" dirty="0"/>
              <a:t>Same</a:t>
            </a:r>
            <a:r>
              <a:rPr lang="zh-CN" altLang="en-US" dirty="0"/>
              <a:t> </a:t>
            </a:r>
            <a:r>
              <a:rPr lang="en-US" altLang="zh-CN" dirty="0"/>
              <a:t>sequence</a:t>
            </a:r>
            <a:r>
              <a:rPr lang="zh-CN" altLang="en-US" dirty="0"/>
              <a:t> </a:t>
            </a:r>
            <a:r>
              <a:rPr lang="en-US" altLang="zh-CN" dirty="0"/>
              <a:t>number</a:t>
            </a:r>
            <a:r>
              <a:rPr lang="zh-CN" altLang="en-US" dirty="0"/>
              <a:t> </a:t>
            </a:r>
            <a:r>
              <a:rPr lang="en-US" altLang="zh-CN" dirty="0"/>
              <a:t>for</a:t>
            </a:r>
            <a:r>
              <a:rPr lang="zh-CN" altLang="en-US" dirty="0"/>
              <a:t> </a:t>
            </a:r>
            <a:r>
              <a:rPr lang="en-US" altLang="zh-CN" dirty="0"/>
              <a:t>two</a:t>
            </a:r>
            <a:r>
              <a:rPr lang="zh-CN" altLang="en-US" dirty="0"/>
              <a:t> </a:t>
            </a:r>
            <a:r>
              <a:rPr lang="en-US" altLang="zh-CN" dirty="0"/>
              <a:t>different</a:t>
            </a:r>
            <a:r>
              <a:rPr lang="zh-CN" altLang="en-US" dirty="0"/>
              <a:t> </a:t>
            </a:r>
            <a:r>
              <a:rPr lang="en-US" altLang="zh-CN" dirty="0" err="1"/>
              <a:t>msgs</a:t>
            </a:r>
            <a:r>
              <a:rPr lang="en-US" altLang="zh-CN" dirty="0"/>
              <a:t>. </a:t>
            </a:r>
          </a:p>
          <a:p>
            <a:r>
              <a:rPr lang="en-US" altLang="zh-CN" dirty="0"/>
              <a:t>How</a:t>
            </a:r>
            <a:r>
              <a:rPr lang="zh-CN" altLang="en-US" dirty="0"/>
              <a:t> </a:t>
            </a:r>
            <a:r>
              <a:rPr lang="en-US" altLang="zh-CN" dirty="0"/>
              <a:t>to</a:t>
            </a:r>
            <a:r>
              <a:rPr lang="zh-CN" altLang="en-US" dirty="0"/>
              <a:t> </a:t>
            </a:r>
            <a:r>
              <a:rPr lang="en-US" altLang="zh-CN" dirty="0"/>
              <a:t>solve</a:t>
            </a:r>
            <a:r>
              <a:rPr lang="zh-CN" altLang="en-US" dirty="0"/>
              <a:t> </a:t>
            </a:r>
            <a:r>
              <a:rPr lang="en-US" altLang="zh-CN" dirty="0"/>
              <a:t>this? </a:t>
            </a:r>
          </a:p>
          <a:p>
            <a:pPr lvl="1"/>
            <a:r>
              <a:rPr lang="en-US" altLang="zh-CN" dirty="0"/>
              <a:t>Use</a:t>
            </a:r>
            <a:r>
              <a:rPr lang="zh-CN" altLang="en-US" dirty="0"/>
              <a:t> </a:t>
            </a:r>
            <a:r>
              <a:rPr lang="en-US" altLang="zh-CN" dirty="0"/>
              <a:t>process</a:t>
            </a:r>
            <a:r>
              <a:rPr lang="zh-CN" altLang="en-US" dirty="0"/>
              <a:t> </a:t>
            </a:r>
            <a:r>
              <a:rPr lang="en-US" altLang="zh-CN" dirty="0"/>
              <a:t>id</a:t>
            </a:r>
            <a:r>
              <a:rPr lang="zh-CN" altLang="en-US" dirty="0"/>
              <a:t> </a:t>
            </a:r>
            <a:r>
              <a:rPr lang="en-US" altLang="zh-CN" dirty="0"/>
              <a:t>for</a:t>
            </a:r>
            <a:r>
              <a:rPr lang="zh-CN" altLang="en-US" dirty="0"/>
              <a:t> </a:t>
            </a:r>
            <a:r>
              <a:rPr lang="en-US" altLang="zh-CN" dirty="0"/>
              <a:t>total</a:t>
            </a:r>
            <a:r>
              <a:rPr lang="zh-CN" altLang="en-US" dirty="0"/>
              <a:t> </a:t>
            </a:r>
            <a:r>
              <a:rPr lang="en-US" altLang="zh-CN" dirty="0"/>
              <a:t>ordering:</a:t>
            </a:r>
            <a:r>
              <a:rPr lang="zh-CN" altLang="en-US" dirty="0"/>
              <a:t> </a:t>
            </a:r>
            <a:r>
              <a:rPr lang="en-US" altLang="zh-CN" dirty="0"/>
              <a:t>&lt;proposal&gt;.&lt;</a:t>
            </a:r>
            <a:r>
              <a:rPr lang="en-US" altLang="zh-CN" dirty="0" err="1"/>
              <a:t>pid</a:t>
            </a:r>
            <a:r>
              <a:rPr lang="en-US" altLang="zh-CN" dirty="0"/>
              <a:t>&gt; </a:t>
            </a:r>
          </a:p>
          <a:p>
            <a:r>
              <a:rPr lang="en-US" altLang="zh-CN" dirty="0"/>
              <a:t>An example</a:t>
            </a:r>
          </a:p>
          <a:p>
            <a:pPr lvl="1"/>
            <a:r>
              <a:rPr lang="en-US" altLang="zh-CN" dirty="0"/>
              <a:t>https://</a:t>
            </a:r>
            <a:r>
              <a:rPr lang="en-US" altLang="zh-CN" dirty="0" err="1"/>
              <a:t>cse.buffalo.edu</a:t>
            </a:r>
            <a:r>
              <a:rPr lang="en-US" altLang="zh-CN" dirty="0"/>
              <a:t>/~</a:t>
            </a:r>
            <a:r>
              <a:rPr lang="en-US" altLang="zh-CN" dirty="0" err="1"/>
              <a:t>stevko</a:t>
            </a:r>
            <a:r>
              <a:rPr lang="en-US" altLang="zh-CN" dirty="0"/>
              <a:t>/courses/cse486/spring19/lectures/12-multicast2.pdf</a:t>
            </a:r>
          </a:p>
          <a:p>
            <a:r>
              <a:rPr lang="zh-CN" altLang="en-US" dirty="0"/>
              <a:t>算法分析</a:t>
            </a:r>
            <a:endParaRPr lang="en-US" altLang="zh-CN" dirty="0"/>
          </a:p>
          <a:p>
            <a:pPr lvl="1"/>
            <a:r>
              <a:rPr lang="zh-CN" altLang="en-US" dirty="0"/>
              <a:t>正确的进程最终会对同一组序号达成一致；</a:t>
            </a:r>
          </a:p>
          <a:p>
            <a:pPr lvl="1"/>
            <a:r>
              <a:rPr lang="zh-CN" altLang="en-US" dirty="0"/>
              <a:t>序号是单调递增的；</a:t>
            </a:r>
          </a:p>
          <a:p>
            <a:pPr lvl="1"/>
            <a:r>
              <a:rPr lang="zh-CN" altLang="en-US" dirty="0"/>
              <a:t>不保证因果或</a:t>
            </a:r>
            <a:r>
              <a:rPr lang="en-US" altLang="zh-CN" dirty="0"/>
              <a:t>FIFO</a:t>
            </a:r>
            <a:r>
              <a:rPr lang="zh-CN" altLang="en-US" dirty="0"/>
              <a:t>序；</a:t>
            </a:r>
          </a:p>
          <a:p>
            <a:pPr lvl="1"/>
            <a:r>
              <a:rPr lang="zh-CN" altLang="en-US" dirty="0"/>
              <a:t>比基于顺序者的组播有更大的延迟 　</a:t>
            </a:r>
          </a:p>
        </p:txBody>
      </p:sp>
      <p:sp>
        <p:nvSpPr>
          <p:cNvPr id="2" name="日期占位符 1">
            <a:extLst>
              <a:ext uri="{FF2B5EF4-FFF2-40B4-BE49-F238E27FC236}">
                <a16:creationId xmlns:a16="http://schemas.microsoft.com/office/drawing/2014/main" id="{9D405C04-4196-FF44-B6D1-F72AC23A2202}"/>
              </a:ext>
            </a:extLst>
          </p:cNvPr>
          <p:cNvSpPr>
            <a:spLocks noGrp="1"/>
          </p:cNvSpPr>
          <p:nvPr>
            <p:ph type="dt" sz="half" idx="10"/>
          </p:nvPr>
        </p:nvSpPr>
        <p:spPr>
          <a:xfrm>
            <a:off x="628650" y="6356350"/>
            <a:ext cx="1898650" cy="365125"/>
          </a:xfrm>
        </p:spPr>
        <p:txBody>
          <a:bodyPr/>
          <a:lstStyle/>
          <a:p>
            <a:fld id="{D1DACDB5-9E1E-974D-9D3A-5E39C4B65856}" type="datetime1">
              <a:rPr lang="zh-CN" altLang="en-US" smtClean="0"/>
              <a:t>2022/10/9</a:t>
            </a:fld>
            <a:endParaRPr lang="zh-CN" altLang="en-US"/>
          </a:p>
        </p:txBody>
      </p:sp>
      <p:sp>
        <p:nvSpPr>
          <p:cNvPr id="3" name="页脚占位符 2">
            <a:extLst>
              <a:ext uri="{FF2B5EF4-FFF2-40B4-BE49-F238E27FC236}">
                <a16:creationId xmlns:a16="http://schemas.microsoft.com/office/drawing/2014/main" id="{3D49E871-0AB1-F646-A390-2A02F79987A6}"/>
              </a:ext>
            </a:extLst>
          </p:cNvPr>
          <p:cNvSpPr>
            <a:spLocks noGrp="1"/>
          </p:cNvSpPr>
          <p:nvPr>
            <p:ph type="ftr" sz="quarter" idx="11"/>
          </p:nvPr>
        </p:nvSpPr>
        <p:spPr>
          <a:xfrm>
            <a:off x="2527300" y="6356350"/>
            <a:ext cx="4089400" cy="365125"/>
          </a:xfrm>
        </p:spPr>
        <p:txBody>
          <a:bodyPr/>
          <a:lstStyle/>
          <a:p>
            <a:r>
              <a:rPr lang="en-US" altLang="zh-CN"/>
              <a:t>Distributed System</a:t>
            </a:r>
            <a:endParaRPr lang="zh-CN" altLang="en-US"/>
          </a:p>
        </p:txBody>
      </p:sp>
      <p:sp>
        <p:nvSpPr>
          <p:cNvPr id="4" name="灯片编号占位符 3">
            <a:extLst>
              <a:ext uri="{FF2B5EF4-FFF2-40B4-BE49-F238E27FC236}">
                <a16:creationId xmlns:a16="http://schemas.microsoft.com/office/drawing/2014/main" id="{58509E0B-8962-8748-AF94-568F353FB79D}"/>
              </a:ext>
            </a:extLst>
          </p:cNvPr>
          <p:cNvSpPr>
            <a:spLocks noGrp="1"/>
          </p:cNvSpPr>
          <p:nvPr>
            <p:ph type="sldNum" sz="quarter" idx="12"/>
          </p:nvPr>
        </p:nvSpPr>
        <p:spPr>
          <a:xfrm>
            <a:off x="6616700" y="6356350"/>
            <a:ext cx="1898650" cy="365125"/>
          </a:xfrm>
        </p:spPr>
        <p:txBody>
          <a:bodyPr/>
          <a:lstStyle/>
          <a:p>
            <a:fld id="{F58659B2-D2A8-BA42-BB8D-94882DBFBDBE}" type="slidenum">
              <a:rPr lang="zh-CN" altLang="en-US" smtClean="0"/>
              <a:pPr/>
              <a:t>62</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82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82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7827">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7827">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7827">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7827">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7827">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7827">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782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68141985-4352-774B-9822-C22A053A033C}"/>
              </a:ext>
            </a:extLst>
          </p:cNvPr>
          <p:cNvSpPr>
            <a:spLocks noGrp="1" noChangeArrowheads="1"/>
          </p:cNvSpPr>
          <p:nvPr>
            <p:ph type="title"/>
          </p:nvPr>
        </p:nvSpPr>
        <p:spPr/>
        <p:txBody>
          <a:bodyPr/>
          <a:lstStyle/>
          <a:p>
            <a:r>
              <a:rPr lang="zh-CN" altLang="en-US" dirty="0"/>
              <a:t>组播通信：组重叠</a:t>
            </a:r>
          </a:p>
        </p:txBody>
      </p:sp>
      <p:sp>
        <p:nvSpPr>
          <p:cNvPr id="78851" name="Rectangle 3">
            <a:extLst>
              <a:ext uri="{FF2B5EF4-FFF2-40B4-BE49-F238E27FC236}">
                <a16:creationId xmlns:a16="http://schemas.microsoft.com/office/drawing/2014/main" id="{1E3771EF-D397-874E-87D5-7DBE19C48677}"/>
              </a:ext>
            </a:extLst>
          </p:cNvPr>
          <p:cNvSpPr>
            <a:spLocks noGrp="1" noChangeArrowheads="1"/>
          </p:cNvSpPr>
          <p:nvPr>
            <p:ph idx="1"/>
          </p:nvPr>
        </p:nvSpPr>
        <p:spPr/>
        <p:txBody>
          <a:bodyPr/>
          <a:lstStyle/>
          <a:p>
            <a:r>
              <a:rPr lang="zh-CN" altLang="en-US" dirty="0"/>
              <a:t>全局的</a:t>
            </a:r>
            <a:r>
              <a:rPr lang="en-US" altLang="zh-CN" dirty="0"/>
              <a:t>FIFO</a:t>
            </a:r>
            <a:r>
              <a:rPr lang="zh-CN" altLang="en-US" dirty="0"/>
              <a:t>排序</a:t>
            </a:r>
          </a:p>
          <a:p>
            <a:pPr lvl="1"/>
            <a:r>
              <a:rPr lang="zh-CN" altLang="en-US" dirty="0"/>
              <a:t>如果一个正确的进程发出</a:t>
            </a:r>
            <a:r>
              <a:rPr lang="en-US" altLang="zh-CN" dirty="0"/>
              <a:t>multicast(g,</a:t>
            </a:r>
            <a:r>
              <a:rPr lang="zh-CN" altLang="en-US" dirty="0"/>
              <a:t> </a:t>
            </a:r>
            <a:r>
              <a:rPr lang="en-US" altLang="zh-CN" dirty="0"/>
              <a:t>m)</a:t>
            </a:r>
            <a:r>
              <a:rPr lang="zh-CN" altLang="en-US" dirty="0"/>
              <a:t>，然后发出</a:t>
            </a:r>
            <a:r>
              <a:rPr lang="en-US" altLang="zh-CN" dirty="0"/>
              <a:t>multicast(g’,</a:t>
            </a:r>
            <a:r>
              <a:rPr lang="zh-CN" altLang="en-US" dirty="0"/>
              <a:t> </a:t>
            </a:r>
            <a:r>
              <a:rPr lang="en-US" altLang="zh-CN" dirty="0"/>
              <a:t>m’)</a:t>
            </a:r>
            <a:r>
              <a:rPr lang="zh-CN" altLang="en-US" dirty="0"/>
              <a:t>，则</a:t>
            </a:r>
            <a:r>
              <a:rPr lang="en-US" altLang="zh-CN" dirty="0" err="1"/>
              <a:t>g∩g</a:t>
            </a:r>
            <a:r>
              <a:rPr lang="en-US" altLang="zh-CN" dirty="0"/>
              <a:t>’</a:t>
            </a:r>
            <a:r>
              <a:rPr lang="zh-CN" altLang="en-US" dirty="0"/>
              <a:t>中的每一个投递</a:t>
            </a:r>
            <a:r>
              <a:rPr lang="en-US" altLang="zh-CN" dirty="0"/>
              <a:t>m’</a:t>
            </a:r>
            <a:r>
              <a:rPr lang="zh-CN" altLang="en-US" dirty="0"/>
              <a:t>的正确进程将在</a:t>
            </a:r>
            <a:r>
              <a:rPr lang="en-US" altLang="zh-CN" dirty="0"/>
              <a:t>m’</a:t>
            </a:r>
            <a:r>
              <a:rPr lang="zh-CN" altLang="en-US" dirty="0"/>
              <a:t>前投递</a:t>
            </a:r>
            <a:r>
              <a:rPr lang="en-US" altLang="zh-CN" dirty="0"/>
              <a:t>m</a:t>
            </a:r>
            <a:r>
              <a:rPr lang="zh-CN" altLang="en-US" dirty="0"/>
              <a:t>。 </a:t>
            </a:r>
          </a:p>
          <a:p>
            <a:r>
              <a:rPr lang="zh-CN" altLang="en-US" dirty="0"/>
              <a:t>全局的因果排序</a:t>
            </a:r>
          </a:p>
          <a:p>
            <a:pPr lvl="1"/>
            <a:r>
              <a:rPr lang="zh-CN" altLang="en-US" dirty="0"/>
              <a:t>如果</a:t>
            </a:r>
            <a:r>
              <a:rPr lang="en-US" altLang="zh-CN" dirty="0"/>
              <a:t>multicast(g,</a:t>
            </a:r>
            <a:r>
              <a:rPr lang="zh-CN" altLang="en-US" dirty="0"/>
              <a:t> </a:t>
            </a:r>
            <a:r>
              <a:rPr lang="en-US" altLang="zh-CN" dirty="0"/>
              <a:t>m) → multicast(g’,</a:t>
            </a:r>
            <a:r>
              <a:rPr lang="zh-CN" altLang="en-US" dirty="0"/>
              <a:t> </a:t>
            </a:r>
            <a:r>
              <a:rPr lang="en-US" altLang="zh-CN" dirty="0"/>
              <a:t>m’) </a:t>
            </a:r>
            <a:r>
              <a:rPr lang="zh-CN" altLang="en-US" dirty="0"/>
              <a:t>，则</a:t>
            </a:r>
            <a:r>
              <a:rPr lang="en-US" altLang="zh-CN" dirty="0" err="1"/>
              <a:t>g∩g</a:t>
            </a:r>
            <a:r>
              <a:rPr lang="en-US" altLang="zh-CN" dirty="0"/>
              <a:t>’</a:t>
            </a:r>
            <a:r>
              <a:rPr lang="zh-CN" altLang="en-US" dirty="0"/>
              <a:t>中的任何投递</a:t>
            </a:r>
            <a:r>
              <a:rPr lang="en-US" altLang="zh-CN" dirty="0"/>
              <a:t>m’</a:t>
            </a:r>
            <a:r>
              <a:rPr lang="zh-CN" altLang="en-US" dirty="0"/>
              <a:t>的正确进程将在</a:t>
            </a:r>
            <a:r>
              <a:rPr lang="en-US" altLang="zh-CN" dirty="0"/>
              <a:t>m’</a:t>
            </a:r>
            <a:r>
              <a:rPr lang="zh-CN" altLang="en-US" dirty="0"/>
              <a:t>前投递</a:t>
            </a:r>
            <a:r>
              <a:rPr lang="en-US" altLang="zh-CN" dirty="0"/>
              <a:t>m</a:t>
            </a:r>
            <a:r>
              <a:rPr lang="zh-CN" altLang="en-US" dirty="0"/>
              <a:t>。 </a:t>
            </a:r>
          </a:p>
        </p:txBody>
      </p:sp>
      <p:sp>
        <p:nvSpPr>
          <p:cNvPr id="2" name="日期占位符 1">
            <a:extLst>
              <a:ext uri="{FF2B5EF4-FFF2-40B4-BE49-F238E27FC236}">
                <a16:creationId xmlns:a16="http://schemas.microsoft.com/office/drawing/2014/main" id="{C3013686-0282-5C42-8A45-B59674458598}"/>
              </a:ext>
            </a:extLst>
          </p:cNvPr>
          <p:cNvSpPr>
            <a:spLocks noGrp="1"/>
          </p:cNvSpPr>
          <p:nvPr>
            <p:ph type="dt" sz="half" idx="10"/>
          </p:nvPr>
        </p:nvSpPr>
        <p:spPr/>
        <p:txBody>
          <a:bodyPr/>
          <a:lstStyle/>
          <a:p>
            <a:pPr>
              <a:defRPr/>
            </a:pPr>
            <a:fld id="{2C3BF5BF-378E-D44E-BC78-DFA06BA42F5C}" type="datetime1">
              <a:rPr lang="zh-CN" altLang="en-US" smtClean="0"/>
              <a:t>2022/10/9</a:t>
            </a:fld>
            <a:endParaRPr lang="zh-CN" altLang="en-US"/>
          </a:p>
        </p:txBody>
      </p:sp>
      <p:sp>
        <p:nvSpPr>
          <p:cNvPr id="3" name="页脚占位符 2">
            <a:extLst>
              <a:ext uri="{FF2B5EF4-FFF2-40B4-BE49-F238E27FC236}">
                <a16:creationId xmlns:a16="http://schemas.microsoft.com/office/drawing/2014/main" id="{32F1A610-DE63-5F4E-B9F2-DD98952CC6E2}"/>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8EB260FC-3A3E-4C4C-A2EF-2B65D3249C9A}"/>
              </a:ext>
            </a:extLst>
          </p:cNvPr>
          <p:cNvSpPr>
            <a:spLocks noGrp="1"/>
          </p:cNvSpPr>
          <p:nvPr>
            <p:ph type="sldNum" sz="quarter" idx="12"/>
          </p:nvPr>
        </p:nvSpPr>
        <p:spPr/>
        <p:txBody>
          <a:bodyPr/>
          <a:lstStyle/>
          <a:p>
            <a:pPr>
              <a:defRPr/>
            </a:pPr>
            <a:fld id="{F58659B2-D2A8-BA42-BB8D-94882DBFBDBE}" type="slidenum">
              <a:rPr lang="zh-CN" altLang="en-US" smtClean="0"/>
              <a:pPr>
                <a:defRPr/>
              </a:pPr>
              <a:t>63</a:t>
            </a:fld>
            <a:endParaRPr lang="zh-CN"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C7A4C37C-21B1-ED49-A64D-FEC0022EDA91}"/>
              </a:ext>
            </a:extLst>
          </p:cNvPr>
          <p:cNvSpPr>
            <a:spLocks noGrp="1" noChangeArrowheads="1"/>
          </p:cNvSpPr>
          <p:nvPr>
            <p:ph type="title"/>
          </p:nvPr>
        </p:nvSpPr>
        <p:spPr/>
        <p:txBody>
          <a:bodyPr/>
          <a:lstStyle/>
          <a:p>
            <a:r>
              <a:rPr lang="zh-CN" altLang="en-US" dirty="0"/>
              <a:t>组播通信：组重叠</a:t>
            </a:r>
          </a:p>
        </p:txBody>
      </p:sp>
      <p:sp>
        <p:nvSpPr>
          <p:cNvPr id="79875" name="Rectangle 3">
            <a:extLst>
              <a:ext uri="{FF2B5EF4-FFF2-40B4-BE49-F238E27FC236}">
                <a16:creationId xmlns:a16="http://schemas.microsoft.com/office/drawing/2014/main" id="{D22AE56E-372C-A64A-B65E-57210DF8A1A8}"/>
              </a:ext>
            </a:extLst>
          </p:cNvPr>
          <p:cNvSpPr>
            <a:spLocks noGrp="1" noChangeArrowheads="1"/>
          </p:cNvSpPr>
          <p:nvPr>
            <p:ph idx="1"/>
          </p:nvPr>
        </p:nvSpPr>
        <p:spPr/>
        <p:txBody>
          <a:bodyPr/>
          <a:lstStyle/>
          <a:p>
            <a:r>
              <a:rPr lang="zh-CN" altLang="en-US" dirty="0"/>
              <a:t>进程对的全排序</a:t>
            </a:r>
          </a:p>
          <a:p>
            <a:pPr lvl="1"/>
            <a:r>
              <a:rPr lang="zh-CN" altLang="en-US" dirty="0"/>
              <a:t>如果一个正确的进程在投递发送到</a:t>
            </a:r>
            <a:r>
              <a:rPr lang="en-US" altLang="zh-CN" dirty="0"/>
              <a:t>g’</a:t>
            </a:r>
            <a:r>
              <a:rPr lang="zh-CN" altLang="en-US" dirty="0"/>
              <a:t>的消息</a:t>
            </a:r>
            <a:r>
              <a:rPr lang="en-US" altLang="zh-CN" dirty="0"/>
              <a:t>m’</a:t>
            </a:r>
            <a:r>
              <a:rPr lang="zh-CN" altLang="en-US" dirty="0"/>
              <a:t>前投递了发送到</a:t>
            </a:r>
            <a:r>
              <a:rPr lang="en-US" altLang="zh-CN" dirty="0"/>
              <a:t>g</a:t>
            </a:r>
            <a:r>
              <a:rPr lang="zh-CN" altLang="en-US" dirty="0"/>
              <a:t>的消息</a:t>
            </a:r>
            <a:r>
              <a:rPr lang="en-US" altLang="zh-CN" dirty="0"/>
              <a:t>m</a:t>
            </a:r>
            <a:r>
              <a:rPr lang="zh-CN" altLang="en-US" dirty="0"/>
              <a:t>，则</a:t>
            </a:r>
            <a:r>
              <a:rPr lang="en-US" altLang="zh-CN" dirty="0" err="1"/>
              <a:t>g∩g</a:t>
            </a:r>
            <a:r>
              <a:rPr lang="en-US" altLang="zh-CN" dirty="0"/>
              <a:t>’</a:t>
            </a:r>
            <a:r>
              <a:rPr lang="zh-CN" altLang="en-US" dirty="0"/>
              <a:t>中的任何投递</a:t>
            </a:r>
            <a:r>
              <a:rPr lang="en-US" altLang="zh-CN" dirty="0"/>
              <a:t>m’</a:t>
            </a:r>
            <a:r>
              <a:rPr lang="zh-CN" altLang="en-US" dirty="0"/>
              <a:t>的正确进程将在</a:t>
            </a:r>
            <a:r>
              <a:rPr lang="en-US" altLang="zh-CN" dirty="0"/>
              <a:t>m’</a:t>
            </a:r>
            <a:r>
              <a:rPr lang="zh-CN" altLang="en-US" dirty="0"/>
              <a:t>前投递</a:t>
            </a:r>
            <a:r>
              <a:rPr lang="en-US" altLang="zh-CN" dirty="0"/>
              <a:t>m</a:t>
            </a:r>
            <a:r>
              <a:rPr lang="zh-CN" altLang="en-US" dirty="0"/>
              <a:t> </a:t>
            </a:r>
          </a:p>
          <a:p>
            <a:r>
              <a:rPr lang="zh-CN" altLang="en-US" dirty="0"/>
              <a:t>全局的全排序</a:t>
            </a:r>
          </a:p>
          <a:p>
            <a:pPr lvl="1"/>
            <a:r>
              <a:rPr lang="zh-CN" altLang="en-US" dirty="0"/>
              <a:t>令“</a:t>
            </a:r>
            <a:r>
              <a:rPr lang="en-US" altLang="zh-CN" dirty="0"/>
              <a:t>&lt;”</a:t>
            </a:r>
            <a:r>
              <a:rPr lang="zh-CN" altLang="en-US" dirty="0"/>
              <a:t>是投递事件之间的排序关系。我们要求“</a:t>
            </a:r>
            <a:r>
              <a:rPr lang="en-US" altLang="zh-CN" dirty="0"/>
              <a:t>&lt;”</a:t>
            </a:r>
            <a:r>
              <a:rPr lang="zh-CN" altLang="en-US" dirty="0"/>
              <a:t>遵守进程对的全排序，并且无环。 </a:t>
            </a:r>
          </a:p>
        </p:txBody>
      </p:sp>
      <p:sp>
        <p:nvSpPr>
          <p:cNvPr id="2" name="日期占位符 1">
            <a:extLst>
              <a:ext uri="{FF2B5EF4-FFF2-40B4-BE49-F238E27FC236}">
                <a16:creationId xmlns:a16="http://schemas.microsoft.com/office/drawing/2014/main" id="{D0E64C9F-688C-BA41-94FA-BA12C424F6E5}"/>
              </a:ext>
            </a:extLst>
          </p:cNvPr>
          <p:cNvSpPr>
            <a:spLocks noGrp="1"/>
          </p:cNvSpPr>
          <p:nvPr>
            <p:ph type="dt" sz="half" idx="10"/>
          </p:nvPr>
        </p:nvSpPr>
        <p:spPr/>
        <p:txBody>
          <a:bodyPr/>
          <a:lstStyle/>
          <a:p>
            <a:pPr>
              <a:defRPr/>
            </a:pPr>
            <a:fld id="{F29E6B13-57E9-AF4F-9777-ECD34ACD8421}" type="datetime1">
              <a:rPr lang="zh-CN" altLang="en-US" smtClean="0"/>
              <a:t>2022/10/9</a:t>
            </a:fld>
            <a:endParaRPr lang="zh-CN" altLang="en-US"/>
          </a:p>
        </p:txBody>
      </p:sp>
      <p:sp>
        <p:nvSpPr>
          <p:cNvPr id="3" name="页脚占位符 2">
            <a:extLst>
              <a:ext uri="{FF2B5EF4-FFF2-40B4-BE49-F238E27FC236}">
                <a16:creationId xmlns:a16="http://schemas.microsoft.com/office/drawing/2014/main" id="{D455894A-897A-3842-ABAC-418AAA439B65}"/>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C63FA95C-0B97-8F4C-9E2B-5545E80C24FC}"/>
              </a:ext>
            </a:extLst>
          </p:cNvPr>
          <p:cNvSpPr>
            <a:spLocks noGrp="1"/>
          </p:cNvSpPr>
          <p:nvPr>
            <p:ph type="sldNum" sz="quarter" idx="12"/>
          </p:nvPr>
        </p:nvSpPr>
        <p:spPr/>
        <p:txBody>
          <a:bodyPr/>
          <a:lstStyle/>
          <a:p>
            <a:pPr>
              <a:defRPr/>
            </a:pPr>
            <a:fld id="{F58659B2-D2A8-BA42-BB8D-94882DBFBDBE}" type="slidenum">
              <a:rPr lang="zh-CN" altLang="en-US" smtClean="0"/>
              <a:pPr>
                <a:defRPr/>
              </a:pPr>
              <a:t>64</a:t>
            </a:fld>
            <a:endParaRPr lang="zh-CN"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4877CCCA-3348-084A-89D3-FE80734EE652}"/>
              </a:ext>
            </a:extLst>
          </p:cNvPr>
          <p:cNvSpPr>
            <a:spLocks noGrp="1" noChangeArrowheads="1"/>
          </p:cNvSpPr>
          <p:nvPr>
            <p:ph type="title"/>
          </p:nvPr>
        </p:nvSpPr>
        <p:spPr/>
        <p:txBody>
          <a:bodyPr/>
          <a:lstStyle/>
          <a:p>
            <a:r>
              <a:rPr lang="zh-CN" altLang="en-US"/>
              <a:t>第</a:t>
            </a:r>
            <a:r>
              <a:rPr lang="en-US" altLang="zh-CN"/>
              <a:t>4</a:t>
            </a:r>
            <a:r>
              <a:rPr lang="zh-CN" altLang="en-US"/>
              <a:t>章 协调和协定</a:t>
            </a:r>
          </a:p>
        </p:txBody>
      </p:sp>
      <p:sp>
        <p:nvSpPr>
          <p:cNvPr id="80899" name="Rectangle 3">
            <a:extLst>
              <a:ext uri="{FF2B5EF4-FFF2-40B4-BE49-F238E27FC236}">
                <a16:creationId xmlns:a16="http://schemas.microsoft.com/office/drawing/2014/main" id="{6477E3AF-AFFB-7A4E-9AEB-E8B3C03DB9F3}"/>
              </a:ext>
            </a:extLst>
          </p:cNvPr>
          <p:cNvSpPr>
            <a:spLocks noGrp="1" noChangeArrowheads="1"/>
          </p:cNvSpPr>
          <p:nvPr>
            <p:ph idx="1"/>
          </p:nvPr>
        </p:nvSpPr>
        <p:spPr/>
        <p:txBody>
          <a:bodyPr/>
          <a:lstStyle/>
          <a:p>
            <a:r>
              <a:rPr lang="zh-CN" altLang="en-US" dirty="0"/>
              <a:t>简介 </a:t>
            </a:r>
          </a:p>
          <a:p>
            <a:r>
              <a:rPr lang="zh-CN" altLang="en-US" dirty="0"/>
              <a:t>分布式互斥</a:t>
            </a:r>
          </a:p>
          <a:p>
            <a:r>
              <a:rPr lang="zh-CN" altLang="en-US" dirty="0"/>
              <a:t>选举</a:t>
            </a:r>
          </a:p>
          <a:p>
            <a:r>
              <a:rPr lang="zh-CN" altLang="en-US" dirty="0"/>
              <a:t>组播通信</a:t>
            </a:r>
          </a:p>
          <a:p>
            <a:r>
              <a:rPr lang="zh-CN" altLang="en-US" dirty="0">
                <a:solidFill>
                  <a:srgbClr val="C00000"/>
                </a:solidFill>
              </a:rPr>
              <a:t>共识和相关问题</a:t>
            </a:r>
          </a:p>
          <a:p>
            <a:r>
              <a:rPr lang="zh-CN" altLang="en-US" dirty="0"/>
              <a:t>小结</a:t>
            </a:r>
          </a:p>
        </p:txBody>
      </p:sp>
      <p:sp>
        <p:nvSpPr>
          <p:cNvPr id="2" name="日期占位符 1">
            <a:extLst>
              <a:ext uri="{FF2B5EF4-FFF2-40B4-BE49-F238E27FC236}">
                <a16:creationId xmlns:a16="http://schemas.microsoft.com/office/drawing/2014/main" id="{DBAFF1BA-38F4-904E-AC52-633C2B71C4B3}"/>
              </a:ext>
            </a:extLst>
          </p:cNvPr>
          <p:cNvSpPr>
            <a:spLocks noGrp="1"/>
          </p:cNvSpPr>
          <p:nvPr>
            <p:ph type="dt" sz="half" idx="10"/>
          </p:nvPr>
        </p:nvSpPr>
        <p:spPr/>
        <p:txBody>
          <a:bodyPr/>
          <a:lstStyle/>
          <a:p>
            <a:pPr>
              <a:defRPr/>
            </a:pPr>
            <a:fld id="{C0E882BC-23AD-DE4A-8182-B5FD7A91C070}" type="datetime1">
              <a:rPr lang="zh-CN" altLang="en-US" smtClean="0"/>
              <a:t>2022/10/9</a:t>
            </a:fld>
            <a:endParaRPr lang="zh-CN" altLang="en-US"/>
          </a:p>
        </p:txBody>
      </p:sp>
      <p:sp>
        <p:nvSpPr>
          <p:cNvPr id="3" name="页脚占位符 2">
            <a:extLst>
              <a:ext uri="{FF2B5EF4-FFF2-40B4-BE49-F238E27FC236}">
                <a16:creationId xmlns:a16="http://schemas.microsoft.com/office/drawing/2014/main" id="{8CCAB89B-BABC-7945-9398-3B6D47EEF30D}"/>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C75C1916-B794-2847-A9F2-89EB90B09B47}"/>
              </a:ext>
            </a:extLst>
          </p:cNvPr>
          <p:cNvSpPr>
            <a:spLocks noGrp="1"/>
          </p:cNvSpPr>
          <p:nvPr>
            <p:ph type="sldNum" sz="quarter" idx="12"/>
          </p:nvPr>
        </p:nvSpPr>
        <p:spPr/>
        <p:txBody>
          <a:bodyPr/>
          <a:lstStyle/>
          <a:p>
            <a:pPr>
              <a:defRPr/>
            </a:pPr>
            <a:fld id="{F58659B2-D2A8-BA42-BB8D-94882DBFBDBE}" type="slidenum">
              <a:rPr lang="zh-CN" altLang="en-US" smtClean="0"/>
              <a:pPr>
                <a:defRPr/>
              </a:pPr>
              <a:t>65</a:t>
            </a:fld>
            <a:endParaRPr lang="zh-CN"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05487F-04F6-B14C-925A-9C41521CF369}"/>
              </a:ext>
            </a:extLst>
          </p:cNvPr>
          <p:cNvSpPr>
            <a:spLocks noGrp="1"/>
          </p:cNvSpPr>
          <p:nvPr>
            <p:ph type="title"/>
          </p:nvPr>
        </p:nvSpPr>
        <p:spPr/>
        <p:txBody>
          <a:bodyPr/>
          <a:lstStyle/>
          <a:p>
            <a:r>
              <a:rPr kumimoji="1" lang="en-US" altLang="zh-CN" dirty="0"/>
              <a:t>Example</a:t>
            </a:r>
            <a:endParaRPr kumimoji="1" lang="zh-CN" altLang="en-US" dirty="0"/>
          </a:p>
        </p:txBody>
      </p:sp>
      <p:sp>
        <p:nvSpPr>
          <p:cNvPr id="3" name="内容占位符 2">
            <a:extLst>
              <a:ext uri="{FF2B5EF4-FFF2-40B4-BE49-F238E27FC236}">
                <a16:creationId xmlns:a16="http://schemas.microsoft.com/office/drawing/2014/main" id="{089D32DD-80D5-3542-A3D4-308AE79B5902}"/>
              </a:ext>
            </a:extLst>
          </p:cNvPr>
          <p:cNvSpPr>
            <a:spLocks noGrp="1"/>
          </p:cNvSpPr>
          <p:nvPr>
            <p:ph idx="1"/>
          </p:nvPr>
        </p:nvSpPr>
        <p:spPr/>
        <p:txBody>
          <a:bodyPr/>
          <a:lstStyle/>
          <a:p>
            <a:r>
              <a:rPr kumimoji="1" lang="zh-CN" altLang="en-US" dirty="0"/>
              <a:t>两将军问题（</a:t>
            </a:r>
            <a:r>
              <a:rPr kumimoji="1" lang="en-US" altLang="zh-CN" dirty="0"/>
              <a:t>Two</a:t>
            </a:r>
            <a:r>
              <a:rPr kumimoji="1" lang="zh-CN" altLang="en-US" dirty="0"/>
              <a:t> </a:t>
            </a:r>
            <a:r>
              <a:rPr kumimoji="1" lang="en-US" altLang="zh-CN" dirty="0"/>
              <a:t>General’s</a:t>
            </a:r>
            <a:r>
              <a:rPr kumimoji="1" lang="zh-CN" altLang="en-US" dirty="0"/>
              <a:t> </a:t>
            </a:r>
            <a:r>
              <a:rPr kumimoji="1" lang="en-US" altLang="zh-CN" dirty="0"/>
              <a:t>Problem</a:t>
            </a:r>
            <a:r>
              <a:rPr kumimoji="1" lang="zh-CN" altLang="en-US" dirty="0"/>
              <a:t>）</a:t>
            </a:r>
          </a:p>
        </p:txBody>
      </p:sp>
      <p:sp>
        <p:nvSpPr>
          <p:cNvPr id="4" name="日期占位符 3">
            <a:extLst>
              <a:ext uri="{FF2B5EF4-FFF2-40B4-BE49-F238E27FC236}">
                <a16:creationId xmlns:a16="http://schemas.microsoft.com/office/drawing/2014/main" id="{B348A7DD-BD68-B748-B0AD-441172B5C589}"/>
              </a:ext>
            </a:extLst>
          </p:cNvPr>
          <p:cNvSpPr>
            <a:spLocks noGrp="1"/>
          </p:cNvSpPr>
          <p:nvPr>
            <p:ph type="dt" sz="half" idx="10"/>
          </p:nvPr>
        </p:nvSpPr>
        <p:spPr/>
        <p:txBody>
          <a:bodyPr/>
          <a:lstStyle/>
          <a:p>
            <a:pPr>
              <a:defRPr/>
            </a:pPr>
            <a:fld id="{C18230FD-4904-8E4E-8831-261C4AF5C4B8}" type="datetime1">
              <a:rPr lang="zh-CN" altLang="en-US" smtClean="0"/>
              <a:t>2022/10/9</a:t>
            </a:fld>
            <a:endParaRPr lang="zh-CN" altLang="en-US"/>
          </a:p>
        </p:txBody>
      </p:sp>
      <p:sp>
        <p:nvSpPr>
          <p:cNvPr id="5" name="页脚占位符 4">
            <a:extLst>
              <a:ext uri="{FF2B5EF4-FFF2-40B4-BE49-F238E27FC236}">
                <a16:creationId xmlns:a16="http://schemas.microsoft.com/office/drawing/2014/main" id="{A60CF6B2-6797-9F4E-86AD-D7CFD1BC58B0}"/>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2A5CC3B7-185B-2649-A3F4-3457D9FB1881}"/>
              </a:ext>
            </a:extLst>
          </p:cNvPr>
          <p:cNvSpPr>
            <a:spLocks noGrp="1"/>
          </p:cNvSpPr>
          <p:nvPr>
            <p:ph type="sldNum" sz="quarter" idx="12"/>
          </p:nvPr>
        </p:nvSpPr>
        <p:spPr/>
        <p:txBody>
          <a:bodyPr/>
          <a:lstStyle/>
          <a:p>
            <a:pPr>
              <a:defRPr/>
            </a:pPr>
            <a:fld id="{F58659B2-D2A8-BA42-BB8D-94882DBFBDBE}" type="slidenum">
              <a:rPr lang="zh-CN" altLang="en-US" smtClean="0"/>
              <a:pPr>
                <a:defRPr/>
              </a:pPr>
              <a:t>66</a:t>
            </a:fld>
            <a:endParaRPr lang="zh-CN" altLang="en-US"/>
          </a:p>
        </p:txBody>
      </p:sp>
      <p:pic>
        <p:nvPicPr>
          <p:cNvPr id="1026" name="Picture 2">
            <a:extLst>
              <a:ext uri="{FF2B5EF4-FFF2-40B4-BE49-F238E27FC236}">
                <a16:creationId xmlns:a16="http://schemas.microsoft.com/office/drawing/2014/main" id="{AFCE3384-D161-194A-A49B-09660CAEBD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00" y="1988840"/>
            <a:ext cx="7594600"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3506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6AFEB330-A307-9B7C-C0A1-359906E60957}"/>
              </a:ext>
            </a:extLst>
          </p:cNvPr>
          <p:cNvSpPr>
            <a:spLocks noGrp="1" noChangeArrowheads="1"/>
          </p:cNvSpPr>
          <p:nvPr>
            <p:ph type="title"/>
          </p:nvPr>
        </p:nvSpPr>
        <p:spPr/>
        <p:txBody>
          <a:bodyPr/>
          <a:lstStyle/>
          <a:p>
            <a:r>
              <a:rPr lang="zh-CN" altLang="en-US" dirty="0"/>
              <a:t>共识问题</a:t>
            </a:r>
          </a:p>
        </p:txBody>
      </p:sp>
      <p:sp>
        <p:nvSpPr>
          <p:cNvPr id="7172" name="Rectangle 3">
            <a:extLst>
              <a:ext uri="{FF2B5EF4-FFF2-40B4-BE49-F238E27FC236}">
                <a16:creationId xmlns:a16="http://schemas.microsoft.com/office/drawing/2014/main" id="{45D31304-6646-8DE7-1A87-0CCEED5DF34A}"/>
              </a:ext>
            </a:extLst>
          </p:cNvPr>
          <p:cNvSpPr>
            <a:spLocks noGrp="1" noChangeArrowheads="1"/>
          </p:cNvSpPr>
          <p:nvPr>
            <p:ph idx="1"/>
          </p:nvPr>
        </p:nvSpPr>
        <p:spPr/>
        <p:txBody>
          <a:bodyPr/>
          <a:lstStyle/>
          <a:p>
            <a:r>
              <a:rPr lang="zh-CN" altLang="en-US" dirty="0"/>
              <a:t>一个或多个进程提议一个值后，使进程对这个值达成一致意见。</a:t>
            </a:r>
            <a:endParaRPr lang="en-US" altLang="zh-CN" dirty="0"/>
          </a:p>
          <a:p>
            <a:r>
              <a:rPr lang="en-US" altLang="zh-CN" dirty="0"/>
              <a:t>FLP</a:t>
            </a:r>
            <a:r>
              <a:rPr lang="zh-CN" altLang="en-US" dirty="0"/>
              <a:t>不可能原理：</a:t>
            </a:r>
            <a:r>
              <a:rPr lang="en-US" altLang="zh-CN" dirty="0"/>
              <a:t>Fischer</a:t>
            </a:r>
            <a:r>
              <a:rPr lang="zh-CN" altLang="en-US" dirty="0"/>
              <a:t>、</a:t>
            </a:r>
            <a:r>
              <a:rPr lang="en-US" altLang="zh-CN" dirty="0"/>
              <a:t>Lynch</a:t>
            </a:r>
            <a:r>
              <a:rPr lang="zh-CN" altLang="en-US" dirty="0"/>
              <a:t>和</a:t>
            </a:r>
            <a:r>
              <a:rPr lang="en-US" altLang="zh-CN" dirty="0"/>
              <a:t>Patterson</a:t>
            </a:r>
            <a:r>
              <a:rPr lang="zh-CN" altLang="en-US" dirty="0"/>
              <a:t>于</a:t>
            </a:r>
            <a:r>
              <a:rPr lang="en-US" altLang="zh-CN" dirty="0"/>
              <a:t>1985</a:t>
            </a:r>
            <a:r>
              <a:rPr lang="zh-CN" altLang="en-US" dirty="0"/>
              <a:t>年发表</a:t>
            </a:r>
            <a:r>
              <a:rPr lang="en-US" altLang="zh-CN" dirty="0"/>
              <a:t>《Impossibility of Distributed Consensus with One Faulty Process》</a:t>
            </a:r>
            <a:r>
              <a:rPr lang="zh-CN" altLang="en-US" dirty="0"/>
              <a:t>指出：在网络可靠，但允许节点失效（即便只有一个）的最小化异步模型系统中，不存在可以解决一致性问题的共识算法。</a:t>
            </a:r>
            <a:endParaRPr lang="en-US" altLang="zh-CN" dirty="0"/>
          </a:p>
          <a:p>
            <a:pPr lvl="1"/>
            <a:r>
              <a:rPr lang="en-US" altLang="zh-CN" dirty="0"/>
              <a:t>Stopped many distributed system designers dead in their tracks</a:t>
            </a:r>
          </a:p>
          <a:p>
            <a:pPr lvl="1"/>
            <a:r>
              <a:rPr lang="en-US" altLang="zh-CN" dirty="0"/>
              <a:t>A lot of claims of </a:t>
            </a:r>
            <a:r>
              <a:rPr lang="ja-JP" altLang="en-US"/>
              <a:t>“</a:t>
            </a:r>
            <a:r>
              <a:rPr lang="en-US" altLang="ja-JP" dirty="0"/>
              <a:t>reliability</a:t>
            </a:r>
            <a:r>
              <a:rPr lang="ja-JP" altLang="en-US"/>
              <a:t>”</a:t>
            </a:r>
            <a:r>
              <a:rPr lang="en-US" altLang="ja-JP" dirty="0"/>
              <a:t> vanished overnight</a:t>
            </a:r>
            <a:endParaRPr lang="en-US" altLang="zh-CN" dirty="0"/>
          </a:p>
        </p:txBody>
      </p:sp>
      <p:sp>
        <p:nvSpPr>
          <p:cNvPr id="7173" name="文本框 2">
            <a:extLst>
              <a:ext uri="{FF2B5EF4-FFF2-40B4-BE49-F238E27FC236}">
                <a16:creationId xmlns:a16="http://schemas.microsoft.com/office/drawing/2014/main" id="{7CDA8C63-6064-5C1A-31C3-004419D4799B}"/>
              </a:ext>
            </a:extLst>
          </p:cNvPr>
          <p:cNvSpPr txBox="1">
            <a:spLocks noChangeArrowheads="1"/>
          </p:cNvSpPr>
          <p:nvPr/>
        </p:nvSpPr>
        <p:spPr bwMode="auto">
          <a:xfrm>
            <a:off x="3071812" y="5776913"/>
            <a:ext cx="3000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r>
              <a:rPr lang="en-US" altLang="zh-CN" sz="2000" i="1" dirty="0">
                <a:solidFill>
                  <a:srgbClr val="FF0000"/>
                </a:solidFill>
                <a:latin typeface="Times New Roman" panose="02020603050405020304" pitchFamily="18" charset="0"/>
                <a:cs typeface="Times New Roman" panose="02020603050405020304" pitchFamily="18" charset="0"/>
              </a:rPr>
              <a:t>impossibility of consensus</a:t>
            </a:r>
            <a:endParaRPr lang="zh-CN" altLang="en-US" sz="2000" i="1" dirty="0">
              <a:solidFill>
                <a:srgbClr val="FF0000"/>
              </a:solidFill>
              <a:latin typeface="Times New Roman" panose="02020603050405020304" pitchFamily="18" charset="0"/>
              <a:cs typeface="Times New Roman" panose="02020603050405020304" pitchFamily="18" charset="0"/>
            </a:endParaRPr>
          </a:p>
        </p:txBody>
      </p:sp>
      <p:sp>
        <p:nvSpPr>
          <p:cNvPr id="6" name="日期占位符 5">
            <a:extLst>
              <a:ext uri="{FF2B5EF4-FFF2-40B4-BE49-F238E27FC236}">
                <a16:creationId xmlns:a16="http://schemas.microsoft.com/office/drawing/2014/main" id="{6F166474-57EB-A0ED-E464-DCD2C63977BD}"/>
              </a:ext>
            </a:extLst>
          </p:cNvPr>
          <p:cNvSpPr>
            <a:spLocks noGrp="1"/>
          </p:cNvSpPr>
          <p:nvPr>
            <p:ph type="dt" sz="half" idx="10"/>
          </p:nvPr>
        </p:nvSpPr>
        <p:spPr/>
        <p:txBody>
          <a:bodyPr/>
          <a:lstStyle/>
          <a:p>
            <a:pPr>
              <a:defRPr/>
            </a:pPr>
            <a:fld id="{3EB074F9-C647-4544-9A34-AEDDF12BE1CA}" type="datetime1">
              <a:rPr lang="zh-CN" altLang="en-US" smtClean="0"/>
              <a:t>2022/10/9</a:t>
            </a:fld>
            <a:endParaRPr lang="zh-CN" altLang="en-US"/>
          </a:p>
        </p:txBody>
      </p:sp>
      <p:sp>
        <p:nvSpPr>
          <p:cNvPr id="7" name="页脚占位符 6">
            <a:extLst>
              <a:ext uri="{FF2B5EF4-FFF2-40B4-BE49-F238E27FC236}">
                <a16:creationId xmlns:a16="http://schemas.microsoft.com/office/drawing/2014/main" id="{3A8B07A3-7867-9CA6-EB14-7B7716D9FDFE}"/>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8" name="灯片编号占位符 7">
            <a:extLst>
              <a:ext uri="{FF2B5EF4-FFF2-40B4-BE49-F238E27FC236}">
                <a16:creationId xmlns:a16="http://schemas.microsoft.com/office/drawing/2014/main" id="{7A52E1D9-0CB8-19A5-22F2-078CB74CB7A2}"/>
              </a:ext>
            </a:extLst>
          </p:cNvPr>
          <p:cNvSpPr>
            <a:spLocks noGrp="1"/>
          </p:cNvSpPr>
          <p:nvPr>
            <p:ph type="sldNum" sz="quarter" idx="12"/>
          </p:nvPr>
        </p:nvSpPr>
        <p:spPr/>
        <p:txBody>
          <a:bodyPr/>
          <a:lstStyle/>
          <a:p>
            <a:pPr>
              <a:defRPr/>
            </a:pPr>
            <a:fld id="{F58659B2-D2A8-BA42-BB8D-94882DBFBDBE}" type="slidenum">
              <a:rPr lang="zh-CN" altLang="en-US" smtClean="0"/>
              <a:pPr>
                <a:defRPr/>
              </a:pPr>
              <a:t>67</a:t>
            </a:fld>
            <a:endParaRPr lang="zh-CN"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75719249-3ABA-F94A-967E-3165A6B83954}"/>
              </a:ext>
            </a:extLst>
          </p:cNvPr>
          <p:cNvSpPr>
            <a:spLocks noGrp="1" noChangeArrowheads="1"/>
          </p:cNvSpPr>
          <p:nvPr>
            <p:ph type="title"/>
          </p:nvPr>
        </p:nvSpPr>
        <p:spPr/>
        <p:txBody>
          <a:bodyPr/>
          <a:lstStyle/>
          <a:p>
            <a:r>
              <a:rPr lang="zh-CN" altLang="en-US"/>
              <a:t>共识和相关问题</a:t>
            </a:r>
          </a:p>
        </p:txBody>
      </p:sp>
      <p:sp>
        <p:nvSpPr>
          <p:cNvPr id="82947" name="Rectangle 3">
            <a:extLst>
              <a:ext uri="{FF2B5EF4-FFF2-40B4-BE49-F238E27FC236}">
                <a16:creationId xmlns:a16="http://schemas.microsoft.com/office/drawing/2014/main" id="{8F17B467-4207-B947-847B-656C1456F168}"/>
              </a:ext>
            </a:extLst>
          </p:cNvPr>
          <p:cNvSpPr>
            <a:spLocks noGrp="1" noChangeArrowheads="1"/>
          </p:cNvSpPr>
          <p:nvPr>
            <p:ph idx="1"/>
          </p:nvPr>
        </p:nvSpPr>
        <p:spPr/>
        <p:txBody>
          <a:bodyPr/>
          <a:lstStyle/>
          <a:p>
            <a:r>
              <a:rPr lang="en-US" altLang="zh-CN" dirty="0"/>
              <a:t>pi: </a:t>
            </a:r>
            <a:r>
              <a:rPr lang="zh-CN" altLang="en-US" dirty="0"/>
              <a:t>进程</a:t>
            </a:r>
            <a:r>
              <a:rPr lang="en-US" altLang="zh-CN" dirty="0" err="1"/>
              <a:t>i</a:t>
            </a:r>
            <a:endParaRPr lang="en-US" altLang="zh-CN" dirty="0"/>
          </a:p>
          <a:p>
            <a:r>
              <a:rPr lang="en-US" altLang="zh-CN" dirty="0"/>
              <a:t>vi: </a:t>
            </a:r>
            <a:r>
              <a:rPr lang="zh-CN" altLang="en-US" dirty="0"/>
              <a:t>进程</a:t>
            </a:r>
            <a:r>
              <a:rPr lang="en-US" altLang="zh-CN" dirty="0"/>
              <a:t>pi</a:t>
            </a:r>
            <a:r>
              <a:rPr lang="zh-CN" altLang="en-US" dirty="0"/>
              <a:t>的提议值（</a:t>
            </a:r>
            <a:r>
              <a:rPr lang="en-US" altLang="zh-CN" dirty="0"/>
              <a:t>proposed</a:t>
            </a:r>
            <a:r>
              <a:rPr lang="zh-CN" altLang="en-US" dirty="0"/>
              <a:t> </a:t>
            </a:r>
            <a:r>
              <a:rPr lang="en-US" altLang="zh-CN" dirty="0"/>
              <a:t>value</a:t>
            </a:r>
            <a:r>
              <a:rPr lang="zh-CN" altLang="en-US" dirty="0"/>
              <a:t>）</a:t>
            </a:r>
          </a:p>
          <a:p>
            <a:r>
              <a:rPr lang="en-US" altLang="zh-CN" dirty="0"/>
              <a:t>di: </a:t>
            </a:r>
            <a:r>
              <a:rPr lang="zh-CN" altLang="en-US" dirty="0"/>
              <a:t>进程</a:t>
            </a:r>
            <a:r>
              <a:rPr lang="en-US" altLang="zh-CN" dirty="0"/>
              <a:t>pi</a:t>
            </a:r>
            <a:r>
              <a:rPr lang="zh-CN" altLang="en-US" dirty="0"/>
              <a:t>的决定变量（</a:t>
            </a:r>
            <a:r>
              <a:rPr lang="en-US" altLang="zh-CN" dirty="0"/>
              <a:t>decision</a:t>
            </a:r>
            <a:r>
              <a:rPr lang="zh-CN" altLang="en-US" dirty="0"/>
              <a:t> </a:t>
            </a:r>
            <a:r>
              <a:rPr lang="en-US" altLang="zh-CN" dirty="0"/>
              <a:t>value</a:t>
            </a:r>
            <a:r>
              <a:rPr lang="zh-CN" altLang="en-US" dirty="0"/>
              <a:t>）</a:t>
            </a:r>
          </a:p>
        </p:txBody>
      </p:sp>
      <p:sp>
        <p:nvSpPr>
          <p:cNvPr id="2" name="日期占位符 1">
            <a:extLst>
              <a:ext uri="{FF2B5EF4-FFF2-40B4-BE49-F238E27FC236}">
                <a16:creationId xmlns:a16="http://schemas.microsoft.com/office/drawing/2014/main" id="{9677D012-EB94-DB48-8FB1-4C3CC9AAD757}"/>
              </a:ext>
            </a:extLst>
          </p:cNvPr>
          <p:cNvSpPr>
            <a:spLocks noGrp="1"/>
          </p:cNvSpPr>
          <p:nvPr>
            <p:ph type="dt" sz="half" idx="10"/>
          </p:nvPr>
        </p:nvSpPr>
        <p:spPr/>
        <p:txBody>
          <a:bodyPr/>
          <a:lstStyle/>
          <a:p>
            <a:pPr>
              <a:defRPr/>
            </a:pPr>
            <a:fld id="{F3C7DF44-497B-A14F-AB73-A929F7FAB31C}" type="datetime1">
              <a:rPr lang="zh-CN" altLang="en-US" smtClean="0"/>
              <a:t>2022/10/9</a:t>
            </a:fld>
            <a:endParaRPr lang="zh-CN" altLang="en-US"/>
          </a:p>
        </p:txBody>
      </p:sp>
      <p:sp>
        <p:nvSpPr>
          <p:cNvPr id="3" name="页脚占位符 2">
            <a:extLst>
              <a:ext uri="{FF2B5EF4-FFF2-40B4-BE49-F238E27FC236}">
                <a16:creationId xmlns:a16="http://schemas.microsoft.com/office/drawing/2014/main" id="{7EDDFDDF-6DB8-E34A-A536-CBEA7348D023}"/>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4E1098AB-A291-F646-A87D-3B1D23C81F42}"/>
              </a:ext>
            </a:extLst>
          </p:cNvPr>
          <p:cNvSpPr>
            <a:spLocks noGrp="1"/>
          </p:cNvSpPr>
          <p:nvPr>
            <p:ph type="sldNum" sz="quarter" idx="12"/>
          </p:nvPr>
        </p:nvSpPr>
        <p:spPr/>
        <p:txBody>
          <a:bodyPr/>
          <a:lstStyle/>
          <a:p>
            <a:pPr>
              <a:defRPr/>
            </a:pPr>
            <a:fld id="{F58659B2-D2A8-BA42-BB8D-94882DBFBDBE}" type="slidenum">
              <a:rPr lang="zh-CN" altLang="en-US" smtClean="0"/>
              <a:pPr>
                <a:defRPr/>
              </a:pPr>
              <a:t>68</a:t>
            </a:fld>
            <a:endParaRPr lang="zh-CN"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5B451D94-C901-5344-877B-EA2CE692D603}"/>
              </a:ext>
            </a:extLst>
          </p:cNvPr>
          <p:cNvSpPr>
            <a:spLocks noGrp="1" noChangeArrowheads="1"/>
          </p:cNvSpPr>
          <p:nvPr>
            <p:ph type="title"/>
          </p:nvPr>
        </p:nvSpPr>
        <p:spPr/>
        <p:txBody>
          <a:bodyPr/>
          <a:lstStyle/>
          <a:p>
            <a:r>
              <a:rPr lang="zh-CN" altLang="en-US"/>
              <a:t>共识和相关问题</a:t>
            </a:r>
          </a:p>
        </p:txBody>
      </p:sp>
      <p:sp>
        <p:nvSpPr>
          <p:cNvPr id="75779" name="Rectangle 3">
            <a:extLst>
              <a:ext uri="{FF2B5EF4-FFF2-40B4-BE49-F238E27FC236}">
                <a16:creationId xmlns:a16="http://schemas.microsoft.com/office/drawing/2014/main" id="{E3E8BE9D-E313-4276-BD92-24BB18C4D3BA}"/>
              </a:ext>
            </a:extLst>
          </p:cNvPr>
          <p:cNvSpPr>
            <a:spLocks noGrp="1" noChangeArrowheads="1"/>
          </p:cNvSpPr>
          <p:nvPr>
            <p:ph idx="1"/>
          </p:nvPr>
        </p:nvSpPr>
        <p:spPr/>
        <p:txBody>
          <a:bodyPr/>
          <a:lstStyle/>
          <a:p>
            <a:r>
              <a:rPr lang="en-US" altLang="zh-CN" dirty="0"/>
              <a:t>3</a:t>
            </a:r>
            <a:r>
              <a:rPr lang="zh-CN" altLang="en-US" dirty="0"/>
              <a:t>个进程的共识问题示例</a:t>
            </a:r>
          </a:p>
          <a:p>
            <a:pPr lvl="1"/>
            <a:endParaRPr lang="zh-CN" altLang="en-US" dirty="0"/>
          </a:p>
        </p:txBody>
      </p:sp>
      <p:sp>
        <p:nvSpPr>
          <p:cNvPr id="318467" name="Oval 3">
            <a:extLst>
              <a:ext uri="{FF2B5EF4-FFF2-40B4-BE49-F238E27FC236}">
                <a16:creationId xmlns:a16="http://schemas.microsoft.com/office/drawing/2014/main" id="{74526414-9112-5E43-822A-42EAD7DB2A9C}"/>
              </a:ext>
            </a:extLst>
          </p:cNvPr>
          <p:cNvSpPr>
            <a:spLocks noChangeArrowheads="1"/>
          </p:cNvSpPr>
          <p:nvPr/>
        </p:nvSpPr>
        <p:spPr bwMode="auto">
          <a:xfrm>
            <a:off x="2987675" y="3029989"/>
            <a:ext cx="2447925" cy="1584325"/>
          </a:xfrm>
          <a:prstGeom prst="ellipse">
            <a:avLst/>
          </a:prstGeom>
          <a:solidFill>
            <a:schemeClr val="accent2"/>
          </a:solidFill>
          <a:ln w="9525">
            <a:solidFill>
              <a:schemeClr val="tx1"/>
            </a:solidFill>
            <a:miter lim="800000"/>
            <a:headEnd/>
            <a:tailEnd/>
          </a:ln>
        </p:spPr>
        <p:txBody>
          <a:bodyPr wrap="none" anchor="ct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0"/>
              </a:spcBef>
              <a:buFontTx/>
              <a:buNone/>
            </a:pPr>
            <a:r>
              <a:rPr lang="en-US" altLang="zh-CN" b="0" dirty="0">
                <a:solidFill>
                  <a:schemeClr val="bg1"/>
                </a:solidFill>
                <a:latin typeface="Arial" panose="020B0604020202020204" pitchFamily="34" charset="0"/>
                <a:cs typeface="Arial" panose="020B0604020202020204" pitchFamily="34" charset="0"/>
              </a:rPr>
              <a:t>Consensus </a:t>
            </a:r>
          </a:p>
          <a:p>
            <a:pPr algn="ctr" eaLnBrk="1" hangingPunct="1">
              <a:lnSpc>
                <a:spcPct val="100000"/>
              </a:lnSpc>
              <a:spcBef>
                <a:spcPct val="0"/>
              </a:spcBef>
              <a:buFontTx/>
              <a:buNone/>
            </a:pPr>
            <a:r>
              <a:rPr lang="en-US" altLang="zh-CN" b="0" dirty="0">
                <a:solidFill>
                  <a:schemeClr val="bg1"/>
                </a:solidFill>
                <a:latin typeface="Arial" panose="020B0604020202020204" pitchFamily="34" charset="0"/>
                <a:cs typeface="Arial" panose="020B0604020202020204" pitchFamily="34" charset="0"/>
              </a:rPr>
              <a:t>algorithm</a:t>
            </a:r>
          </a:p>
        </p:txBody>
      </p:sp>
      <p:sp>
        <p:nvSpPr>
          <p:cNvPr id="318468" name="Oval 4">
            <a:extLst>
              <a:ext uri="{FF2B5EF4-FFF2-40B4-BE49-F238E27FC236}">
                <a16:creationId xmlns:a16="http://schemas.microsoft.com/office/drawing/2014/main" id="{7C0E8CC7-44C9-8047-A409-0669BDCD9B12}"/>
              </a:ext>
            </a:extLst>
          </p:cNvPr>
          <p:cNvSpPr>
            <a:spLocks noChangeArrowheads="1"/>
          </p:cNvSpPr>
          <p:nvPr/>
        </p:nvSpPr>
        <p:spPr bwMode="auto">
          <a:xfrm>
            <a:off x="2052638" y="1806026"/>
            <a:ext cx="647700" cy="647700"/>
          </a:xfrm>
          <a:prstGeom prst="ellipse">
            <a:avLst/>
          </a:prstGeom>
          <a:solidFill>
            <a:srgbClr val="E6E8E8"/>
          </a:solidFill>
          <a:ln w="9525">
            <a:solidFill>
              <a:schemeClr val="tx1"/>
            </a:solidFill>
            <a:miter lim="800000"/>
            <a:headEnd/>
            <a:tailEnd/>
          </a:ln>
        </p:spPr>
        <p:txBody>
          <a:bodyPr wrap="none" anchor="ct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0"/>
              </a:spcBef>
              <a:buFontTx/>
              <a:buNone/>
            </a:pPr>
            <a:r>
              <a:rPr lang="en-US" altLang="zh-CN" b="0">
                <a:latin typeface="Arial" panose="020B0604020202020204" pitchFamily="34" charset="0"/>
                <a:cs typeface="Arial" panose="020B0604020202020204" pitchFamily="34" charset="0"/>
              </a:rPr>
              <a:t>P</a:t>
            </a:r>
            <a:r>
              <a:rPr lang="en-US" altLang="zh-CN" b="0" baseline="-25000">
                <a:latin typeface="Arial" panose="020B0604020202020204" pitchFamily="34" charset="0"/>
                <a:cs typeface="Arial" panose="020B0604020202020204" pitchFamily="34" charset="0"/>
              </a:rPr>
              <a:t>1</a:t>
            </a:r>
            <a:endParaRPr lang="en-US" altLang="zh-CN" b="0">
              <a:latin typeface="Arial" panose="020B0604020202020204" pitchFamily="34" charset="0"/>
              <a:cs typeface="Arial" panose="020B0604020202020204" pitchFamily="34" charset="0"/>
            </a:endParaRPr>
          </a:p>
        </p:txBody>
      </p:sp>
      <p:sp>
        <p:nvSpPr>
          <p:cNvPr id="318469" name="Oval 5">
            <a:extLst>
              <a:ext uri="{FF2B5EF4-FFF2-40B4-BE49-F238E27FC236}">
                <a16:creationId xmlns:a16="http://schemas.microsoft.com/office/drawing/2014/main" id="{4C0B38A0-EBC5-8345-BBD1-F1C6538BA121}"/>
              </a:ext>
            </a:extLst>
          </p:cNvPr>
          <p:cNvSpPr>
            <a:spLocks noChangeArrowheads="1"/>
          </p:cNvSpPr>
          <p:nvPr/>
        </p:nvSpPr>
        <p:spPr bwMode="auto">
          <a:xfrm>
            <a:off x="3887787" y="5429250"/>
            <a:ext cx="647700" cy="647700"/>
          </a:xfrm>
          <a:prstGeom prst="ellipse">
            <a:avLst/>
          </a:prstGeom>
          <a:solidFill>
            <a:schemeClr val="hlink"/>
          </a:solidFill>
          <a:ln w="9525">
            <a:solidFill>
              <a:schemeClr val="tx1"/>
            </a:solidFill>
            <a:miter lim="800000"/>
            <a:headEnd/>
            <a:tailEnd/>
          </a:ln>
        </p:spPr>
        <p:txBody>
          <a:bodyPr wrap="none" anchor="ct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0"/>
              </a:spcBef>
              <a:buFontTx/>
              <a:buNone/>
            </a:pPr>
            <a:r>
              <a:rPr lang="en-US" altLang="zh-CN" b="0">
                <a:solidFill>
                  <a:schemeClr val="bg1"/>
                </a:solidFill>
                <a:latin typeface="Arial" panose="020B0604020202020204" pitchFamily="34" charset="0"/>
                <a:cs typeface="Arial" panose="020B0604020202020204" pitchFamily="34" charset="0"/>
              </a:rPr>
              <a:t>P</a:t>
            </a:r>
            <a:r>
              <a:rPr lang="en-US" altLang="zh-CN" b="0" baseline="-25000">
                <a:solidFill>
                  <a:schemeClr val="bg1"/>
                </a:solidFill>
                <a:latin typeface="Arial" panose="020B0604020202020204" pitchFamily="34" charset="0"/>
                <a:cs typeface="Arial" panose="020B0604020202020204" pitchFamily="34" charset="0"/>
              </a:rPr>
              <a:t>3</a:t>
            </a:r>
            <a:endParaRPr lang="en-US" altLang="zh-CN" b="0">
              <a:solidFill>
                <a:schemeClr val="bg1"/>
              </a:solidFill>
              <a:latin typeface="Arial" panose="020B0604020202020204" pitchFamily="34" charset="0"/>
              <a:cs typeface="Arial" panose="020B0604020202020204" pitchFamily="34" charset="0"/>
            </a:endParaRPr>
          </a:p>
        </p:txBody>
      </p:sp>
      <p:sp>
        <p:nvSpPr>
          <p:cNvPr id="318470" name="Oval 6">
            <a:extLst>
              <a:ext uri="{FF2B5EF4-FFF2-40B4-BE49-F238E27FC236}">
                <a16:creationId xmlns:a16="http://schemas.microsoft.com/office/drawing/2014/main" id="{0904D7C5-B4FD-244D-B9BF-EAABF9A5DD38}"/>
              </a:ext>
            </a:extLst>
          </p:cNvPr>
          <p:cNvSpPr>
            <a:spLocks noChangeArrowheads="1"/>
          </p:cNvSpPr>
          <p:nvPr/>
        </p:nvSpPr>
        <p:spPr bwMode="auto">
          <a:xfrm>
            <a:off x="5795963" y="1733001"/>
            <a:ext cx="647700" cy="647700"/>
          </a:xfrm>
          <a:prstGeom prst="ellipse">
            <a:avLst/>
          </a:prstGeom>
          <a:solidFill>
            <a:srgbClr val="E6E8E8"/>
          </a:solidFill>
          <a:ln w="9525">
            <a:solidFill>
              <a:schemeClr val="tx1"/>
            </a:solidFill>
            <a:miter lim="800000"/>
            <a:headEnd/>
            <a:tailEnd/>
          </a:ln>
        </p:spPr>
        <p:txBody>
          <a:bodyPr wrap="none" anchor="ct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0"/>
              </a:spcBef>
              <a:buFontTx/>
              <a:buNone/>
            </a:pPr>
            <a:r>
              <a:rPr lang="en-US" altLang="zh-CN" b="0">
                <a:latin typeface="Arial" panose="020B0604020202020204" pitchFamily="34" charset="0"/>
                <a:cs typeface="Arial" panose="020B0604020202020204" pitchFamily="34" charset="0"/>
              </a:rPr>
              <a:t>P</a:t>
            </a:r>
            <a:r>
              <a:rPr lang="en-US" altLang="zh-CN" b="0" baseline="-25000">
                <a:latin typeface="Arial" panose="020B0604020202020204" pitchFamily="34" charset="0"/>
                <a:cs typeface="Arial" panose="020B0604020202020204" pitchFamily="34" charset="0"/>
              </a:rPr>
              <a:t>2</a:t>
            </a:r>
            <a:endParaRPr lang="en-US" altLang="zh-CN" b="0">
              <a:latin typeface="Arial" panose="020B0604020202020204" pitchFamily="34" charset="0"/>
              <a:cs typeface="Arial" panose="020B0604020202020204" pitchFamily="34" charset="0"/>
            </a:endParaRPr>
          </a:p>
        </p:txBody>
      </p:sp>
      <p:grpSp>
        <p:nvGrpSpPr>
          <p:cNvPr id="2" name="Group 7">
            <a:extLst>
              <a:ext uri="{FF2B5EF4-FFF2-40B4-BE49-F238E27FC236}">
                <a16:creationId xmlns:a16="http://schemas.microsoft.com/office/drawing/2014/main" id="{AD4D04E4-F65F-6D4E-800F-BD0097AAA041}"/>
              </a:ext>
            </a:extLst>
          </p:cNvPr>
          <p:cNvGrpSpPr>
            <a:grpSpLocks/>
          </p:cNvGrpSpPr>
          <p:nvPr/>
        </p:nvGrpSpPr>
        <p:grpSpPr bwMode="auto">
          <a:xfrm>
            <a:off x="2605088" y="2247351"/>
            <a:ext cx="3286125" cy="3181350"/>
            <a:chOff x="1686" y="1441"/>
            <a:chExt cx="2070" cy="2004"/>
          </a:xfrm>
        </p:grpSpPr>
        <p:cxnSp>
          <p:nvCxnSpPr>
            <p:cNvPr id="83986" name="AutoShape 8">
              <a:extLst>
                <a:ext uri="{FF2B5EF4-FFF2-40B4-BE49-F238E27FC236}">
                  <a16:creationId xmlns:a16="http://schemas.microsoft.com/office/drawing/2014/main" id="{DED1EC53-C973-424F-BB0C-1240ACA8D07C}"/>
                </a:ext>
              </a:extLst>
            </p:cNvPr>
            <p:cNvCxnSpPr>
              <a:cxnSpLocks noChangeShapeType="1"/>
              <a:stCxn id="318468" idx="5"/>
              <a:endCxn id="318467" idx="1"/>
            </p:cNvCxnSpPr>
            <p:nvPr/>
          </p:nvCxnSpPr>
          <p:spPr bwMode="auto">
            <a:xfrm>
              <a:off x="1686" y="1487"/>
              <a:ext cx="467" cy="569"/>
            </a:xfrm>
            <a:prstGeom prst="straightConnector1">
              <a:avLst/>
            </a:prstGeom>
            <a:noFill/>
            <a:ln w="28575">
              <a:solidFill>
                <a:schemeClr val="folHlink"/>
              </a:solidFill>
              <a:miter lim="800000"/>
              <a:headEnd/>
              <a:tailEnd type="triangle" w="med" len="lg"/>
            </a:ln>
            <a:extLst>
              <a:ext uri="{909E8E84-426E-40DD-AFC4-6F175D3DCCD1}">
                <a14:hiddenFill xmlns:a14="http://schemas.microsoft.com/office/drawing/2010/main">
                  <a:noFill/>
                </a14:hiddenFill>
              </a:ext>
            </a:extLst>
          </p:spPr>
        </p:cxnSp>
        <p:cxnSp>
          <p:nvCxnSpPr>
            <p:cNvPr id="83987" name="AutoShape 9">
              <a:extLst>
                <a:ext uri="{FF2B5EF4-FFF2-40B4-BE49-F238E27FC236}">
                  <a16:creationId xmlns:a16="http://schemas.microsoft.com/office/drawing/2014/main" id="{680D7701-3CF5-D946-AF7C-E3233D7CEA9B}"/>
                </a:ext>
              </a:extLst>
            </p:cNvPr>
            <p:cNvCxnSpPr>
              <a:cxnSpLocks noChangeShapeType="1"/>
              <a:stCxn id="318469" idx="0"/>
              <a:endCxn id="318467" idx="4"/>
            </p:cNvCxnSpPr>
            <p:nvPr/>
          </p:nvCxnSpPr>
          <p:spPr bwMode="auto">
            <a:xfrm flipV="1">
              <a:off x="2698" y="2932"/>
              <a:ext cx="0" cy="513"/>
            </a:xfrm>
            <a:prstGeom prst="straightConnector1">
              <a:avLst/>
            </a:prstGeom>
            <a:noFill/>
            <a:ln w="28575">
              <a:solidFill>
                <a:schemeClr val="folHlink"/>
              </a:solidFill>
              <a:miter lim="800000"/>
              <a:headEnd/>
              <a:tailEnd type="triangle" w="med" len="lg"/>
            </a:ln>
            <a:extLst>
              <a:ext uri="{909E8E84-426E-40DD-AFC4-6F175D3DCCD1}">
                <a14:hiddenFill xmlns:a14="http://schemas.microsoft.com/office/drawing/2010/main">
                  <a:noFill/>
                </a14:hiddenFill>
              </a:ext>
            </a:extLst>
          </p:spPr>
        </p:cxnSp>
        <p:cxnSp>
          <p:nvCxnSpPr>
            <p:cNvPr id="83988" name="AutoShape 10">
              <a:extLst>
                <a:ext uri="{FF2B5EF4-FFF2-40B4-BE49-F238E27FC236}">
                  <a16:creationId xmlns:a16="http://schemas.microsoft.com/office/drawing/2014/main" id="{0999F794-6C76-D24D-943A-5F5F236735DB}"/>
                </a:ext>
              </a:extLst>
            </p:cNvPr>
            <p:cNvCxnSpPr>
              <a:cxnSpLocks noChangeShapeType="1"/>
              <a:stCxn id="318470" idx="3"/>
              <a:endCxn id="318467" idx="7"/>
            </p:cNvCxnSpPr>
            <p:nvPr/>
          </p:nvCxnSpPr>
          <p:spPr bwMode="auto">
            <a:xfrm flipH="1">
              <a:off x="3243" y="1441"/>
              <a:ext cx="513" cy="615"/>
            </a:xfrm>
            <a:prstGeom prst="straightConnector1">
              <a:avLst/>
            </a:prstGeom>
            <a:noFill/>
            <a:ln w="28575">
              <a:solidFill>
                <a:schemeClr val="folHlink"/>
              </a:solidFill>
              <a:miter lim="800000"/>
              <a:headEnd/>
              <a:tailEnd type="triangle" w="med" len="lg"/>
            </a:ln>
            <a:extLst>
              <a:ext uri="{909E8E84-426E-40DD-AFC4-6F175D3DCCD1}">
                <a14:hiddenFill xmlns:a14="http://schemas.microsoft.com/office/drawing/2010/main">
                  <a:noFill/>
                </a14:hiddenFill>
              </a:ext>
            </a:extLst>
          </p:spPr>
        </p:cxnSp>
      </p:grpSp>
      <p:grpSp>
        <p:nvGrpSpPr>
          <p:cNvPr id="3" name="Group 11">
            <a:extLst>
              <a:ext uri="{FF2B5EF4-FFF2-40B4-BE49-F238E27FC236}">
                <a16:creationId xmlns:a16="http://schemas.microsoft.com/office/drawing/2014/main" id="{C8EFE571-2543-4C4C-83D9-A746AC7B12EE}"/>
              </a:ext>
            </a:extLst>
          </p:cNvPr>
          <p:cNvGrpSpPr>
            <a:grpSpLocks/>
          </p:cNvGrpSpPr>
          <p:nvPr/>
        </p:nvGrpSpPr>
        <p:grpSpPr bwMode="auto">
          <a:xfrm>
            <a:off x="2700338" y="2024385"/>
            <a:ext cx="3095625" cy="1044575"/>
            <a:chOff x="1746" y="982"/>
            <a:chExt cx="1950" cy="658"/>
          </a:xfrm>
        </p:grpSpPr>
        <p:cxnSp>
          <p:nvCxnSpPr>
            <p:cNvPr id="83984" name="AutoShape 12">
              <a:extLst>
                <a:ext uri="{FF2B5EF4-FFF2-40B4-BE49-F238E27FC236}">
                  <a16:creationId xmlns:a16="http://schemas.microsoft.com/office/drawing/2014/main" id="{067B8073-27CD-0C45-958A-4BC74F9632D6}"/>
                </a:ext>
              </a:extLst>
            </p:cNvPr>
            <p:cNvCxnSpPr>
              <a:cxnSpLocks noChangeShapeType="1"/>
              <a:endCxn id="318468" idx="6"/>
            </p:cNvCxnSpPr>
            <p:nvPr/>
          </p:nvCxnSpPr>
          <p:spPr bwMode="auto">
            <a:xfrm rot="5400000" flipH="1">
              <a:off x="1735" y="1039"/>
              <a:ext cx="612" cy="590"/>
            </a:xfrm>
            <a:prstGeom prst="curvedConnector2">
              <a:avLst/>
            </a:prstGeom>
            <a:noFill/>
            <a:ln w="28575">
              <a:solidFill>
                <a:schemeClr val="folHlink"/>
              </a:solidFill>
              <a:miter lim="800000"/>
              <a:headEnd/>
              <a:tailEnd type="triangle" w="med" len="lg"/>
            </a:ln>
            <a:extLst>
              <a:ext uri="{909E8E84-426E-40DD-AFC4-6F175D3DCCD1}">
                <a14:hiddenFill xmlns:a14="http://schemas.microsoft.com/office/drawing/2010/main">
                  <a:noFill/>
                </a14:hiddenFill>
              </a:ext>
            </a:extLst>
          </p:spPr>
        </p:cxnSp>
        <p:cxnSp>
          <p:nvCxnSpPr>
            <p:cNvPr id="83985" name="AutoShape 13">
              <a:extLst>
                <a:ext uri="{FF2B5EF4-FFF2-40B4-BE49-F238E27FC236}">
                  <a16:creationId xmlns:a16="http://schemas.microsoft.com/office/drawing/2014/main" id="{8857C807-4D95-2249-A9B3-42144D377BAB}"/>
                </a:ext>
              </a:extLst>
            </p:cNvPr>
            <p:cNvCxnSpPr>
              <a:cxnSpLocks noChangeShapeType="1"/>
              <a:endCxn id="318470" idx="2"/>
            </p:cNvCxnSpPr>
            <p:nvPr/>
          </p:nvCxnSpPr>
          <p:spPr bwMode="auto">
            <a:xfrm rot="16200000">
              <a:off x="3050" y="994"/>
              <a:ext cx="658" cy="634"/>
            </a:xfrm>
            <a:prstGeom prst="curvedConnector2">
              <a:avLst/>
            </a:prstGeom>
            <a:noFill/>
            <a:ln w="28575">
              <a:solidFill>
                <a:schemeClr val="folHlink"/>
              </a:solidFill>
              <a:miter lim="800000"/>
              <a:headEnd/>
              <a:tailEnd type="triangle" w="med" len="lg"/>
            </a:ln>
            <a:extLst>
              <a:ext uri="{909E8E84-426E-40DD-AFC4-6F175D3DCCD1}">
                <a14:hiddenFill xmlns:a14="http://schemas.microsoft.com/office/drawing/2010/main">
                  <a:noFill/>
                </a14:hiddenFill>
              </a:ext>
            </a:extLst>
          </p:spPr>
        </p:cxnSp>
      </p:grpSp>
      <p:sp>
        <p:nvSpPr>
          <p:cNvPr id="318478" name="Text Box 14">
            <a:extLst>
              <a:ext uri="{FF2B5EF4-FFF2-40B4-BE49-F238E27FC236}">
                <a16:creationId xmlns:a16="http://schemas.microsoft.com/office/drawing/2014/main" id="{0A08FACC-D432-EF4A-B9DF-DF7F4BF0CB18}"/>
              </a:ext>
            </a:extLst>
          </p:cNvPr>
          <p:cNvSpPr txBox="1">
            <a:spLocks noChangeArrowheads="1"/>
          </p:cNvSpPr>
          <p:nvPr/>
        </p:nvSpPr>
        <p:spPr bwMode="auto">
          <a:xfrm>
            <a:off x="2771775" y="1733001"/>
            <a:ext cx="16525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2000">
                <a:solidFill>
                  <a:schemeClr val="folHlink"/>
                </a:solidFill>
                <a:latin typeface="Arial" panose="020B0604020202020204" pitchFamily="34" charset="0"/>
                <a:cs typeface="Arial" panose="020B0604020202020204" pitchFamily="34" charset="0"/>
              </a:rPr>
              <a:t>d</a:t>
            </a:r>
            <a:r>
              <a:rPr lang="en-US" altLang="zh-CN" sz="2000" baseline="-25000">
                <a:solidFill>
                  <a:schemeClr val="folHlink"/>
                </a:solidFill>
                <a:latin typeface="Arial" panose="020B0604020202020204" pitchFamily="34" charset="0"/>
                <a:cs typeface="Arial" panose="020B0604020202020204" pitchFamily="34" charset="0"/>
              </a:rPr>
              <a:t>1</a:t>
            </a:r>
            <a:r>
              <a:rPr lang="en-US" altLang="zh-CN" sz="2000">
                <a:solidFill>
                  <a:schemeClr val="folHlink"/>
                </a:solidFill>
                <a:latin typeface="Arial" panose="020B0604020202020204" pitchFamily="34" charset="0"/>
                <a:cs typeface="Arial" panose="020B0604020202020204" pitchFamily="34" charset="0"/>
              </a:rPr>
              <a:t>:=proceed</a:t>
            </a:r>
          </a:p>
        </p:txBody>
      </p:sp>
      <p:sp>
        <p:nvSpPr>
          <p:cNvPr id="318479" name="Text Box 15">
            <a:extLst>
              <a:ext uri="{FF2B5EF4-FFF2-40B4-BE49-F238E27FC236}">
                <a16:creationId xmlns:a16="http://schemas.microsoft.com/office/drawing/2014/main" id="{8D610E6C-D4C3-134E-ABBD-96193863EA0C}"/>
              </a:ext>
            </a:extLst>
          </p:cNvPr>
          <p:cNvSpPr txBox="1">
            <a:spLocks noChangeArrowheads="1"/>
          </p:cNvSpPr>
          <p:nvPr/>
        </p:nvSpPr>
        <p:spPr bwMode="auto">
          <a:xfrm>
            <a:off x="6516688" y="1804439"/>
            <a:ext cx="16525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2000">
                <a:solidFill>
                  <a:schemeClr val="folHlink"/>
                </a:solidFill>
                <a:latin typeface="Arial" panose="020B0604020202020204" pitchFamily="34" charset="0"/>
                <a:cs typeface="Arial" panose="020B0604020202020204" pitchFamily="34" charset="0"/>
              </a:rPr>
              <a:t>d</a:t>
            </a:r>
            <a:r>
              <a:rPr lang="en-US" altLang="zh-CN" sz="2000" baseline="-25000">
                <a:solidFill>
                  <a:schemeClr val="folHlink"/>
                </a:solidFill>
                <a:latin typeface="Arial" panose="020B0604020202020204" pitchFamily="34" charset="0"/>
                <a:cs typeface="Arial" panose="020B0604020202020204" pitchFamily="34" charset="0"/>
              </a:rPr>
              <a:t>2</a:t>
            </a:r>
            <a:r>
              <a:rPr lang="en-US" altLang="zh-CN" sz="2000">
                <a:solidFill>
                  <a:schemeClr val="folHlink"/>
                </a:solidFill>
                <a:latin typeface="Arial" panose="020B0604020202020204" pitchFamily="34" charset="0"/>
                <a:cs typeface="Arial" panose="020B0604020202020204" pitchFamily="34" charset="0"/>
              </a:rPr>
              <a:t>:=proceed</a:t>
            </a:r>
          </a:p>
        </p:txBody>
      </p:sp>
      <p:sp>
        <p:nvSpPr>
          <p:cNvPr id="318480" name="Text Box 16">
            <a:extLst>
              <a:ext uri="{FF2B5EF4-FFF2-40B4-BE49-F238E27FC236}">
                <a16:creationId xmlns:a16="http://schemas.microsoft.com/office/drawing/2014/main" id="{F2F69185-7171-454B-82DB-773C7CB02006}"/>
              </a:ext>
            </a:extLst>
          </p:cNvPr>
          <p:cNvSpPr txBox="1">
            <a:spLocks noChangeArrowheads="1"/>
          </p:cNvSpPr>
          <p:nvPr/>
        </p:nvSpPr>
        <p:spPr bwMode="auto">
          <a:xfrm>
            <a:off x="1260475" y="2741064"/>
            <a:ext cx="1666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2000">
                <a:solidFill>
                  <a:schemeClr val="folHlink"/>
                </a:solidFill>
                <a:latin typeface="Arial" panose="020B0604020202020204" pitchFamily="34" charset="0"/>
                <a:cs typeface="Arial" panose="020B0604020202020204" pitchFamily="34" charset="0"/>
              </a:rPr>
              <a:t>V</a:t>
            </a:r>
            <a:r>
              <a:rPr lang="en-US" altLang="zh-CN" sz="2000" baseline="-25000">
                <a:solidFill>
                  <a:schemeClr val="folHlink"/>
                </a:solidFill>
                <a:latin typeface="Arial" panose="020B0604020202020204" pitchFamily="34" charset="0"/>
                <a:cs typeface="Arial" panose="020B0604020202020204" pitchFamily="34" charset="0"/>
              </a:rPr>
              <a:t>1</a:t>
            </a:r>
            <a:r>
              <a:rPr lang="en-US" altLang="zh-CN" sz="2000">
                <a:solidFill>
                  <a:schemeClr val="folHlink"/>
                </a:solidFill>
                <a:latin typeface="Arial" panose="020B0604020202020204" pitchFamily="34" charset="0"/>
                <a:cs typeface="Arial" panose="020B0604020202020204" pitchFamily="34" charset="0"/>
              </a:rPr>
              <a:t>:=proceed</a:t>
            </a:r>
          </a:p>
        </p:txBody>
      </p:sp>
      <p:sp>
        <p:nvSpPr>
          <p:cNvPr id="318481" name="Text Box 17">
            <a:extLst>
              <a:ext uri="{FF2B5EF4-FFF2-40B4-BE49-F238E27FC236}">
                <a16:creationId xmlns:a16="http://schemas.microsoft.com/office/drawing/2014/main" id="{5ED86330-B37C-A348-ABCA-BF6422D64942}"/>
              </a:ext>
            </a:extLst>
          </p:cNvPr>
          <p:cNvSpPr txBox="1">
            <a:spLocks noChangeArrowheads="1"/>
          </p:cNvSpPr>
          <p:nvPr/>
        </p:nvSpPr>
        <p:spPr bwMode="auto">
          <a:xfrm>
            <a:off x="5580063" y="2741064"/>
            <a:ext cx="1666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2000">
                <a:solidFill>
                  <a:schemeClr val="folHlink"/>
                </a:solidFill>
                <a:latin typeface="Arial" panose="020B0604020202020204" pitchFamily="34" charset="0"/>
                <a:cs typeface="Arial" panose="020B0604020202020204" pitchFamily="34" charset="0"/>
              </a:rPr>
              <a:t>V</a:t>
            </a:r>
            <a:r>
              <a:rPr lang="en-US" altLang="zh-CN" sz="2000" baseline="-25000">
                <a:solidFill>
                  <a:schemeClr val="folHlink"/>
                </a:solidFill>
                <a:latin typeface="Arial" panose="020B0604020202020204" pitchFamily="34" charset="0"/>
                <a:cs typeface="Arial" panose="020B0604020202020204" pitchFamily="34" charset="0"/>
              </a:rPr>
              <a:t>2</a:t>
            </a:r>
            <a:r>
              <a:rPr lang="en-US" altLang="zh-CN" sz="2000">
                <a:solidFill>
                  <a:schemeClr val="folHlink"/>
                </a:solidFill>
                <a:latin typeface="Arial" panose="020B0604020202020204" pitchFamily="34" charset="0"/>
                <a:cs typeface="Arial" panose="020B0604020202020204" pitchFamily="34" charset="0"/>
              </a:rPr>
              <a:t>:=proceed</a:t>
            </a:r>
          </a:p>
        </p:txBody>
      </p:sp>
      <p:sp>
        <p:nvSpPr>
          <p:cNvPr id="318482" name="Text Box 18">
            <a:extLst>
              <a:ext uri="{FF2B5EF4-FFF2-40B4-BE49-F238E27FC236}">
                <a16:creationId xmlns:a16="http://schemas.microsoft.com/office/drawing/2014/main" id="{CEBF0E42-B8F5-BA46-A337-F66ECB30098B}"/>
              </a:ext>
            </a:extLst>
          </p:cNvPr>
          <p:cNvSpPr txBox="1">
            <a:spLocks noChangeArrowheads="1"/>
          </p:cNvSpPr>
          <p:nvPr/>
        </p:nvSpPr>
        <p:spPr bwMode="auto">
          <a:xfrm>
            <a:off x="2124075" y="4901651"/>
            <a:ext cx="13128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2000">
                <a:solidFill>
                  <a:schemeClr val="folHlink"/>
                </a:solidFill>
                <a:latin typeface="Arial" panose="020B0604020202020204" pitchFamily="34" charset="0"/>
                <a:cs typeface="Arial" panose="020B0604020202020204" pitchFamily="34" charset="0"/>
              </a:rPr>
              <a:t>V</a:t>
            </a:r>
            <a:r>
              <a:rPr lang="en-US" altLang="zh-CN" sz="2000" baseline="-25000">
                <a:solidFill>
                  <a:schemeClr val="folHlink"/>
                </a:solidFill>
                <a:latin typeface="Arial" panose="020B0604020202020204" pitchFamily="34" charset="0"/>
                <a:cs typeface="Arial" panose="020B0604020202020204" pitchFamily="34" charset="0"/>
              </a:rPr>
              <a:t>3</a:t>
            </a:r>
            <a:r>
              <a:rPr lang="en-US" altLang="zh-CN" sz="2000">
                <a:solidFill>
                  <a:schemeClr val="folHlink"/>
                </a:solidFill>
                <a:latin typeface="Arial" panose="020B0604020202020204" pitchFamily="34" charset="0"/>
                <a:cs typeface="Arial" panose="020B0604020202020204" pitchFamily="34" charset="0"/>
              </a:rPr>
              <a:t>:=abort</a:t>
            </a:r>
          </a:p>
        </p:txBody>
      </p:sp>
      <p:sp>
        <p:nvSpPr>
          <p:cNvPr id="318483" name="Text Box 19">
            <a:extLst>
              <a:ext uri="{FF2B5EF4-FFF2-40B4-BE49-F238E27FC236}">
                <a16:creationId xmlns:a16="http://schemas.microsoft.com/office/drawing/2014/main" id="{D6886BD3-7203-C341-B734-C2E0B1C636AA}"/>
              </a:ext>
            </a:extLst>
          </p:cNvPr>
          <p:cNvSpPr txBox="1">
            <a:spLocks noChangeArrowheads="1"/>
          </p:cNvSpPr>
          <p:nvPr/>
        </p:nvSpPr>
        <p:spPr bwMode="auto">
          <a:xfrm>
            <a:off x="4860925" y="5596976"/>
            <a:ext cx="1355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2000">
                <a:solidFill>
                  <a:schemeClr val="hlink"/>
                </a:solidFill>
                <a:latin typeface="Arial" panose="020B0604020202020204" pitchFamily="34" charset="0"/>
                <a:cs typeface="Arial" panose="020B0604020202020204" pitchFamily="34" charset="0"/>
              </a:rPr>
              <a:t>(Crashes)</a:t>
            </a:r>
          </a:p>
        </p:txBody>
      </p:sp>
      <p:sp>
        <p:nvSpPr>
          <p:cNvPr id="4" name="日期占位符 3">
            <a:extLst>
              <a:ext uri="{FF2B5EF4-FFF2-40B4-BE49-F238E27FC236}">
                <a16:creationId xmlns:a16="http://schemas.microsoft.com/office/drawing/2014/main" id="{1734ED51-0A2E-4541-B4D0-A47ABB86619C}"/>
              </a:ext>
            </a:extLst>
          </p:cNvPr>
          <p:cNvSpPr>
            <a:spLocks noGrp="1"/>
          </p:cNvSpPr>
          <p:nvPr>
            <p:ph type="dt" sz="half" idx="10"/>
          </p:nvPr>
        </p:nvSpPr>
        <p:spPr/>
        <p:txBody>
          <a:bodyPr/>
          <a:lstStyle/>
          <a:p>
            <a:pPr>
              <a:defRPr/>
            </a:pPr>
            <a:fld id="{23BCC8C2-991F-A74B-84E4-C7A64CD892C3}" type="datetime1">
              <a:rPr lang="zh-CN" altLang="en-US" smtClean="0"/>
              <a:t>2022/10/9</a:t>
            </a:fld>
            <a:endParaRPr lang="zh-CN" altLang="en-US"/>
          </a:p>
        </p:txBody>
      </p:sp>
      <p:sp>
        <p:nvSpPr>
          <p:cNvPr id="5" name="页脚占位符 4">
            <a:extLst>
              <a:ext uri="{FF2B5EF4-FFF2-40B4-BE49-F238E27FC236}">
                <a16:creationId xmlns:a16="http://schemas.microsoft.com/office/drawing/2014/main" id="{F6241685-B3CE-EF44-BB5A-6792632E039B}"/>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C4DCA09F-B325-6C4E-974A-5481A7A850F4}"/>
              </a:ext>
            </a:extLst>
          </p:cNvPr>
          <p:cNvSpPr>
            <a:spLocks noGrp="1"/>
          </p:cNvSpPr>
          <p:nvPr>
            <p:ph type="sldNum" sz="quarter" idx="12"/>
          </p:nvPr>
        </p:nvSpPr>
        <p:spPr/>
        <p:txBody>
          <a:bodyPr/>
          <a:lstStyle/>
          <a:p>
            <a:pPr>
              <a:defRPr/>
            </a:pPr>
            <a:fld id="{F58659B2-D2A8-BA42-BB8D-94882DBFBDBE}" type="slidenum">
              <a:rPr lang="zh-CN" altLang="en-US" smtClean="0"/>
              <a:pPr>
                <a:defRPr/>
              </a:pPr>
              <a:t>69</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grpId="0" nodeType="withEffect">
                                  <p:stCondLst>
                                    <p:cond delay="0"/>
                                  </p:stCondLst>
                                  <p:childTnLst>
                                    <p:set>
                                      <p:cBhvr>
                                        <p:cTn id="6" dur="1" fill="hold">
                                          <p:stCondLst>
                                            <p:cond delay="0"/>
                                          </p:stCondLst>
                                        </p:cTn>
                                        <p:tgtEl>
                                          <p:spTgt spid="318468"/>
                                        </p:tgtEl>
                                        <p:attrNameLst>
                                          <p:attrName>style.visibility</p:attrName>
                                        </p:attrNameLst>
                                      </p:cBhvr>
                                      <p:to>
                                        <p:strVal val="visible"/>
                                      </p:to>
                                    </p:set>
                                    <p:animEffect transition="in" filter="box(out)">
                                      <p:cBhvr>
                                        <p:cTn id="7" dur="500"/>
                                        <p:tgtEl>
                                          <p:spTgt spid="318468"/>
                                        </p:tgtEl>
                                      </p:cBhvr>
                                    </p:animEffect>
                                  </p:childTnLst>
                                </p:cTn>
                              </p:par>
                              <p:par>
                                <p:cTn id="8" presetID="4" presetClass="entr" presetSubtype="32" fill="hold" grpId="0" nodeType="withEffect">
                                  <p:stCondLst>
                                    <p:cond delay="0"/>
                                  </p:stCondLst>
                                  <p:childTnLst>
                                    <p:set>
                                      <p:cBhvr>
                                        <p:cTn id="9" dur="1" fill="hold">
                                          <p:stCondLst>
                                            <p:cond delay="0"/>
                                          </p:stCondLst>
                                        </p:cTn>
                                        <p:tgtEl>
                                          <p:spTgt spid="318470"/>
                                        </p:tgtEl>
                                        <p:attrNameLst>
                                          <p:attrName>style.visibility</p:attrName>
                                        </p:attrNameLst>
                                      </p:cBhvr>
                                      <p:to>
                                        <p:strVal val="visible"/>
                                      </p:to>
                                    </p:set>
                                    <p:animEffect transition="in" filter="box(out)">
                                      <p:cBhvr>
                                        <p:cTn id="10" dur="500"/>
                                        <p:tgtEl>
                                          <p:spTgt spid="318470"/>
                                        </p:tgtEl>
                                      </p:cBhvr>
                                    </p:animEffect>
                                  </p:childTnLst>
                                </p:cTn>
                              </p:par>
                              <p:par>
                                <p:cTn id="11" presetID="4" presetClass="entr" presetSubtype="32" fill="hold" grpId="0" nodeType="withEffect">
                                  <p:stCondLst>
                                    <p:cond delay="0"/>
                                  </p:stCondLst>
                                  <p:childTnLst>
                                    <p:set>
                                      <p:cBhvr>
                                        <p:cTn id="12" dur="1" fill="hold">
                                          <p:stCondLst>
                                            <p:cond delay="0"/>
                                          </p:stCondLst>
                                        </p:cTn>
                                        <p:tgtEl>
                                          <p:spTgt spid="318469"/>
                                        </p:tgtEl>
                                        <p:attrNameLst>
                                          <p:attrName>style.visibility</p:attrName>
                                        </p:attrNameLst>
                                      </p:cBhvr>
                                      <p:to>
                                        <p:strVal val="visible"/>
                                      </p:to>
                                    </p:set>
                                    <p:animEffect transition="in" filter="box(out)">
                                      <p:cBhvr>
                                        <p:cTn id="13" dur="500"/>
                                        <p:tgtEl>
                                          <p:spTgt spid="31846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18483"/>
                                        </p:tgtEl>
                                        <p:attrNameLst>
                                          <p:attrName>style.visibility</p:attrName>
                                        </p:attrNameLst>
                                      </p:cBhvr>
                                      <p:to>
                                        <p:strVal val="visible"/>
                                      </p:to>
                                    </p:set>
                                    <p:animEffect transition="in" filter="wipe(left)">
                                      <p:cBhvr>
                                        <p:cTn id="16" dur="500"/>
                                        <p:tgtEl>
                                          <p:spTgt spid="31848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32" fill="hold" grpId="0" nodeType="clickEffect">
                                  <p:stCondLst>
                                    <p:cond delay="0"/>
                                  </p:stCondLst>
                                  <p:childTnLst>
                                    <p:set>
                                      <p:cBhvr>
                                        <p:cTn id="20" dur="1" fill="hold">
                                          <p:stCondLst>
                                            <p:cond delay="0"/>
                                          </p:stCondLst>
                                        </p:cTn>
                                        <p:tgtEl>
                                          <p:spTgt spid="318467"/>
                                        </p:tgtEl>
                                        <p:attrNameLst>
                                          <p:attrName>style.visibility</p:attrName>
                                        </p:attrNameLst>
                                      </p:cBhvr>
                                      <p:to>
                                        <p:strVal val="visible"/>
                                      </p:to>
                                    </p:set>
                                    <p:animEffect transition="in" filter="box(out)">
                                      <p:cBhvr>
                                        <p:cTn id="21" dur="500"/>
                                        <p:tgtEl>
                                          <p:spTgt spid="31846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18482"/>
                                        </p:tgtEl>
                                        <p:attrNameLst>
                                          <p:attrName>style.visibility</p:attrName>
                                        </p:attrNameLst>
                                      </p:cBhvr>
                                      <p:to>
                                        <p:strVal val="visible"/>
                                      </p:to>
                                    </p:set>
                                    <p:animEffect transition="in" filter="wipe(left)">
                                      <p:cBhvr>
                                        <p:cTn id="26" dur="500"/>
                                        <p:tgtEl>
                                          <p:spTgt spid="318482"/>
                                        </p:tgtEl>
                                      </p:cBhvr>
                                    </p:animEffect>
                                  </p:childTnLst>
                                  <p:subTnLst>
                                    <p:animClr clrSpc="rgb" dir="cw">
                                      <p:cBhvr override="childStyle">
                                        <p:cTn dur="1" fill="hold" display="0" masterRel="nextClick" afterEffect="1"/>
                                        <p:tgtEl>
                                          <p:spTgt spid="318482"/>
                                        </p:tgtEl>
                                        <p:attrNameLst>
                                          <p:attrName>ppt_c</p:attrName>
                                        </p:attrNameLst>
                                      </p:cBhvr>
                                      <p:to>
                                        <a:srgbClr val="777777"/>
                                      </p:to>
                                    </p:animClr>
                                  </p:subTnLst>
                                </p:cTn>
                              </p:par>
                              <p:par>
                                <p:cTn id="27" presetID="22" presetClass="entr" presetSubtype="8" fill="hold" grpId="0" nodeType="withEffect">
                                  <p:stCondLst>
                                    <p:cond delay="0"/>
                                  </p:stCondLst>
                                  <p:childTnLst>
                                    <p:set>
                                      <p:cBhvr>
                                        <p:cTn id="28" dur="1" fill="hold">
                                          <p:stCondLst>
                                            <p:cond delay="0"/>
                                          </p:stCondLst>
                                        </p:cTn>
                                        <p:tgtEl>
                                          <p:spTgt spid="318480"/>
                                        </p:tgtEl>
                                        <p:attrNameLst>
                                          <p:attrName>style.visibility</p:attrName>
                                        </p:attrNameLst>
                                      </p:cBhvr>
                                      <p:to>
                                        <p:strVal val="visible"/>
                                      </p:to>
                                    </p:set>
                                    <p:animEffect transition="in" filter="wipe(left)">
                                      <p:cBhvr>
                                        <p:cTn id="29" dur="500"/>
                                        <p:tgtEl>
                                          <p:spTgt spid="318480"/>
                                        </p:tgtEl>
                                      </p:cBhvr>
                                    </p:animEffect>
                                  </p:childTnLst>
                                  <p:subTnLst>
                                    <p:animClr clrSpc="rgb" dir="cw">
                                      <p:cBhvr override="childStyle">
                                        <p:cTn dur="1" fill="hold" display="0" masterRel="nextClick" afterEffect="1"/>
                                        <p:tgtEl>
                                          <p:spTgt spid="318480"/>
                                        </p:tgtEl>
                                        <p:attrNameLst>
                                          <p:attrName>ppt_c</p:attrName>
                                        </p:attrNameLst>
                                      </p:cBhvr>
                                      <p:to>
                                        <a:srgbClr val="777777"/>
                                      </p:to>
                                    </p:animClr>
                                  </p:subTnLst>
                                </p:cTn>
                              </p:par>
                              <p:par>
                                <p:cTn id="30" presetID="22" presetClass="entr" presetSubtype="8" fill="hold" grpId="0" nodeType="withEffect">
                                  <p:stCondLst>
                                    <p:cond delay="0"/>
                                  </p:stCondLst>
                                  <p:childTnLst>
                                    <p:set>
                                      <p:cBhvr>
                                        <p:cTn id="31" dur="1" fill="hold">
                                          <p:stCondLst>
                                            <p:cond delay="0"/>
                                          </p:stCondLst>
                                        </p:cTn>
                                        <p:tgtEl>
                                          <p:spTgt spid="318481"/>
                                        </p:tgtEl>
                                        <p:attrNameLst>
                                          <p:attrName>style.visibility</p:attrName>
                                        </p:attrNameLst>
                                      </p:cBhvr>
                                      <p:to>
                                        <p:strVal val="visible"/>
                                      </p:to>
                                    </p:set>
                                    <p:animEffect transition="in" filter="wipe(left)">
                                      <p:cBhvr>
                                        <p:cTn id="32" dur="500"/>
                                        <p:tgtEl>
                                          <p:spTgt spid="318481"/>
                                        </p:tgtEl>
                                      </p:cBhvr>
                                    </p:animEffect>
                                  </p:childTnLst>
                                  <p:subTnLst>
                                    <p:animClr clrSpc="rgb" dir="cw">
                                      <p:cBhvr override="childStyle">
                                        <p:cTn dur="1" fill="hold" display="0" masterRel="nextClick" afterEffect="1"/>
                                        <p:tgtEl>
                                          <p:spTgt spid="318481"/>
                                        </p:tgtEl>
                                        <p:attrNameLst>
                                          <p:attrName>ppt_c</p:attrName>
                                        </p:attrNameLst>
                                      </p:cBhvr>
                                      <p:to>
                                        <a:srgbClr val="777777"/>
                                      </p:to>
                                    </p:animClr>
                                  </p:subTnLst>
                                </p:cTn>
                              </p:par>
                              <p:par>
                                <p:cTn id="33" presetID="4" presetClass="entr" presetSubtype="16" fill="hold"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box(in)">
                                      <p:cBhvr>
                                        <p:cTn id="35" dur="500"/>
                                        <p:tgtEl>
                                          <p:spTgt spid="2"/>
                                        </p:tgtEl>
                                      </p:cBhvr>
                                    </p:animEffect>
                                  </p:childTnLst>
                                  <p:subTnLst>
                                    <p:animClr clrSpc="rgb" dir="cw">
                                      <p:cBhvr override="childStyle">
                                        <p:cTn dur="1" fill="hold" display="0" masterRel="nextClick" afterEffect="1"/>
                                        <p:tgtEl>
                                          <p:spTgt spid="2"/>
                                        </p:tgtEl>
                                        <p:attrNameLst>
                                          <p:attrName>ppt_c</p:attrName>
                                        </p:attrNameLst>
                                      </p:cBhvr>
                                      <p:to>
                                        <a:srgbClr val="777777"/>
                                      </p:to>
                                    </p:animClr>
                                  </p:sub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4" fill="hold"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wipe(down)">
                                      <p:cBhvr>
                                        <p:cTn id="40" dur="500"/>
                                        <p:tgtEl>
                                          <p:spTgt spid="3"/>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18478"/>
                                        </p:tgtEl>
                                        <p:attrNameLst>
                                          <p:attrName>style.visibility</p:attrName>
                                        </p:attrNameLst>
                                      </p:cBhvr>
                                      <p:to>
                                        <p:strVal val="visible"/>
                                      </p:to>
                                    </p:set>
                                    <p:animEffect transition="in" filter="wipe(left)">
                                      <p:cBhvr>
                                        <p:cTn id="43" dur="500"/>
                                        <p:tgtEl>
                                          <p:spTgt spid="318478"/>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318479"/>
                                        </p:tgtEl>
                                        <p:attrNameLst>
                                          <p:attrName>style.visibility</p:attrName>
                                        </p:attrNameLst>
                                      </p:cBhvr>
                                      <p:to>
                                        <p:strVal val="visible"/>
                                      </p:to>
                                    </p:set>
                                    <p:animEffect transition="in" filter="wipe(left)">
                                      <p:cBhvr>
                                        <p:cTn id="46" dur="500"/>
                                        <p:tgtEl>
                                          <p:spTgt spid="3184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467" grpId="0" animBg="1"/>
      <p:bldP spid="318468" grpId="0" animBg="1"/>
      <p:bldP spid="318469" grpId="0" animBg="1"/>
      <p:bldP spid="318470" grpId="0" animBg="1"/>
      <p:bldP spid="318478" grpId="0"/>
      <p:bldP spid="318479" grpId="0"/>
      <p:bldP spid="318480" grpId="0"/>
      <p:bldP spid="318481" grpId="0"/>
      <p:bldP spid="318482" grpId="0"/>
      <p:bldP spid="31848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35533BE2-18A6-594A-8C74-F0C81ABA1F44}"/>
              </a:ext>
            </a:extLst>
          </p:cNvPr>
          <p:cNvSpPr>
            <a:spLocks noGrp="1" noChangeArrowheads="1"/>
          </p:cNvSpPr>
          <p:nvPr>
            <p:ph type="title"/>
          </p:nvPr>
        </p:nvSpPr>
        <p:spPr/>
        <p:txBody>
          <a:bodyPr/>
          <a:lstStyle/>
          <a:p>
            <a:r>
              <a:rPr lang="zh-CN" altLang="en-US"/>
              <a:t>分布式互斥</a:t>
            </a:r>
          </a:p>
        </p:txBody>
      </p:sp>
      <p:sp>
        <p:nvSpPr>
          <p:cNvPr id="18435" name="Rectangle 3">
            <a:extLst>
              <a:ext uri="{FF2B5EF4-FFF2-40B4-BE49-F238E27FC236}">
                <a16:creationId xmlns:a16="http://schemas.microsoft.com/office/drawing/2014/main" id="{6ECE852C-2FBD-4648-9DEB-E3FD820C3114}"/>
              </a:ext>
            </a:extLst>
          </p:cNvPr>
          <p:cNvSpPr>
            <a:spLocks noGrp="1" noChangeArrowheads="1"/>
          </p:cNvSpPr>
          <p:nvPr>
            <p:ph idx="1"/>
          </p:nvPr>
        </p:nvSpPr>
        <p:spPr/>
        <p:txBody>
          <a:bodyPr/>
          <a:lstStyle/>
          <a:p>
            <a:r>
              <a:rPr lang="zh-CN" altLang="en-US" dirty="0"/>
              <a:t>目的</a:t>
            </a:r>
          </a:p>
          <a:p>
            <a:pPr lvl="1"/>
            <a:r>
              <a:rPr lang="zh-CN" altLang="en-US" dirty="0"/>
              <a:t>仅基于消息投递，实现对资源的互斥访问。</a:t>
            </a:r>
          </a:p>
          <a:p>
            <a:r>
              <a:rPr lang="zh-CN" altLang="en-US" dirty="0"/>
              <a:t>假设</a:t>
            </a:r>
          </a:p>
          <a:p>
            <a:pPr lvl="1"/>
            <a:r>
              <a:rPr lang="zh-CN" altLang="en-US" dirty="0"/>
              <a:t>异步系统：</a:t>
            </a:r>
            <a:r>
              <a:rPr lang="en-US" altLang="zh-CN" dirty="0"/>
              <a:t>eventually</a:t>
            </a:r>
            <a:r>
              <a:rPr lang="zh-CN" altLang="en-US" dirty="0"/>
              <a:t> </a:t>
            </a:r>
            <a:r>
              <a:rPr lang="en-US" altLang="zh-CN" dirty="0"/>
              <a:t>deliver</a:t>
            </a:r>
            <a:endParaRPr lang="zh-CN" altLang="en-US" dirty="0"/>
          </a:p>
          <a:p>
            <a:pPr lvl="1"/>
            <a:r>
              <a:rPr lang="zh-CN" altLang="en-US" dirty="0">
                <a:solidFill>
                  <a:srgbClr val="C00000"/>
                </a:solidFill>
              </a:rPr>
              <a:t>无故障进程</a:t>
            </a:r>
          </a:p>
          <a:p>
            <a:pPr lvl="1"/>
            <a:r>
              <a:rPr lang="zh-CN" altLang="en-US" dirty="0"/>
              <a:t>可靠的消息投递：</a:t>
            </a:r>
            <a:r>
              <a:rPr lang="en-US" altLang="zh-CN" dirty="0"/>
              <a:t>no</a:t>
            </a:r>
            <a:r>
              <a:rPr lang="zh-CN" altLang="en-US" dirty="0"/>
              <a:t> </a:t>
            </a:r>
            <a:r>
              <a:rPr lang="en-US" altLang="zh-CN" dirty="0"/>
              <a:t>faked</a:t>
            </a:r>
            <a:r>
              <a:rPr lang="zh-CN" altLang="en-US" dirty="0"/>
              <a:t> </a:t>
            </a:r>
            <a:r>
              <a:rPr lang="en-US" altLang="zh-CN"/>
              <a:t>messages</a:t>
            </a:r>
            <a:endParaRPr lang="zh-CN" altLang="en-US" dirty="0"/>
          </a:p>
          <a:p>
            <a:r>
              <a:rPr lang="zh-CN" altLang="en-US" dirty="0"/>
              <a:t>执行临界区的应用层协议</a:t>
            </a:r>
          </a:p>
          <a:p>
            <a:pPr lvl="1"/>
            <a:r>
              <a:rPr lang="en-US" altLang="zh-CN" dirty="0"/>
              <a:t>enter( )           //</a:t>
            </a:r>
            <a:r>
              <a:rPr lang="zh-CN" altLang="en-US" dirty="0"/>
              <a:t>进入临界区</a:t>
            </a:r>
            <a:r>
              <a:rPr lang="en-US" altLang="zh-CN" dirty="0"/>
              <a:t>——</a:t>
            </a:r>
            <a:r>
              <a:rPr lang="zh-CN" altLang="en-US" dirty="0"/>
              <a:t>若必要，可以阻塞进入</a:t>
            </a:r>
          </a:p>
          <a:p>
            <a:pPr lvl="1"/>
            <a:r>
              <a:rPr lang="en-US" altLang="zh-CN" dirty="0" err="1"/>
              <a:t>resourceAccesses</a:t>
            </a:r>
            <a:r>
              <a:rPr lang="en-US" altLang="zh-CN" dirty="0"/>
              <a:t>( )          //</a:t>
            </a:r>
            <a:r>
              <a:rPr lang="zh-CN" altLang="en-US" dirty="0"/>
              <a:t>在临界区访问共享资源</a:t>
            </a:r>
          </a:p>
          <a:p>
            <a:pPr lvl="1"/>
            <a:r>
              <a:rPr lang="en-US" altLang="zh-CN" dirty="0"/>
              <a:t>exit( )              //</a:t>
            </a:r>
            <a:r>
              <a:rPr lang="zh-CN" altLang="en-US" dirty="0"/>
              <a:t>离开临界区</a:t>
            </a:r>
            <a:r>
              <a:rPr lang="en-US" altLang="zh-CN" dirty="0"/>
              <a:t>——</a:t>
            </a:r>
            <a:r>
              <a:rPr lang="zh-CN" altLang="en-US" dirty="0"/>
              <a:t>其它进程现在可以进入</a:t>
            </a:r>
          </a:p>
        </p:txBody>
      </p:sp>
      <p:sp>
        <p:nvSpPr>
          <p:cNvPr id="2" name="日期占位符 1">
            <a:extLst>
              <a:ext uri="{FF2B5EF4-FFF2-40B4-BE49-F238E27FC236}">
                <a16:creationId xmlns:a16="http://schemas.microsoft.com/office/drawing/2014/main" id="{7B91A49C-84D7-DB42-A0B8-2CCE8A2CC395}"/>
              </a:ext>
            </a:extLst>
          </p:cNvPr>
          <p:cNvSpPr>
            <a:spLocks noGrp="1"/>
          </p:cNvSpPr>
          <p:nvPr>
            <p:ph type="dt" sz="half" idx="10"/>
          </p:nvPr>
        </p:nvSpPr>
        <p:spPr/>
        <p:txBody>
          <a:bodyPr/>
          <a:lstStyle/>
          <a:p>
            <a:pPr>
              <a:defRPr/>
            </a:pPr>
            <a:fld id="{FBC5A75B-EE07-564F-B8AA-DF578FD20131}" type="datetime1">
              <a:rPr lang="zh-CN" altLang="en-US" smtClean="0"/>
              <a:t>2022/10/9</a:t>
            </a:fld>
            <a:endParaRPr lang="zh-CN" altLang="en-US"/>
          </a:p>
        </p:txBody>
      </p:sp>
      <p:sp>
        <p:nvSpPr>
          <p:cNvPr id="3" name="页脚占位符 2">
            <a:extLst>
              <a:ext uri="{FF2B5EF4-FFF2-40B4-BE49-F238E27FC236}">
                <a16:creationId xmlns:a16="http://schemas.microsoft.com/office/drawing/2014/main" id="{887612CB-6D0A-F74C-9D0D-6F53D4203B49}"/>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BBD77779-0043-944B-AD6F-34CF6FDC348A}"/>
              </a:ext>
            </a:extLst>
          </p:cNvPr>
          <p:cNvSpPr>
            <a:spLocks noGrp="1"/>
          </p:cNvSpPr>
          <p:nvPr>
            <p:ph type="sldNum" sz="quarter" idx="12"/>
          </p:nvPr>
        </p:nvSpPr>
        <p:spPr/>
        <p:txBody>
          <a:bodyPr/>
          <a:lstStyle/>
          <a:p>
            <a:pPr>
              <a:defRPr/>
            </a:pPr>
            <a:fld id="{F58659B2-D2A8-BA42-BB8D-94882DBFBDBE}" type="slidenum">
              <a:rPr lang="zh-CN" altLang="en-US" smtClean="0"/>
              <a:pPr>
                <a:defRPr/>
              </a:pPr>
              <a:t>7</a:t>
            </a:fld>
            <a:endParaRPr lang="zh-CN"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611AEBD-CB8B-044C-8D41-394A3EA06317}"/>
              </a:ext>
            </a:extLst>
          </p:cNvPr>
          <p:cNvSpPr>
            <a:spLocks noGrp="1" noChangeArrowheads="1"/>
          </p:cNvSpPr>
          <p:nvPr>
            <p:ph type="title"/>
          </p:nvPr>
        </p:nvSpPr>
        <p:spPr>
          <a:xfrm>
            <a:off x="628650" y="0"/>
            <a:ext cx="7588250" cy="928690"/>
          </a:xfrm>
        </p:spPr>
        <p:txBody>
          <a:bodyPr/>
          <a:lstStyle/>
          <a:p>
            <a:r>
              <a:rPr lang="zh-CN" altLang="en-US" dirty="0"/>
              <a:t>共识算法的基本要求</a:t>
            </a:r>
          </a:p>
        </p:txBody>
      </p:sp>
      <p:sp>
        <p:nvSpPr>
          <p:cNvPr id="84995" name="Rectangle 3">
            <a:extLst>
              <a:ext uri="{FF2B5EF4-FFF2-40B4-BE49-F238E27FC236}">
                <a16:creationId xmlns:a16="http://schemas.microsoft.com/office/drawing/2014/main" id="{E6831CA5-3E40-DB4B-BA55-7CD365734785}"/>
              </a:ext>
            </a:extLst>
          </p:cNvPr>
          <p:cNvSpPr>
            <a:spLocks noGrp="1" noChangeArrowheads="1"/>
          </p:cNvSpPr>
          <p:nvPr>
            <p:ph idx="1"/>
          </p:nvPr>
        </p:nvSpPr>
        <p:spPr>
          <a:xfrm>
            <a:off x="628650" y="1104900"/>
            <a:ext cx="7886700" cy="5072063"/>
          </a:xfrm>
        </p:spPr>
        <p:txBody>
          <a:bodyPr/>
          <a:lstStyle/>
          <a:p>
            <a:r>
              <a:rPr lang="zh-CN" altLang="en-US" dirty="0"/>
              <a:t>终止性 </a:t>
            </a:r>
            <a:r>
              <a:rPr lang="en-US" altLang="zh-CN" dirty="0"/>
              <a:t>Termination</a:t>
            </a:r>
            <a:endParaRPr lang="zh-CN" altLang="en-US" dirty="0"/>
          </a:p>
          <a:p>
            <a:pPr lvl="1"/>
            <a:r>
              <a:rPr lang="zh-CN" altLang="en-US" dirty="0"/>
              <a:t>每个正确的进程最终设置它的决定变量</a:t>
            </a:r>
          </a:p>
          <a:p>
            <a:r>
              <a:rPr lang="zh-CN" altLang="en-US" dirty="0"/>
              <a:t>协定性 </a:t>
            </a:r>
            <a:r>
              <a:rPr lang="en-US" altLang="zh-CN" dirty="0"/>
              <a:t>Agreement</a:t>
            </a:r>
            <a:endParaRPr lang="zh-CN" altLang="en-US" dirty="0"/>
          </a:p>
          <a:p>
            <a:pPr lvl="1"/>
            <a:r>
              <a:rPr lang="zh-CN" altLang="en-US" dirty="0"/>
              <a:t>如果</a:t>
            </a:r>
            <a:r>
              <a:rPr lang="en-US" altLang="zh-CN" dirty="0"/>
              <a:t>pi</a:t>
            </a:r>
            <a:r>
              <a:rPr lang="zh-CN" altLang="en-US" dirty="0"/>
              <a:t>和</a:t>
            </a:r>
            <a:r>
              <a:rPr lang="en-US" altLang="zh-CN" dirty="0" err="1"/>
              <a:t>pj</a:t>
            </a:r>
            <a:r>
              <a:rPr lang="zh-CN" altLang="en-US" dirty="0"/>
              <a:t>是正确的且已进入决定状态，那么</a:t>
            </a:r>
            <a:r>
              <a:rPr lang="en-US" altLang="zh-CN" dirty="0"/>
              <a:t>di=</a:t>
            </a:r>
            <a:r>
              <a:rPr lang="en-US" altLang="zh-CN" dirty="0" err="1"/>
              <a:t>dj</a:t>
            </a:r>
            <a:r>
              <a:rPr lang="zh-CN" altLang="en-US" dirty="0"/>
              <a:t>，其中</a:t>
            </a:r>
            <a:r>
              <a:rPr lang="en-US" altLang="zh-CN" dirty="0" err="1"/>
              <a:t>i</a:t>
            </a:r>
            <a:r>
              <a:rPr lang="en-US" altLang="zh-CN" dirty="0"/>
              <a:t>,</a:t>
            </a:r>
            <a:r>
              <a:rPr lang="zh-CN" altLang="en-US" dirty="0"/>
              <a:t> </a:t>
            </a:r>
            <a:r>
              <a:rPr lang="en-US" altLang="zh-CN" dirty="0"/>
              <a:t>j=1,2,…N</a:t>
            </a:r>
            <a:r>
              <a:rPr lang="zh-CN" altLang="en-US" dirty="0"/>
              <a:t>。</a:t>
            </a:r>
          </a:p>
          <a:p>
            <a:r>
              <a:rPr lang="zh-CN" altLang="en-US" dirty="0"/>
              <a:t>完整性</a:t>
            </a:r>
            <a:r>
              <a:rPr lang="en-US" altLang="zh-CN" dirty="0"/>
              <a:t>/</a:t>
            </a:r>
            <a:r>
              <a:rPr lang="zh-CN" altLang="en-US" dirty="0"/>
              <a:t>有效性 </a:t>
            </a:r>
            <a:r>
              <a:rPr lang="en-US" altLang="zh-CN" dirty="0"/>
              <a:t>Integrity/Validity</a:t>
            </a:r>
            <a:endParaRPr lang="zh-CN" altLang="en-US" dirty="0"/>
          </a:p>
          <a:p>
            <a:pPr lvl="1"/>
            <a:r>
              <a:rPr lang="zh-CN" altLang="en-US" dirty="0"/>
              <a:t>如果正确的进程都提议了同一个值，那么处于决定状态的任何正确进程将选择该值。</a:t>
            </a:r>
            <a:endParaRPr lang="en-US" altLang="zh-CN" dirty="0"/>
          </a:p>
          <a:p>
            <a:pPr lvl="2"/>
            <a:r>
              <a:rPr lang="en-US" altLang="zh-CN" dirty="0"/>
              <a:t>Weaker:</a:t>
            </a:r>
            <a:r>
              <a:rPr lang="zh-CN" altLang="en-US" dirty="0"/>
              <a:t> </a:t>
            </a:r>
            <a:r>
              <a:rPr lang="en-US" altLang="zh-CN" dirty="0"/>
              <a:t>decision</a:t>
            </a:r>
            <a:r>
              <a:rPr lang="zh-CN" altLang="en-US" dirty="0"/>
              <a:t> </a:t>
            </a:r>
            <a:r>
              <a:rPr lang="en-US" altLang="zh-CN" dirty="0"/>
              <a:t>value</a:t>
            </a:r>
            <a:r>
              <a:rPr lang="zh-CN" altLang="en-US" dirty="0"/>
              <a:t> </a:t>
            </a:r>
            <a:r>
              <a:rPr lang="en-US" altLang="zh-CN" dirty="0"/>
              <a:t>equals a value that some correct process proposed </a:t>
            </a:r>
          </a:p>
          <a:p>
            <a:pPr lvl="2"/>
            <a:endParaRPr lang="zh-CN" altLang="en-US" dirty="0"/>
          </a:p>
        </p:txBody>
      </p:sp>
      <p:sp>
        <p:nvSpPr>
          <p:cNvPr id="2" name="日期占位符 1">
            <a:extLst>
              <a:ext uri="{FF2B5EF4-FFF2-40B4-BE49-F238E27FC236}">
                <a16:creationId xmlns:a16="http://schemas.microsoft.com/office/drawing/2014/main" id="{35AD37AC-5158-CA4F-9563-C1F21F7FEBD7}"/>
              </a:ext>
            </a:extLst>
          </p:cNvPr>
          <p:cNvSpPr>
            <a:spLocks noGrp="1"/>
          </p:cNvSpPr>
          <p:nvPr>
            <p:ph type="dt" sz="half" idx="10"/>
          </p:nvPr>
        </p:nvSpPr>
        <p:spPr>
          <a:xfrm>
            <a:off x="628650" y="6356350"/>
            <a:ext cx="1898650" cy="365125"/>
          </a:xfrm>
        </p:spPr>
        <p:txBody>
          <a:bodyPr/>
          <a:lstStyle/>
          <a:p>
            <a:fld id="{E9793D32-98BE-1C43-A0C8-46C527285BFD}" type="datetime1">
              <a:rPr lang="zh-CN" altLang="en-US" smtClean="0"/>
              <a:t>2022/10/9</a:t>
            </a:fld>
            <a:endParaRPr lang="zh-CN" altLang="en-US"/>
          </a:p>
        </p:txBody>
      </p:sp>
      <p:sp>
        <p:nvSpPr>
          <p:cNvPr id="3" name="页脚占位符 2">
            <a:extLst>
              <a:ext uri="{FF2B5EF4-FFF2-40B4-BE49-F238E27FC236}">
                <a16:creationId xmlns:a16="http://schemas.microsoft.com/office/drawing/2014/main" id="{518045AE-DE46-A54C-B5B3-8C7BAE4BC8BF}"/>
              </a:ext>
            </a:extLst>
          </p:cNvPr>
          <p:cNvSpPr>
            <a:spLocks noGrp="1"/>
          </p:cNvSpPr>
          <p:nvPr>
            <p:ph type="ftr" sz="quarter" idx="11"/>
          </p:nvPr>
        </p:nvSpPr>
        <p:spPr>
          <a:xfrm>
            <a:off x="2527300" y="6356350"/>
            <a:ext cx="4089400" cy="365125"/>
          </a:xfrm>
        </p:spPr>
        <p:txBody>
          <a:bodyPr/>
          <a:lstStyle/>
          <a:p>
            <a:r>
              <a:rPr lang="en-US" altLang="zh-CN"/>
              <a:t>Distributed System</a:t>
            </a:r>
            <a:endParaRPr lang="zh-CN" altLang="en-US"/>
          </a:p>
        </p:txBody>
      </p:sp>
      <p:sp>
        <p:nvSpPr>
          <p:cNvPr id="4" name="灯片编号占位符 3">
            <a:extLst>
              <a:ext uri="{FF2B5EF4-FFF2-40B4-BE49-F238E27FC236}">
                <a16:creationId xmlns:a16="http://schemas.microsoft.com/office/drawing/2014/main" id="{76288E43-1A63-0448-8179-09AEA089A74A}"/>
              </a:ext>
            </a:extLst>
          </p:cNvPr>
          <p:cNvSpPr>
            <a:spLocks noGrp="1"/>
          </p:cNvSpPr>
          <p:nvPr>
            <p:ph type="sldNum" sz="quarter" idx="12"/>
          </p:nvPr>
        </p:nvSpPr>
        <p:spPr>
          <a:xfrm>
            <a:off x="6616700" y="6356350"/>
            <a:ext cx="1898650" cy="365125"/>
          </a:xfrm>
        </p:spPr>
        <p:txBody>
          <a:bodyPr/>
          <a:lstStyle/>
          <a:p>
            <a:fld id="{F58659B2-D2A8-BA42-BB8D-94882DBFBDBE}" type="slidenum">
              <a:rPr lang="zh-CN" altLang="en-US" smtClean="0"/>
              <a:pPr/>
              <a:t>70</a:t>
            </a:fld>
            <a:endParaRPr lang="zh-CN"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6DC422AE-3A59-AC49-ABAA-72E8D96FBE78}"/>
              </a:ext>
            </a:extLst>
          </p:cNvPr>
          <p:cNvSpPr>
            <a:spLocks noGrp="1" noChangeArrowheads="1"/>
          </p:cNvSpPr>
          <p:nvPr>
            <p:ph type="title"/>
          </p:nvPr>
        </p:nvSpPr>
        <p:spPr/>
        <p:txBody>
          <a:bodyPr/>
          <a:lstStyle/>
          <a:p>
            <a:r>
              <a:rPr lang="zh-CN" altLang="en-US" dirty="0"/>
              <a:t>共识算法</a:t>
            </a:r>
          </a:p>
        </p:txBody>
      </p:sp>
      <p:sp>
        <p:nvSpPr>
          <p:cNvPr id="86019" name="Rectangle 3">
            <a:extLst>
              <a:ext uri="{FF2B5EF4-FFF2-40B4-BE49-F238E27FC236}">
                <a16:creationId xmlns:a16="http://schemas.microsoft.com/office/drawing/2014/main" id="{EF945323-05EC-4945-AA79-461DBAC9A00B}"/>
              </a:ext>
            </a:extLst>
          </p:cNvPr>
          <p:cNvSpPr>
            <a:spLocks noGrp="1" noChangeArrowheads="1"/>
          </p:cNvSpPr>
          <p:nvPr>
            <p:ph idx="1"/>
          </p:nvPr>
        </p:nvSpPr>
        <p:spPr/>
        <p:txBody>
          <a:bodyPr/>
          <a:lstStyle/>
          <a:p>
            <a:r>
              <a:rPr lang="zh-CN" altLang="en-US" dirty="0"/>
              <a:t>算法</a:t>
            </a:r>
          </a:p>
          <a:p>
            <a:pPr lvl="1"/>
            <a:r>
              <a:rPr lang="zh-CN" altLang="en-US" dirty="0"/>
              <a:t>每个进程组播它的提议值</a:t>
            </a:r>
          </a:p>
          <a:p>
            <a:pPr lvl="1"/>
            <a:r>
              <a:rPr lang="zh-CN" altLang="en-US" dirty="0"/>
              <a:t>每个进程收集其它进程的提议值</a:t>
            </a:r>
          </a:p>
          <a:p>
            <a:pPr lvl="1"/>
            <a:r>
              <a:rPr lang="zh-CN" altLang="en-US" dirty="0"/>
              <a:t>每个进程计算</a:t>
            </a:r>
            <a:r>
              <a:rPr lang="en-US" altLang="zh-CN" dirty="0"/>
              <a:t>V = majority(v1, v2, …, </a:t>
            </a:r>
            <a:r>
              <a:rPr lang="en-US" altLang="zh-CN" dirty="0" err="1"/>
              <a:t>vN</a:t>
            </a:r>
            <a:r>
              <a:rPr lang="en-US" altLang="zh-CN" dirty="0"/>
              <a:t>) </a:t>
            </a:r>
          </a:p>
          <a:p>
            <a:pPr lvl="1"/>
            <a:r>
              <a:rPr lang="en-US" altLang="zh-CN" dirty="0"/>
              <a:t>majority()</a:t>
            </a:r>
            <a:r>
              <a:rPr lang="zh-CN" altLang="en-US" dirty="0"/>
              <a:t>函数为抽象函数，可以是</a:t>
            </a:r>
            <a:r>
              <a:rPr lang="en-US" altLang="zh-CN" dirty="0"/>
              <a:t>max()</a:t>
            </a:r>
            <a:r>
              <a:rPr lang="zh-CN" altLang="en-US" dirty="0"/>
              <a:t>、</a:t>
            </a:r>
            <a:r>
              <a:rPr lang="en-US" altLang="zh-CN" dirty="0"/>
              <a:t>min()</a:t>
            </a:r>
            <a:r>
              <a:rPr lang="zh-CN" altLang="en-US" dirty="0"/>
              <a:t>等</a:t>
            </a:r>
          </a:p>
          <a:p>
            <a:r>
              <a:rPr lang="zh-CN" altLang="en-US" dirty="0"/>
              <a:t>算法分析</a:t>
            </a:r>
          </a:p>
          <a:p>
            <a:pPr lvl="1"/>
            <a:r>
              <a:rPr lang="zh-CN" altLang="en-US" dirty="0"/>
              <a:t>终止性</a:t>
            </a:r>
          </a:p>
          <a:p>
            <a:pPr lvl="2"/>
            <a:r>
              <a:rPr lang="zh-CN" altLang="en-US" dirty="0"/>
              <a:t>由组播操作的可靠性保证</a:t>
            </a:r>
          </a:p>
          <a:p>
            <a:pPr lvl="1"/>
            <a:r>
              <a:rPr lang="zh-CN" altLang="en-US" dirty="0"/>
              <a:t>协定性和完整性</a:t>
            </a:r>
          </a:p>
          <a:p>
            <a:pPr lvl="2"/>
            <a:r>
              <a:rPr lang="zh-CN" altLang="en-US" dirty="0"/>
              <a:t>由</a:t>
            </a:r>
            <a:r>
              <a:rPr lang="en-US" altLang="zh-CN" dirty="0"/>
              <a:t>majority()</a:t>
            </a:r>
            <a:r>
              <a:rPr lang="zh-CN" altLang="en-US" dirty="0"/>
              <a:t>函数定义和可靠组播的完整性保证　</a:t>
            </a:r>
          </a:p>
        </p:txBody>
      </p:sp>
      <p:sp>
        <p:nvSpPr>
          <p:cNvPr id="2" name="日期占位符 1">
            <a:extLst>
              <a:ext uri="{FF2B5EF4-FFF2-40B4-BE49-F238E27FC236}">
                <a16:creationId xmlns:a16="http://schemas.microsoft.com/office/drawing/2014/main" id="{61846C5F-94D5-9A41-A7AA-2BD050873B0E}"/>
              </a:ext>
            </a:extLst>
          </p:cNvPr>
          <p:cNvSpPr>
            <a:spLocks noGrp="1"/>
          </p:cNvSpPr>
          <p:nvPr>
            <p:ph type="dt" sz="half" idx="10"/>
          </p:nvPr>
        </p:nvSpPr>
        <p:spPr/>
        <p:txBody>
          <a:bodyPr/>
          <a:lstStyle/>
          <a:p>
            <a:pPr>
              <a:defRPr/>
            </a:pPr>
            <a:fld id="{FDA078A8-C4EA-ED42-8BBF-7D88181F8EE8}" type="datetime1">
              <a:rPr lang="zh-CN" altLang="en-US" smtClean="0"/>
              <a:t>2022/10/9</a:t>
            </a:fld>
            <a:endParaRPr lang="zh-CN" altLang="en-US"/>
          </a:p>
        </p:txBody>
      </p:sp>
      <p:sp>
        <p:nvSpPr>
          <p:cNvPr id="3" name="页脚占位符 2">
            <a:extLst>
              <a:ext uri="{FF2B5EF4-FFF2-40B4-BE49-F238E27FC236}">
                <a16:creationId xmlns:a16="http://schemas.microsoft.com/office/drawing/2014/main" id="{402FF11D-0CA9-B745-8AA8-5F4E10DCFDD5}"/>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D9F071CA-535E-2045-8654-950A4BCDA022}"/>
              </a:ext>
            </a:extLst>
          </p:cNvPr>
          <p:cNvSpPr>
            <a:spLocks noGrp="1"/>
          </p:cNvSpPr>
          <p:nvPr>
            <p:ph type="sldNum" sz="quarter" idx="12"/>
          </p:nvPr>
        </p:nvSpPr>
        <p:spPr/>
        <p:txBody>
          <a:bodyPr/>
          <a:lstStyle/>
          <a:p>
            <a:pPr>
              <a:defRPr/>
            </a:pPr>
            <a:fld id="{F58659B2-D2A8-BA42-BB8D-94882DBFBDBE}" type="slidenum">
              <a:rPr lang="zh-CN" altLang="en-US" smtClean="0"/>
              <a:pPr>
                <a:defRPr/>
              </a:pPr>
              <a:t>71</a:t>
            </a:fld>
            <a:endParaRPr lang="zh-CN"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83130E22-8324-7542-A2F2-6D73DD56CEF8}"/>
              </a:ext>
            </a:extLst>
          </p:cNvPr>
          <p:cNvSpPr>
            <a:spLocks noGrp="1" noChangeArrowheads="1"/>
          </p:cNvSpPr>
          <p:nvPr>
            <p:ph type="title"/>
          </p:nvPr>
        </p:nvSpPr>
        <p:spPr/>
        <p:txBody>
          <a:bodyPr/>
          <a:lstStyle/>
          <a:p>
            <a:r>
              <a:rPr lang="zh-CN" altLang="en-US" dirty="0"/>
              <a:t>拜占庭将军问题</a:t>
            </a:r>
            <a:r>
              <a:rPr lang="en-US" altLang="zh-CN" dirty="0"/>
              <a:t>(Byzantine Generals)</a:t>
            </a:r>
            <a:endParaRPr lang="zh-CN" altLang="en-US" dirty="0"/>
          </a:p>
        </p:txBody>
      </p:sp>
      <p:sp>
        <p:nvSpPr>
          <p:cNvPr id="87043" name="Rectangle 3">
            <a:extLst>
              <a:ext uri="{FF2B5EF4-FFF2-40B4-BE49-F238E27FC236}">
                <a16:creationId xmlns:a16="http://schemas.microsoft.com/office/drawing/2014/main" id="{13856A02-D62E-394C-AE1D-809BEE6047EC}"/>
              </a:ext>
            </a:extLst>
          </p:cNvPr>
          <p:cNvSpPr>
            <a:spLocks noGrp="1" noChangeArrowheads="1"/>
          </p:cNvSpPr>
          <p:nvPr>
            <p:ph idx="1"/>
          </p:nvPr>
        </p:nvSpPr>
        <p:spPr/>
        <p:txBody>
          <a:bodyPr/>
          <a:lstStyle/>
          <a:p>
            <a:r>
              <a:rPr lang="zh-CN" altLang="en-US" dirty="0"/>
              <a:t>问题描述</a:t>
            </a:r>
          </a:p>
          <a:p>
            <a:pPr lvl="1"/>
            <a:r>
              <a:rPr lang="en-US" altLang="zh-CN" dirty="0"/>
              <a:t>3</a:t>
            </a:r>
            <a:r>
              <a:rPr lang="zh-CN" altLang="en-US" dirty="0"/>
              <a:t>个或更多将军协商是进攻还是撤退</a:t>
            </a:r>
            <a:endParaRPr lang="en-US" altLang="zh-CN" dirty="0"/>
          </a:p>
          <a:p>
            <a:pPr lvl="1"/>
            <a:r>
              <a:rPr lang="en-US" altLang="zh-CN" dirty="0"/>
              <a:t>1</a:t>
            </a:r>
            <a:r>
              <a:rPr lang="zh-CN" altLang="en-US" dirty="0"/>
              <a:t>个将军（司令）发布命令，其他将军（中尉）决定进攻或撤退</a:t>
            </a:r>
          </a:p>
          <a:p>
            <a:pPr lvl="1"/>
            <a:r>
              <a:rPr lang="zh-CN" altLang="en-US" dirty="0"/>
              <a:t>一个或多个将军可能会叛变</a:t>
            </a:r>
          </a:p>
          <a:p>
            <a:pPr lvl="1"/>
            <a:r>
              <a:rPr lang="zh-CN" altLang="en-US" dirty="0"/>
              <a:t>所有未叛变的将军执行相同的命令 </a:t>
            </a:r>
          </a:p>
          <a:p>
            <a:r>
              <a:rPr lang="zh-CN" altLang="en-US" dirty="0"/>
              <a:t>与共识问题的区别</a:t>
            </a:r>
          </a:p>
          <a:p>
            <a:pPr lvl="1"/>
            <a:r>
              <a:rPr lang="zh-CN" altLang="en-US" dirty="0"/>
              <a:t>一个独立的进程提供一个值，其他进程决定是否采用</a:t>
            </a:r>
          </a:p>
          <a:p>
            <a:r>
              <a:rPr lang="zh-CN" altLang="en-US" dirty="0"/>
              <a:t>算法要求</a:t>
            </a:r>
            <a:endParaRPr lang="en-US" altLang="zh-CN" dirty="0"/>
          </a:p>
          <a:p>
            <a:pPr lvl="1"/>
            <a:r>
              <a:rPr lang="zh-CN" altLang="en-US" dirty="0"/>
              <a:t>终止性：每个正确进程最终设置它的决定变量</a:t>
            </a:r>
          </a:p>
          <a:p>
            <a:pPr lvl="1"/>
            <a:r>
              <a:rPr lang="zh-CN" altLang="en-US" dirty="0"/>
              <a:t>协定性：所有正确进程的决定值都相同　</a:t>
            </a:r>
          </a:p>
          <a:p>
            <a:pPr lvl="1"/>
            <a:r>
              <a:rPr lang="zh-CN" altLang="en-US" dirty="0"/>
              <a:t>完整性：若司令正确，则所有正确进程采用司令提议的值</a:t>
            </a:r>
          </a:p>
        </p:txBody>
      </p:sp>
      <p:sp>
        <p:nvSpPr>
          <p:cNvPr id="2" name="日期占位符 1">
            <a:extLst>
              <a:ext uri="{FF2B5EF4-FFF2-40B4-BE49-F238E27FC236}">
                <a16:creationId xmlns:a16="http://schemas.microsoft.com/office/drawing/2014/main" id="{5C7E401C-B6F9-A24D-9ADF-DCE962E0400E}"/>
              </a:ext>
            </a:extLst>
          </p:cNvPr>
          <p:cNvSpPr>
            <a:spLocks noGrp="1"/>
          </p:cNvSpPr>
          <p:nvPr>
            <p:ph type="dt" sz="half" idx="10"/>
          </p:nvPr>
        </p:nvSpPr>
        <p:spPr/>
        <p:txBody>
          <a:bodyPr/>
          <a:lstStyle/>
          <a:p>
            <a:pPr>
              <a:defRPr/>
            </a:pPr>
            <a:fld id="{A3BEB85A-2942-7F4B-ACEA-40E5D7C31CCE}" type="datetime1">
              <a:rPr lang="zh-CN" altLang="en-US" smtClean="0"/>
              <a:t>2022/10/9</a:t>
            </a:fld>
            <a:endParaRPr lang="zh-CN" altLang="en-US"/>
          </a:p>
        </p:txBody>
      </p:sp>
      <p:sp>
        <p:nvSpPr>
          <p:cNvPr id="3" name="页脚占位符 2">
            <a:extLst>
              <a:ext uri="{FF2B5EF4-FFF2-40B4-BE49-F238E27FC236}">
                <a16:creationId xmlns:a16="http://schemas.microsoft.com/office/drawing/2014/main" id="{AE7651BD-C4CA-DA46-B217-2A95614EC926}"/>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F56F8B78-3A66-6643-91C8-D12E8571922B}"/>
              </a:ext>
            </a:extLst>
          </p:cNvPr>
          <p:cNvSpPr>
            <a:spLocks noGrp="1"/>
          </p:cNvSpPr>
          <p:nvPr>
            <p:ph type="sldNum" sz="quarter" idx="12"/>
          </p:nvPr>
        </p:nvSpPr>
        <p:spPr/>
        <p:txBody>
          <a:bodyPr/>
          <a:lstStyle/>
          <a:p>
            <a:pPr>
              <a:defRPr/>
            </a:pPr>
            <a:fld id="{F58659B2-D2A8-BA42-BB8D-94882DBFBDBE}" type="slidenum">
              <a:rPr lang="zh-CN" altLang="en-US" smtClean="0"/>
              <a:pPr>
                <a:defRPr/>
              </a:pPr>
              <a:t>72</a:t>
            </a:fld>
            <a:endParaRPr lang="zh-CN"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6A0837C3-D32B-F946-9DF5-FB0CB419E601}"/>
              </a:ext>
            </a:extLst>
          </p:cNvPr>
          <p:cNvSpPr>
            <a:spLocks noGrp="1" noChangeArrowheads="1"/>
          </p:cNvSpPr>
          <p:nvPr>
            <p:ph type="title"/>
          </p:nvPr>
        </p:nvSpPr>
        <p:spPr/>
        <p:txBody>
          <a:bodyPr/>
          <a:lstStyle/>
          <a:p>
            <a:r>
              <a:rPr lang="zh-CN" altLang="en-US" dirty="0"/>
              <a:t>交互一致性</a:t>
            </a:r>
            <a:r>
              <a:rPr lang="en-US" altLang="zh-CN" dirty="0"/>
              <a:t>(interactive consistency)</a:t>
            </a:r>
            <a:endParaRPr lang="zh-CN" altLang="en-US" dirty="0"/>
          </a:p>
        </p:txBody>
      </p:sp>
      <p:sp>
        <p:nvSpPr>
          <p:cNvPr id="88067" name="Rectangle 3">
            <a:extLst>
              <a:ext uri="{FF2B5EF4-FFF2-40B4-BE49-F238E27FC236}">
                <a16:creationId xmlns:a16="http://schemas.microsoft.com/office/drawing/2014/main" id="{97C34453-7FCB-AD4E-A743-DD0039B7A1DD}"/>
              </a:ext>
            </a:extLst>
          </p:cNvPr>
          <p:cNvSpPr>
            <a:spLocks noGrp="1" noChangeArrowheads="1"/>
          </p:cNvSpPr>
          <p:nvPr>
            <p:ph idx="1"/>
          </p:nvPr>
        </p:nvSpPr>
        <p:spPr/>
        <p:txBody>
          <a:bodyPr/>
          <a:lstStyle/>
          <a:p>
            <a:r>
              <a:rPr lang="zh-CN" altLang="en-US" dirty="0"/>
              <a:t>每个进程提议一个值，就向量达成一致</a:t>
            </a:r>
          </a:p>
          <a:p>
            <a:pPr lvl="1"/>
            <a:r>
              <a:rPr lang="zh-CN" altLang="en-US" dirty="0"/>
              <a:t>决定向量</a:t>
            </a:r>
            <a:r>
              <a:rPr lang="en-US" altLang="zh-CN" dirty="0"/>
              <a:t>: </a:t>
            </a:r>
            <a:r>
              <a:rPr lang="zh-CN" altLang="en-US" dirty="0"/>
              <a:t>向量中的每个分量与一个进程的值对应</a:t>
            </a:r>
          </a:p>
          <a:p>
            <a:r>
              <a:rPr lang="zh-CN" altLang="en-US" dirty="0"/>
              <a:t>算法要求</a:t>
            </a:r>
          </a:p>
          <a:p>
            <a:pPr lvl="1"/>
            <a:r>
              <a:rPr lang="zh-CN" altLang="en-US" dirty="0"/>
              <a:t>终止性</a:t>
            </a:r>
          </a:p>
          <a:p>
            <a:pPr lvl="2"/>
            <a:r>
              <a:rPr lang="zh-CN" altLang="en-US" dirty="0"/>
              <a:t>每个正确进程最终设置它的决定变量</a:t>
            </a:r>
          </a:p>
          <a:p>
            <a:pPr lvl="1"/>
            <a:r>
              <a:rPr lang="zh-CN" altLang="en-US" dirty="0"/>
              <a:t>协定性</a:t>
            </a:r>
          </a:p>
          <a:p>
            <a:pPr lvl="2"/>
            <a:r>
              <a:rPr lang="zh-CN" altLang="en-US" dirty="0"/>
              <a:t>所有正确进程的决定向量都相同</a:t>
            </a:r>
          </a:p>
          <a:p>
            <a:pPr lvl="1"/>
            <a:r>
              <a:rPr lang="zh-CN" altLang="en-US" dirty="0"/>
              <a:t>完整性</a:t>
            </a:r>
          </a:p>
          <a:p>
            <a:pPr lvl="2"/>
            <a:r>
              <a:rPr lang="zh-CN" altLang="en-US" dirty="0"/>
              <a:t>如果进程</a:t>
            </a:r>
            <a:r>
              <a:rPr lang="en-US" altLang="zh-CN" dirty="0"/>
              <a:t>pi</a:t>
            </a:r>
            <a:r>
              <a:rPr lang="zh-CN" altLang="en-US" dirty="0"/>
              <a:t>是正确的，那么所有正确的进程都把</a:t>
            </a:r>
            <a:r>
              <a:rPr lang="en-US" altLang="zh-CN" dirty="0"/>
              <a:t>vi</a:t>
            </a:r>
            <a:r>
              <a:rPr lang="zh-CN" altLang="en-US" dirty="0"/>
              <a:t>作为他们决定向量中第</a:t>
            </a:r>
            <a:r>
              <a:rPr lang="en-US" altLang="zh-CN" dirty="0" err="1"/>
              <a:t>i</a:t>
            </a:r>
            <a:r>
              <a:rPr lang="zh-CN" altLang="en-US" dirty="0"/>
              <a:t>个分量</a:t>
            </a:r>
            <a:endParaRPr lang="en-US" altLang="zh-CN" dirty="0"/>
          </a:p>
        </p:txBody>
      </p:sp>
      <p:sp>
        <p:nvSpPr>
          <p:cNvPr id="2" name="日期占位符 1">
            <a:extLst>
              <a:ext uri="{FF2B5EF4-FFF2-40B4-BE49-F238E27FC236}">
                <a16:creationId xmlns:a16="http://schemas.microsoft.com/office/drawing/2014/main" id="{617D1110-6F89-8B4F-AA34-9491183956F5}"/>
              </a:ext>
            </a:extLst>
          </p:cNvPr>
          <p:cNvSpPr>
            <a:spLocks noGrp="1"/>
          </p:cNvSpPr>
          <p:nvPr>
            <p:ph type="dt" sz="half" idx="10"/>
          </p:nvPr>
        </p:nvSpPr>
        <p:spPr/>
        <p:txBody>
          <a:bodyPr/>
          <a:lstStyle/>
          <a:p>
            <a:pPr>
              <a:defRPr/>
            </a:pPr>
            <a:fld id="{6D5E7DD2-4BAE-904F-968B-ECFBF0167EA5}" type="datetime1">
              <a:rPr lang="zh-CN" altLang="en-US" smtClean="0"/>
              <a:t>2022/10/9</a:t>
            </a:fld>
            <a:endParaRPr lang="zh-CN" altLang="en-US"/>
          </a:p>
        </p:txBody>
      </p:sp>
      <p:sp>
        <p:nvSpPr>
          <p:cNvPr id="3" name="页脚占位符 2">
            <a:extLst>
              <a:ext uri="{FF2B5EF4-FFF2-40B4-BE49-F238E27FC236}">
                <a16:creationId xmlns:a16="http://schemas.microsoft.com/office/drawing/2014/main" id="{A5D149DC-768A-1B4D-AD23-AD66B794AD24}"/>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38D4DC4C-C2F8-DE4E-A1CB-18A3B99BF7A6}"/>
              </a:ext>
            </a:extLst>
          </p:cNvPr>
          <p:cNvSpPr>
            <a:spLocks noGrp="1"/>
          </p:cNvSpPr>
          <p:nvPr>
            <p:ph type="sldNum" sz="quarter" idx="12"/>
          </p:nvPr>
        </p:nvSpPr>
        <p:spPr/>
        <p:txBody>
          <a:bodyPr/>
          <a:lstStyle/>
          <a:p>
            <a:pPr>
              <a:defRPr/>
            </a:pPr>
            <a:fld id="{F58659B2-D2A8-BA42-BB8D-94882DBFBDBE}" type="slidenum">
              <a:rPr lang="zh-CN" altLang="en-US" smtClean="0"/>
              <a:pPr>
                <a:defRPr/>
              </a:pPr>
              <a:t>73</a:t>
            </a:fld>
            <a:endParaRPr lang="zh-CN"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9465C283-165E-F144-B6C5-DAA4DF438C69}"/>
              </a:ext>
            </a:extLst>
          </p:cNvPr>
          <p:cNvSpPr>
            <a:spLocks noGrp="1" noChangeArrowheads="1"/>
          </p:cNvSpPr>
          <p:nvPr>
            <p:ph type="title"/>
          </p:nvPr>
        </p:nvSpPr>
        <p:spPr/>
        <p:txBody>
          <a:bodyPr/>
          <a:lstStyle/>
          <a:p>
            <a:r>
              <a:rPr lang="zh-CN" altLang="en-US" dirty="0"/>
              <a:t>共识问题的关联</a:t>
            </a:r>
          </a:p>
        </p:txBody>
      </p:sp>
      <p:sp>
        <p:nvSpPr>
          <p:cNvPr id="89091" name="Rectangle 3">
            <a:extLst>
              <a:ext uri="{FF2B5EF4-FFF2-40B4-BE49-F238E27FC236}">
                <a16:creationId xmlns:a16="http://schemas.microsoft.com/office/drawing/2014/main" id="{C956D592-BB5D-D143-9F98-9BF0A0526F0C}"/>
              </a:ext>
            </a:extLst>
          </p:cNvPr>
          <p:cNvSpPr>
            <a:spLocks noGrp="1" noChangeArrowheads="1"/>
          </p:cNvSpPr>
          <p:nvPr>
            <p:ph idx="1"/>
          </p:nvPr>
        </p:nvSpPr>
        <p:spPr/>
        <p:txBody>
          <a:bodyPr/>
          <a:lstStyle/>
          <a:p>
            <a:r>
              <a:rPr lang="zh-CN" altLang="en-US" dirty="0"/>
              <a:t>目的</a:t>
            </a:r>
          </a:p>
          <a:p>
            <a:pPr lvl="1"/>
            <a:r>
              <a:rPr lang="zh-CN" altLang="en-US" dirty="0"/>
              <a:t>重用已有的解决方案</a:t>
            </a:r>
          </a:p>
          <a:p>
            <a:r>
              <a:rPr lang="zh-CN" altLang="en-US" dirty="0"/>
              <a:t>问题定义</a:t>
            </a:r>
          </a:p>
          <a:p>
            <a:pPr lvl="1"/>
            <a:r>
              <a:rPr lang="zh-CN" altLang="en-US" dirty="0"/>
              <a:t>共识问题</a:t>
            </a:r>
            <a:r>
              <a:rPr lang="en-US" altLang="zh-CN" dirty="0"/>
              <a:t>C</a:t>
            </a:r>
            <a:r>
              <a:rPr lang="zh-CN" altLang="en-US" dirty="0"/>
              <a:t>：</a:t>
            </a:r>
            <a:r>
              <a:rPr lang="en-US" altLang="zh-CN" dirty="0"/>
              <a:t>Ci(v1,v2,…</a:t>
            </a:r>
            <a:r>
              <a:rPr lang="en-US" altLang="zh-CN" dirty="0" err="1"/>
              <a:t>vN</a:t>
            </a:r>
            <a:r>
              <a:rPr lang="en-US" altLang="zh-CN" dirty="0"/>
              <a:t>): </a:t>
            </a:r>
            <a:r>
              <a:rPr lang="zh-CN" altLang="en-US" dirty="0"/>
              <a:t>返回进程</a:t>
            </a:r>
            <a:r>
              <a:rPr lang="en-US" altLang="zh-CN" dirty="0"/>
              <a:t>pi</a:t>
            </a:r>
            <a:r>
              <a:rPr lang="zh-CN" altLang="en-US" dirty="0"/>
              <a:t>的决定值</a:t>
            </a:r>
          </a:p>
          <a:p>
            <a:pPr lvl="1"/>
            <a:r>
              <a:rPr lang="zh-CN" altLang="en-US" dirty="0"/>
              <a:t>拜占庭将军</a:t>
            </a:r>
            <a:r>
              <a:rPr lang="en-US" altLang="zh-CN" dirty="0"/>
              <a:t>BG</a:t>
            </a:r>
            <a:r>
              <a:rPr lang="zh-CN" altLang="en-US" dirty="0"/>
              <a:t>：</a:t>
            </a:r>
            <a:r>
              <a:rPr lang="en-US" altLang="zh-CN" dirty="0" err="1"/>
              <a:t>BGi</a:t>
            </a:r>
            <a:r>
              <a:rPr lang="en-US" altLang="zh-CN" dirty="0"/>
              <a:t>(</a:t>
            </a:r>
            <a:r>
              <a:rPr lang="en-US" altLang="zh-CN" dirty="0" err="1"/>
              <a:t>j,v</a:t>
            </a:r>
            <a:r>
              <a:rPr lang="en-US" altLang="zh-CN" dirty="0"/>
              <a:t>): </a:t>
            </a:r>
            <a:r>
              <a:rPr lang="zh-CN" altLang="en-US" dirty="0"/>
              <a:t>返回进程</a:t>
            </a:r>
            <a:r>
              <a:rPr lang="en-US" altLang="zh-CN" dirty="0"/>
              <a:t>pi</a:t>
            </a:r>
            <a:r>
              <a:rPr lang="zh-CN" altLang="en-US" dirty="0"/>
              <a:t>的决定值，</a:t>
            </a:r>
            <a:r>
              <a:rPr lang="en-US" altLang="zh-CN" dirty="0" err="1"/>
              <a:t>pj</a:t>
            </a:r>
            <a:r>
              <a:rPr lang="zh-CN" altLang="en-US" dirty="0"/>
              <a:t>是司令，它建议的值是</a:t>
            </a:r>
            <a:r>
              <a:rPr lang="en-US" altLang="zh-CN" dirty="0"/>
              <a:t>v</a:t>
            </a:r>
            <a:endParaRPr lang="zh-CN" altLang="en-US" dirty="0"/>
          </a:p>
          <a:p>
            <a:pPr lvl="1"/>
            <a:r>
              <a:rPr lang="zh-CN" altLang="en-US" dirty="0"/>
              <a:t>交互一致性问题</a:t>
            </a:r>
            <a:r>
              <a:rPr lang="en-US" altLang="zh-CN" dirty="0"/>
              <a:t>IC</a:t>
            </a:r>
          </a:p>
          <a:p>
            <a:pPr lvl="2"/>
            <a:r>
              <a:rPr lang="en-US" altLang="zh-CN" dirty="0" err="1"/>
              <a:t>ICi</a:t>
            </a:r>
            <a:r>
              <a:rPr lang="en-US" altLang="zh-CN" dirty="0"/>
              <a:t>(v1,v2,…,</a:t>
            </a:r>
            <a:r>
              <a:rPr lang="en-US" altLang="zh-CN" dirty="0" err="1"/>
              <a:t>vN</a:t>
            </a:r>
            <a:r>
              <a:rPr lang="en-US" altLang="zh-CN" dirty="0"/>
              <a:t>)[j]: </a:t>
            </a:r>
            <a:r>
              <a:rPr lang="zh-CN" altLang="en-US" dirty="0"/>
              <a:t>返回进程</a:t>
            </a:r>
            <a:r>
              <a:rPr lang="en-US" altLang="zh-CN" dirty="0"/>
              <a:t>pi</a:t>
            </a:r>
            <a:r>
              <a:rPr lang="zh-CN" altLang="en-US" dirty="0"/>
              <a:t>的决定向量的第</a:t>
            </a:r>
            <a:r>
              <a:rPr lang="en-US" altLang="zh-CN" dirty="0"/>
              <a:t>j</a:t>
            </a:r>
            <a:r>
              <a:rPr lang="zh-CN" altLang="en-US" dirty="0"/>
              <a:t>个分量</a:t>
            </a:r>
          </a:p>
        </p:txBody>
      </p:sp>
      <p:sp>
        <p:nvSpPr>
          <p:cNvPr id="2" name="日期占位符 1">
            <a:extLst>
              <a:ext uri="{FF2B5EF4-FFF2-40B4-BE49-F238E27FC236}">
                <a16:creationId xmlns:a16="http://schemas.microsoft.com/office/drawing/2014/main" id="{44202E78-A938-7C4C-BE1B-8925AC539107}"/>
              </a:ext>
            </a:extLst>
          </p:cNvPr>
          <p:cNvSpPr>
            <a:spLocks noGrp="1"/>
          </p:cNvSpPr>
          <p:nvPr>
            <p:ph type="dt" sz="half" idx="10"/>
          </p:nvPr>
        </p:nvSpPr>
        <p:spPr/>
        <p:txBody>
          <a:bodyPr/>
          <a:lstStyle/>
          <a:p>
            <a:pPr>
              <a:defRPr/>
            </a:pPr>
            <a:fld id="{0300FBF0-3FE1-5F4F-8F9F-FBE693C7BDFF}" type="datetime1">
              <a:rPr lang="zh-CN" altLang="en-US" smtClean="0"/>
              <a:t>2022/10/9</a:t>
            </a:fld>
            <a:endParaRPr lang="zh-CN" altLang="en-US"/>
          </a:p>
        </p:txBody>
      </p:sp>
      <p:sp>
        <p:nvSpPr>
          <p:cNvPr id="3" name="页脚占位符 2">
            <a:extLst>
              <a:ext uri="{FF2B5EF4-FFF2-40B4-BE49-F238E27FC236}">
                <a16:creationId xmlns:a16="http://schemas.microsoft.com/office/drawing/2014/main" id="{1BBCC2CF-9D2F-F642-B07A-F468576F08C9}"/>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6E808FC0-8A54-D54B-8C99-5FC55A0583CA}"/>
              </a:ext>
            </a:extLst>
          </p:cNvPr>
          <p:cNvSpPr>
            <a:spLocks noGrp="1"/>
          </p:cNvSpPr>
          <p:nvPr>
            <p:ph type="sldNum" sz="quarter" idx="12"/>
          </p:nvPr>
        </p:nvSpPr>
        <p:spPr/>
        <p:txBody>
          <a:bodyPr/>
          <a:lstStyle/>
          <a:p>
            <a:pPr>
              <a:defRPr/>
            </a:pPr>
            <a:fld id="{F58659B2-D2A8-BA42-BB8D-94882DBFBDBE}" type="slidenum">
              <a:rPr lang="zh-CN" altLang="en-US" smtClean="0"/>
              <a:pPr>
                <a:defRPr/>
              </a:pPr>
              <a:t>74</a:t>
            </a:fld>
            <a:endParaRPr lang="zh-CN"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141940FC-E9F7-9142-BCC5-F3BD4AB9018E}"/>
              </a:ext>
            </a:extLst>
          </p:cNvPr>
          <p:cNvSpPr>
            <a:spLocks noGrp="1" noChangeArrowheads="1"/>
          </p:cNvSpPr>
          <p:nvPr>
            <p:ph type="title"/>
          </p:nvPr>
        </p:nvSpPr>
        <p:spPr/>
        <p:txBody>
          <a:bodyPr/>
          <a:lstStyle/>
          <a:p>
            <a:r>
              <a:rPr lang="zh-CN" altLang="en-US" dirty="0"/>
              <a:t>共识问题的关联</a:t>
            </a:r>
          </a:p>
        </p:txBody>
      </p:sp>
      <p:sp>
        <p:nvSpPr>
          <p:cNvPr id="81923" name="Rectangle 3">
            <a:extLst>
              <a:ext uri="{FF2B5EF4-FFF2-40B4-BE49-F238E27FC236}">
                <a16:creationId xmlns:a16="http://schemas.microsoft.com/office/drawing/2014/main" id="{C675ECD0-8AB1-4591-A12D-A0A962FD987A}"/>
              </a:ext>
            </a:extLst>
          </p:cNvPr>
          <p:cNvSpPr>
            <a:spLocks noGrp="1" noChangeArrowheads="1"/>
          </p:cNvSpPr>
          <p:nvPr>
            <p:ph idx="1"/>
          </p:nvPr>
        </p:nvSpPr>
        <p:spPr/>
        <p:txBody>
          <a:bodyPr/>
          <a:lstStyle/>
          <a:p>
            <a:r>
              <a:rPr lang="zh-CN" altLang="en-US" dirty="0"/>
              <a:t>从</a:t>
            </a:r>
            <a:r>
              <a:rPr lang="en-US" altLang="zh-CN" dirty="0"/>
              <a:t>BG</a:t>
            </a:r>
            <a:r>
              <a:rPr lang="zh-CN" altLang="en-US" dirty="0"/>
              <a:t>构造</a:t>
            </a:r>
            <a:r>
              <a:rPr lang="en-US" altLang="zh-CN" dirty="0"/>
              <a:t>IC</a:t>
            </a:r>
          </a:p>
          <a:p>
            <a:pPr lvl="1"/>
            <a:r>
              <a:rPr lang="zh-CN" altLang="en-US" dirty="0"/>
              <a:t>将</a:t>
            </a:r>
            <a:r>
              <a:rPr lang="en-US" altLang="zh-CN" dirty="0"/>
              <a:t>BG</a:t>
            </a:r>
            <a:r>
              <a:rPr lang="zh-CN" altLang="en-US" dirty="0"/>
              <a:t>算法运算</a:t>
            </a:r>
            <a:r>
              <a:rPr lang="en-US" altLang="zh-CN" dirty="0"/>
              <a:t>N</a:t>
            </a:r>
            <a:r>
              <a:rPr lang="zh-CN" altLang="en-US" dirty="0"/>
              <a:t>次，每次都以不同的进程</a:t>
            </a:r>
            <a:r>
              <a:rPr lang="en-US" altLang="zh-CN" dirty="0" err="1"/>
              <a:t>pj</a:t>
            </a:r>
            <a:r>
              <a:rPr lang="zh-CN" altLang="en-US" dirty="0"/>
              <a:t>作为司令</a:t>
            </a:r>
          </a:p>
          <a:p>
            <a:pPr lvl="1"/>
            <a:r>
              <a:rPr lang="en-US" altLang="zh-CN" dirty="0" err="1"/>
              <a:t>ICi</a:t>
            </a:r>
            <a:r>
              <a:rPr lang="en-US" altLang="zh-CN" dirty="0"/>
              <a:t>(v1,v2, …, </a:t>
            </a:r>
            <a:r>
              <a:rPr lang="en-US" altLang="zh-CN" dirty="0" err="1"/>
              <a:t>vN</a:t>
            </a:r>
            <a:r>
              <a:rPr lang="en-US" altLang="zh-CN" dirty="0"/>
              <a:t> )[j] = </a:t>
            </a:r>
            <a:r>
              <a:rPr lang="en-US" altLang="zh-CN" dirty="0" err="1"/>
              <a:t>BGi</a:t>
            </a:r>
            <a:r>
              <a:rPr lang="en-US" altLang="zh-CN" dirty="0"/>
              <a:t>(</a:t>
            </a:r>
            <a:r>
              <a:rPr lang="en-US" altLang="zh-CN" dirty="0" err="1"/>
              <a:t>j,vj</a:t>
            </a:r>
            <a:r>
              <a:rPr lang="en-US" altLang="zh-CN" dirty="0"/>
              <a:t>), (</a:t>
            </a:r>
            <a:r>
              <a:rPr lang="en-US" altLang="zh-CN" dirty="0" err="1"/>
              <a:t>i</a:t>
            </a:r>
            <a:r>
              <a:rPr lang="en-US" altLang="zh-CN" dirty="0"/>
              <a:t>, j = 1, 2, …, N)</a:t>
            </a:r>
          </a:p>
          <a:p>
            <a:r>
              <a:rPr lang="zh-CN" altLang="en-US" dirty="0"/>
              <a:t>从</a:t>
            </a:r>
            <a:r>
              <a:rPr lang="en-US" altLang="zh-CN" dirty="0"/>
              <a:t>IC</a:t>
            </a:r>
            <a:r>
              <a:rPr lang="zh-CN" altLang="en-US" dirty="0"/>
              <a:t>构造</a:t>
            </a:r>
            <a:r>
              <a:rPr lang="en-US" altLang="zh-CN" dirty="0"/>
              <a:t>C</a:t>
            </a:r>
          </a:p>
          <a:p>
            <a:pPr lvl="1"/>
            <a:r>
              <a:rPr lang="en-US" altLang="zh-CN" dirty="0"/>
              <a:t>Ci(v1,v2, …, </a:t>
            </a:r>
            <a:r>
              <a:rPr lang="en-US" altLang="zh-CN" dirty="0" err="1"/>
              <a:t>vN</a:t>
            </a:r>
            <a:r>
              <a:rPr lang="en-US" altLang="zh-CN" dirty="0"/>
              <a:t> ) = majority(</a:t>
            </a:r>
            <a:r>
              <a:rPr lang="en-US" altLang="zh-CN" dirty="0" err="1"/>
              <a:t>ICi</a:t>
            </a:r>
            <a:r>
              <a:rPr lang="en-US" altLang="zh-CN" dirty="0"/>
              <a:t>(v1,v2, …, </a:t>
            </a:r>
            <a:r>
              <a:rPr lang="en-US" altLang="zh-CN" dirty="0" err="1"/>
              <a:t>vN</a:t>
            </a:r>
            <a:r>
              <a:rPr lang="en-US" altLang="zh-CN" dirty="0"/>
              <a:t> )[1],…,  </a:t>
            </a:r>
            <a:r>
              <a:rPr lang="en-US" altLang="zh-CN" dirty="0" err="1"/>
              <a:t>ICi</a:t>
            </a:r>
            <a:r>
              <a:rPr lang="en-US" altLang="zh-CN" dirty="0"/>
              <a:t>(v1,v2, …, </a:t>
            </a:r>
            <a:r>
              <a:rPr lang="en-US" altLang="zh-CN" dirty="0" err="1"/>
              <a:t>vN</a:t>
            </a:r>
            <a:r>
              <a:rPr lang="en-US" altLang="zh-CN" dirty="0"/>
              <a:t> )[N])</a:t>
            </a:r>
          </a:p>
          <a:p>
            <a:r>
              <a:rPr lang="zh-CN" altLang="en-US" dirty="0"/>
              <a:t>从</a:t>
            </a:r>
            <a:r>
              <a:rPr lang="en-US" altLang="zh-CN" dirty="0"/>
              <a:t>C</a:t>
            </a:r>
            <a:r>
              <a:rPr lang="zh-CN" altLang="en-US" dirty="0"/>
              <a:t>构造</a:t>
            </a:r>
            <a:r>
              <a:rPr lang="en-US" altLang="zh-CN" dirty="0"/>
              <a:t>BG</a:t>
            </a:r>
          </a:p>
          <a:p>
            <a:pPr lvl="1"/>
            <a:r>
              <a:rPr lang="zh-CN" altLang="en-US" dirty="0"/>
              <a:t>令进程</a:t>
            </a:r>
            <a:r>
              <a:rPr lang="en-US" altLang="zh-CN" dirty="0" err="1"/>
              <a:t>pj</a:t>
            </a:r>
            <a:r>
              <a:rPr lang="zh-CN" altLang="en-US" dirty="0"/>
              <a:t>把它提议的值</a:t>
            </a:r>
            <a:r>
              <a:rPr lang="en-US" altLang="zh-CN" dirty="0"/>
              <a:t>v</a:t>
            </a:r>
            <a:r>
              <a:rPr lang="zh-CN" altLang="en-US" dirty="0"/>
              <a:t>发送给它自己以及其余进程</a:t>
            </a:r>
          </a:p>
          <a:p>
            <a:pPr lvl="1"/>
            <a:r>
              <a:rPr lang="zh-CN" altLang="en-US" dirty="0"/>
              <a:t>所有的进程都用它们收到的那组值</a:t>
            </a:r>
            <a:r>
              <a:rPr lang="en-US" altLang="zh-CN" dirty="0"/>
              <a:t>v1,v2, …, </a:t>
            </a:r>
            <a:r>
              <a:rPr lang="en-US" altLang="zh-CN" dirty="0" err="1"/>
              <a:t>vN</a:t>
            </a:r>
            <a:r>
              <a:rPr lang="zh-CN" altLang="en-US" dirty="0"/>
              <a:t>作为参数运行</a:t>
            </a:r>
            <a:r>
              <a:rPr lang="en-US" altLang="zh-CN" dirty="0"/>
              <a:t>C</a:t>
            </a:r>
            <a:r>
              <a:rPr lang="zh-CN" altLang="en-US" dirty="0"/>
              <a:t>算法</a:t>
            </a:r>
          </a:p>
          <a:p>
            <a:pPr lvl="1"/>
            <a:r>
              <a:rPr lang="en-US" altLang="zh-CN" dirty="0" err="1"/>
              <a:t>BGi</a:t>
            </a:r>
            <a:r>
              <a:rPr lang="en-US" altLang="zh-CN" dirty="0"/>
              <a:t>(</a:t>
            </a:r>
            <a:r>
              <a:rPr lang="en-US" altLang="zh-CN" dirty="0" err="1"/>
              <a:t>j,vj</a:t>
            </a:r>
            <a:r>
              <a:rPr lang="en-US" altLang="zh-CN" dirty="0"/>
              <a:t>) =Ci(v1,v2, …, </a:t>
            </a:r>
            <a:r>
              <a:rPr lang="en-US" altLang="zh-CN" dirty="0" err="1"/>
              <a:t>vN</a:t>
            </a:r>
            <a:r>
              <a:rPr lang="en-US" altLang="zh-CN" dirty="0"/>
              <a:t> ), (</a:t>
            </a:r>
            <a:r>
              <a:rPr lang="en-US" altLang="zh-CN" dirty="0" err="1"/>
              <a:t>i</a:t>
            </a:r>
            <a:r>
              <a:rPr lang="en-US" altLang="zh-CN" dirty="0"/>
              <a:t> = 1, 2, …, N)</a:t>
            </a:r>
          </a:p>
        </p:txBody>
      </p:sp>
      <p:sp>
        <p:nvSpPr>
          <p:cNvPr id="2" name="日期占位符 1">
            <a:extLst>
              <a:ext uri="{FF2B5EF4-FFF2-40B4-BE49-F238E27FC236}">
                <a16:creationId xmlns:a16="http://schemas.microsoft.com/office/drawing/2014/main" id="{362A0057-7D85-AB4B-A286-82D735BAE77C}"/>
              </a:ext>
            </a:extLst>
          </p:cNvPr>
          <p:cNvSpPr>
            <a:spLocks noGrp="1"/>
          </p:cNvSpPr>
          <p:nvPr>
            <p:ph type="dt" sz="half" idx="10"/>
          </p:nvPr>
        </p:nvSpPr>
        <p:spPr/>
        <p:txBody>
          <a:bodyPr/>
          <a:lstStyle/>
          <a:p>
            <a:pPr>
              <a:defRPr/>
            </a:pPr>
            <a:fld id="{A4654C5F-41A7-EC47-99CA-A5D21C8854F2}" type="datetime1">
              <a:rPr lang="zh-CN" altLang="en-US" smtClean="0"/>
              <a:t>2022/10/9</a:t>
            </a:fld>
            <a:endParaRPr lang="zh-CN" altLang="en-US"/>
          </a:p>
        </p:txBody>
      </p:sp>
      <p:sp>
        <p:nvSpPr>
          <p:cNvPr id="3" name="页脚占位符 2">
            <a:extLst>
              <a:ext uri="{FF2B5EF4-FFF2-40B4-BE49-F238E27FC236}">
                <a16:creationId xmlns:a16="http://schemas.microsoft.com/office/drawing/2014/main" id="{9CC9EAB6-90D6-BE4C-ABF7-A82DCFD9F31A}"/>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91935265-700A-6A4B-B7DE-205739405CF3}"/>
              </a:ext>
            </a:extLst>
          </p:cNvPr>
          <p:cNvSpPr>
            <a:spLocks noGrp="1"/>
          </p:cNvSpPr>
          <p:nvPr>
            <p:ph type="sldNum" sz="quarter" idx="12"/>
          </p:nvPr>
        </p:nvSpPr>
        <p:spPr/>
        <p:txBody>
          <a:bodyPr/>
          <a:lstStyle/>
          <a:p>
            <a:pPr>
              <a:defRPr/>
            </a:pPr>
            <a:fld id="{F58659B2-D2A8-BA42-BB8D-94882DBFBDBE}" type="slidenum">
              <a:rPr lang="zh-CN" altLang="en-US" smtClean="0"/>
              <a:pPr>
                <a:defRPr/>
              </a:pPr>
              <a:t>75</a:t>
            </a:fld>
            <a:endParaRPr lang="zh-CN"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E9498826-B82F-EA46-872F-4BDACFB319A2}"/>
              </a:ext>
            </a:extLst>
          </p:cNvPr>
          <p:cNvSpPr>
            <a:spLocks noGrp="1" noChangeArrowheads="1"/>
          </p:cNvSpPr>
          <p:nvPr>
            <p:ph type="title"/>
          </p:nvPr>
        </p:nvSpPr>
        <p:spPr/>
        <p:txBody>
          <a:bodyPr/>
          <a:lstStyle/>
          <a:p>
            <a:r>
              <a:rPr lang="zh-CN" altLang="en-US" dirty="0"/>
              <a:t>同步系统中的共识问题</a:t>
            </a:r>
          </a:p>
        </p:txBody>
      </p:sp>
      <p:sp>
        <p:nvSpPr>
          <p:cNvPr id="91139" name="Rectangle 3">
            <a:extLst>
              <a:ext uri="{FF2B5EF4-FFF2-40B4-BE49-F238E27FC236}">
                <a16:creationId xmlns:a16="http://schemas.microsoft.com/office/drawing/2014/main" id="{7DB3ACAE-B736-7444-B5F8-C0C1F4CB05A5}"/>
              </a:ext>
            </a:extLst>
          </p:cNvPr>
          <p:cNvSpPr>
            <a:spLocks noGrp="1" noChangeArrowheads="1"/>
          </p:cNvSpPr>
          <p:nvPr>
            <p:ph idx="1"/>
          </p:nvPr>
        </p:nvSpPr>
        <p:spPr/>
        <p:txBody>
          <a:bodyPr>
            <a:normAutofit fontScale="85000" lnSpcReduction="20000"/>
          </a:bodyPr>
          <a:lstStyle/>
          <a:p>
            <a:r>
              <a:rPr lang="zh-CN" altLang="en-US" dirty="0"/>
              <a:t>故障假设：</a:t>
            </a:r>
            <a:r>
              <a:rPr lang="en-US" altLang="zh-CN" dirty="0"/>
              <a:t>N</a:t>
            </a:r>
            <a:r>
              <a:rPr lang="zh-CN" altLang="en-US" dirty="0"/>
              <a:t>个进程中最多有</a:t>
            </a:r>
            <a:r>
              <a:rPr lang="en-US" altLang="zh-CN" dirty="0"/>
              <a:t>f</a:t>
            </a:r>
            <a:r>
              <a:rPr lang="zh-CN" altLang="en-US" dirty="0"/>
              <a:t>个进程会出现崩溃故障</a:t>
            </a:r>
          </a:p>
          <a:p>
            <a:r>
              <a:rPr lang="zh-CN" altLang="en-US" dirty="0"/>
              <a:t>算法</a:t>
            </a:r>
          </a:p>
          <a:p>
            <a:r>
              <a:rPr lang="zh-CN" altLang="en-US" dirty="0"/>
              <a:t>   对</a:t>
            </a:r>
            <a:r>
              <a:rPr lang="en-US" altLang="zh-CN" dirty="0" err="1"/>
              <a:t>pi∈g</a:t>
            </a:r>
            <a:r>
              <a:rPr lang="zh-CN" altLang="en-US" dirty="0"/>
              <a:t>的进程算法</a:t>
            </a:r>
            <a:r>
              <a:rPr lang="en-US" altLang="zh-CN" dirty="0"/>
              <a:t>: </a:t>
            </a:r>
            <a:r>
              <a:rPr lang="zh-CN" altLang="en-US" dirty="0"/>
              <a:t>算法进行到</a:t>
            </a:r>
            <a:r>
              <a:rPr lang="en-US" altLang="zh-CN" dirty="0"/>
              <a:t>f+1</a:t>
            </a:r>
            <a:r>
              <a:rPr lang="zh-CN" altLang="en-US" dirty="0"/>
              <a:t>轮</a:t>
            </a:r>
          </a:p>
          <a:p>
            <a:r>
              <a:rPr lang="zh-CN" altLang="en-US" dirty="0"/>
              <a:t>  初始化</a:t>
            </a:r>
            <a:r>
              <a:rPr lang="en-US" altLang="zh-CN" dirty="0"/>
              <a:t>:</a:t>
            </a:r>
          </a:p>
          <a:p>
            <a:r>
              <a:rPr lang="en-US" altLang="zh-CN" dirty="0"/>
              <a:t>      Valuses</a:t>
            </a:r>
            <a:r>
              <a:rPr lang="en-US" altLang="zh-CN" baseline="-25000" dirty="0"/>
              <a:t>i</a:t>
            </a:r>
            <a:r>
              <a:rPr lang="en-US" altLang="zh-CN" baseline="30000" dirty="0"/>
              <a:t>1</a:t>
            </a:r>
            <a:r>
              <a:rPr lang="en-US" altLang="zh-CN" dirty="0"/>
              <a:t>:={vi}; Values</a:t>
            </a:r>
            <a:r>
              <a:rPr lang="en-US" altLang="zh-CN" baseline="-25000" dirty="0"/>
              <a:t>i</a:t>
            </a:r>
            <a:r>
              <a:rPr lang="en-US" altLang="zh-CN" baseline="30000" dirty="0"/>
              <a:t>0</a:t>
            </a:r>
            <a:r>
              <a:rPr lang="en-US" altLang="zh-CN" dirty="0"/>
              <a:t>={};</a:t>
            </a:r>
          </a:p>
          <a:p>
            <a:r>
              <a:rPr lang="en-US" altLang="zh-CN" dirty="0"/>
              <a:t>  </a:t>
            </a:r>
            <a:r>
              <a:rPr lang="zh-CN" altLang="en-US" dirty="0"/>
              <a:t>在第</a:t>
            </a:r>
            <a:r>
              <a:rPr lang="en-US" altLang="zh-CN" dirty="0"/>
              <a:t>r</a:t>
            </a:r>
            <a:r>
              <a:rPr lang="zh-CN" altLang="en-US" dirty="0"/>
              <a:t>轮</a:t>
            </a:r>
            <a:r>
              <a:rPr lang="en-US" altLang="zh-CN" dirty="0"/>
              <a:t>(1≤r ≤f+1)</a:t>
            </a:r>
          </a:p>
          <a:p>
            <a:r>
              <a:rPr lang="en-US" altLang="zh-CN" dirty="0"/>
              <a:t>     B-multicast(g,Values</a:t>
            </a:r>
            <a:r>
              <a:rPr lang="en-US" altLang="zh-CN" baseline="-25000" dirty="0"/>
              <a:t>i</a:t>
            </a:r>
            <a:r>
              <a:rPr lang="en-US" altLang="zh-CN" baseline="30000" dirty="0"/>
              <a:t>r</a:t>
            </a:r>
            <a:r>
              <a:rPr lang="en-US" altLang="zh-CN" dirty="0"/>
              <a:t>-Values</a:t>
            </a:r>
            <a:r>
              <a:rPr lang="en-US" altLang="zh-CN" baseline="-25000" dirty="0"/>
              <a:t>i</a:t>
            </a:r>
            <a:r>
              <a:rPr lang="en-US" altLang="zh-CN" baseline="30000" dirty="0"/>
              <a:t>r-1</a:t>
            </a:r>
            <a:r>
              <a:rPr lang="en-US" altLang="zh-CN" dirty="0"/>
              <a:t>); //</a:t>
            </a:r>
            <a:r>
              <a:rPr lang="zh-CN" altLang="en-US" dirty="0"/>
              <a:t>仅发送还没有发送的值</a:t>
            </a:r>
          </a:p>
          <a:p>
            <a:r>
              <a:rPr lang="zh-CN" altLang="en-US" dirty="0"/>
              <a:t>     </a:t>
            </a:r>
            <a:r>
              <a:rPr lang="en-US" altLang="zh-CN" dirty="0"/>
              <a:t>Values</a:t>
            </a:r>
            <a:r>
              <a:rPr lang="en-US" altLang="zh-CN" baseline="-25000" dirty="0"/>
              <a:t>i</a:t>
            </a:r>
            <a:r>
              <a:rPr lang="en-US" altLang="zh-CN" baseline="30000" dirty="0"/>
              <a:t>r+1</a:t>
            </a:r>
            <a:r>
              <a:rPr lang="en-US" altLang="zh-CN" dirty="0"/>
              <a:t>:=</a:t>
            </a:r>
            <a:r>
              <a:rPr lang="en-US" altLang="zh-CN" dirty="0" err="1"/>
              <a:t>Values</a:t>
            </a:r>
            <a:r>
              <a:rPr lang="en-US" altLang="zh-CN" baseline="-25000" dirty="0" err="1"/>
              <a:t>i</a:t>
            </a:r>
            <a:r>
              <a:rPr lang="en-US" altLang="zh-CN" baseline="30000" dirty="0" err="1"/>
              <a:t>r</a:t>
            </a:r>
            <a:r>
              <a:rPr lang="en-US" altLang="zh-CN" dirty="0"/>
              <a:t>;</a:t>
            </a:r>
          </a:p>
          <a:p>
            <a:r>
              <a:rPr lang="en-US" altLang="zh-CN" dirty="0"/>
              <a:t>     While(</a:t>
            </a:r>
            <a:r>
              <a:rPr lang="zh-CN" altLang="en-US" dirty="0"/>
              <a:t>在第</a:t>
            </a:r>
            <a:r>
              <a:rPr lang="en-US" altLang="zh-CN" dirty="0"/>
              <a:t>r</a:t>
            </a:r>
            <a:r>
              <a:rPr lang="zh-CN" altLang="en-US" dirty="0"/>
              <a:t>轮</a:t>
            </a:r>
            <a:r>
              <a:rPr lang="en-US" altLang="zh-CN" dirty="0"/>
              <a:t>) {</a:t>
            </a:r>
            <a:r>
              <a:rPr lang="zh-CN" altLang="en-US" dirty="0"/>
              <a:t> </a:t>
            </a:r>
            <a:r>
              <a:rPr lang="en-US" altLang="zh-CN" dirty="0"/>
              <a:t>//</a:t>
            </a:r>
            <a:r>
              <a:rPr lang="zh-CN" altLang="en-US" dirty="0"/>
              <a:t> </a:t>
            </a:r>
            <a:r>
              <a:rPr lang="en-US" altLang="zh-CN" dirty="0"/>
              <a:t>timeout</a:t>
            </a:r>
          </a:p>
          <a:p>
            <a:r>
              <a:rPr lang="en-US" altLang="zh-CN" dirty="0"/>
              <a:t>         </a:t>
            </a:r>
            <a:r>
              <a:rPr lang="zh-CN" altLang="en-US" dirty="0"/>
              <a:t>在</a:t>
            </a:r>
            <a:r>
              <a:rPr lang="en-US" altLang="zh-CN" dirty="0"/>
              <a:t>B-deliver(</a:t>
            </a:r>
            <a:r>
              <a:rPr lang="en-US" altLang="zh-CN" dirty="0" err="1"/>
              <a:t>Vj</a:t>
            </a:r>
            <a:r>
              <a:rPr lang="en-US" altLang="zh-CN" dirty="0"/>
              <a:t>)</a:t>
            </a:r>
            <a:r>
              <a:rPr lang="zh-CN" altLang="en-US" dirty="0"/>
              <a:t>来自</a:t>
            </a:r>
            <a:r>
              <a:rPr lang="en-US" altLang="zh-CN" dirty="0" err="1"/>
              <a:t>pj</a:t>
            </a:r>
            <a:r>
              <a:rPr lang="zh-CN" altLang="en-US" dirty="0"/>
              <a:t>的消息时</a:t>
            </a:r>
            <a:r>
              <a:rPr lang="en-US" altLang="zh-CN" dirty="0"/>
              <a:t>: Values</a:t>
            </a:r>
            <a:r>
              <a:rPr lang="en-US" altLang="zh-CN" baseline="-25000" dirty="0"/>
              <a:t>i</a:t>
            </a:r>
            <a:r>
              <a:rPr lang="en-US" altLang="zh-CN" baseline="30000" dirty="0"/>
              <a:t>r+1</a:t>
            </a:r>
            <a:r>
              <a:rPr lang="en-US" altLang="zh-CN" dirty="0"/>
              <a:t>:=Values</a:t>
            </a:r>
            <a:r>
              <a:rPr lang="en-US" altLang="zh-CN" baseline="-25000" dirty="0"/>
              <a:t>i</a:t>
            </a:r>
            <a:r>
              <a:rPr lang="en-US" altLang="zh-CN" baseline="30000" dirty="0"/>
              <a:t>r+1</a:t>
            </a:r>
            <a:r>
              <a:rPr lang="en-US" altLang="zh-CN" dirty="0"/>
              <a:t>∪Vj;}</a:t>
            </a:r>
          </a:p>
          <a:p>
            <a:r>
              <a:rPr lang="en-US" altLang="zh-CN" dirty="0"/>
              <a:t>   </a:t>
            </a:r>
            <a:r>
              <a:rPr lang="zh-CN" altLang="en-US" dirty="0"/>
              <a:t>在</a:t>
            </a:r>
            <a:r>
              <a:rPr lang="en-US" altLang="zh-CN" dirty="0"/>
              <a:t>(f+1)</a:t>
            </a:r>
            <a:r>
              <a:rPr lang="zh-CN" altLang="en-US" dirty="0"/>
              <a:t>轮之后</a:t>
            </a:r>
          </a:p>
          <a:p>
            <a:r>
              <a:rPr lang="zh-CN" altLang="en-US" dirty="0"/>
              <a:t>         </a:t>
            </a:r>
            <a:r>
              <a:rPr lang="en-US" altLang="zh-CN" dirty="0"/>
              <a:t>d=min(Values</a:t>
            </a:r>
            <a:r>
              <a:rPr lang="en-US" altLang="zh-CN" baseline="-25000" dirty="0"/>
              <a:t>i</a:t>
            </a:r>
            <a:r>
              <a:rPr lang="en-US" altLang="zh-CN" baseline="30000" dirty="0"/>
              <a:t>f+1</a:t>
            </a:r>
            <a:r>
              <a:rPr lang="en-US" altLang="zh-CN" dirty="0"/>
              <a:t>);</a:t>
            </a:r>
          </a:p>
        </p:txBody>
      </p:sp>
      <p:sp>
        <p:nvSpPr>
          <p:cNvPr id="2" name="日期占位符 1">
            <a:extLst>
              <a:ext uri="{FF2B5EF4-FFF2-40B4-BE49-F238E27FC236}">
                <a16:creationId xmlns:a16="http://schemas.microsoft.com/office/drawing/2014/main" id="{245BE010-3CDF-474B-9E95-19135907C9FC}"/>
              </a:ext>
            </a:extLst>
          </p:cNvPr>
          <p:cNvSpPr>
            <a:spLocks noGrp="1"/>
          </p:cNvSpPr>
          <p:nvPr>
            <p:ph type="dt" sz="half" idx="10"/>
          </p:nvPr>
        </p:nvSpPr>
        <p:spPr/>
        <p:txBody>
          <a:bodyPr/>
          <a:lstStyle/>
          <a:p>
            <a:pPr>
              <a:defRPr/>
            </a:pPr>
            <a:fld id="{858D617E-31B8-1846-84FB-369E94A76E5E}" type="datetime1">
              <a:rPr lang="zh-CN" altLang="en-US" smtClean="0"/>
              <a:t>2022/10/9</a:t>
            </a:fld>
            <a:endParaRPr lang="zh-CN" altLang="en-US"/>
          </a:p>
        </p:txBody>
      </p:sp>
      <p:sp>
        <p:nvSpPr>
          <p:cNvPr id="3" name="页脚占位符 2">
            <a:extLst>
              <a:ext uri="{FF2B5EF4-FFF2-40B4-BE49-F238E27FC236}">
                <a16:creationId xmlns:a16="http://schemas.microsoft.com/office/drawing/2014/main" id="{B4D73634-1E97-4843-8120-7171A4C53AE4}"/>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E6979F56-6256-624D-9355-B86A9D0C4825}"/>
              </a:ext>
            </a:extLst>
          </p:cNvPr>
          <p:cNvSpPr>
            <a:spLocks noGrp="1"/>
          </p:cNvSpPr>
          <p:nvPr>
            <p:ph type="sldNum" sz="quarter" idx="12"/>
          </p:nvPr>
        </p:nvSpPr>
        <p:spPr/>
        <p:txBody>
          <a:bodyPr/>
          <a:lstStyle/>
          <a:p>
            <a:pPr>
              <a:defRPr/>
            </a:pPr>
            <a:fld id="{F58659B2-D2A8-BA42-BB8D-94882DBFBDBE}" type="slidenum">
              <a:rPr lang="zh-CN" altLang="en-US" smtClean="0"/>
              <a:pPr>
                <a:defRPr/>
              </a:pPr>
              <a:t>76</a:t>
            </a:fld>
            <a:endParaRPr lang="zh-CN" altLang="en-US"/>
          </a:p>
        </p:txBody>
      </p:sp>
      <p:pic>
        <p:nvPicPr>
          <p:cNvPr id="5" name="图片 4">
            <a:extLst>
              <a:ext uri="{FF2B5EF4-FFF2-40B4-BE49-F238E27FC236}">
                <a16:creationId xmlns:a16="http://schemas.microsoft.com/office/drawing/2014/main" id="{B657FC0A-DEA1-2243-90DD-73CEF26C1316}"/>
              </a:ext>
            </a:extLst>
          </p:cNvPr>
          <p:cNvPicPr>
            <a:picLocks noChangeAspect="1"/>
          </p:cNvPicPr>
          <p:nvPr/>
        </p:nvPicPr>
        <p:blipFill>
          <a:blip r:embed="rId2"/>
          <a:stretch>
            <a:fillRect/>
          </a:stretch>
        </p:blipFill>
        <p:spPr>
          <a:xfrm>
            <a:off x="628650" y="1796257"/>
            <a:ext cx="7899400" cy="447040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EE4191C9-48A2-6F4F-B5DF-26D398D8CCCC}"/>
              </a:ext>
            </a:extLst>
          </p:cNvPr>
          <p:cNvSpPr>
            <a:spLocks noGrp="1" noChangeArrowheads="1"/>
          </p:cNvSpPr>
          <p:nvPr>
            <p:ph type="title"/>
          </p:nvPr>
        </p:nvSpPr>
        <p:spPr/>
        <p:txBody>
          <a:bodyPr/>
          <a:lstStyle/>
          <a:p>
            <a:r>
              <a:rPr lang="zh-CN" altLang="en-US"/>
              <a:t>共识和相关问题</a:t>
            </a:r>
          </a:p>
        </p:txBody>
      </p:sp>
      <p:sp>
        <p:nvSpPr>
          <p:cNvPr id="92163" name="Rectangle 3">
            <a:extLst>
              <a:ext uri="{FF2B5EF4-FFF2-40B4-BE49-F238E27FC236}">
                <a16:creationId xmlns:a16="http://schemas.microsoft.com/office/drawing/2014/main" id="{DCDB3703-5510-EA4F-8936-AD16A6ED1449}"/>
              </a:ext>
            </a:extLst>
          </p:cNvPr>
          <p:cNvSpPr>
            <a:spLocks noGrp="1" noChangeArrowheads="1"/>
          </p:cNvSpPr>
          <p:nvPr>
            <p:ph idx="1"/>
          </p:nvPr>
        </p:nvSpPr>
        <p:spPr/>
        <p:txBody>
          <a:bodyPr/>
          <a:lstStyle/>
          <a:p>
            <a:r>
              <a:rPr lang="zh-CN" altLang="en-US" dirty="0"/>
              <a:t>算法分析</a:t>
            </a:r>
          </a:p>
          <a:p>
            <a:r>
              <a:rPr lang="zh-CN" altLang="en-US" dirty="0"/>
              <a:t>终止性质</a:t>
            </a:r>
          </a:p>
          <a:p>
            <a:pPr lvl="1"/>
            <a:r>
              <a:rPr lang="zh-CN" altLang="en-US" dirty="0"/>
              <a:t>由同步系统保证</a:t>
            </a:r>
          </a:p>
          <a:p>
            <a:r>
              <a:rPr lang="zh-CN" altLang="en-US" dirty="0"/>
              <a:t>协定性和完整性</a:t>
            </a:r>
          </a:p>
          <a:p>
            <a:pPr lvl="1"/>
            <a:r>
              <a:rPr lang="zh-CN" altLang="en-US" dirty="0"/>
              <a:t>假设</a:t>
            </a:r>
            <a:r>
              <a:rPr lang="en-US" altLang="zh-CN" dirty="0"/>
              <a:t>pi</a:t>
            </a:r>
            <a:r>
              <a:rPr lang="zh-CN" altLang="en-US" dirty="0"/>
              <a:t>得到的值是</a:t>
            </a:r>
            <a:r>
              <a:rPr lang="en-US" altLang="zh-CN" dirty="0"/>
              <a:t>v</a:t>
            </a:r>
            <a:r>
              <a:rPr lang="zh-CN" altLang="en-US" dirty="0"/>
              <a:t>，而</a:t>
            </a:r>
            <a:r>
              <a:rPr lang="en-US" altLang="zh-CN" dirty="0" err="1"/>
              <a:t>pj</a:t>
            </a:r>
            <a:r>
              <a:rPr lang="zh-CN" altLang="en-US" dirty="0"/>
              <a:t>不是，则存在</a:t>
            </a:r>
            <a:r>
              <a:rPr lang="en-US" altLang="zh-CN" dirty="0"/>
              <a:t>pk</a:t>
            </a:r>
            <a:r>
              <a:rPr lang="zh-CN" altLang="en-US" dirty="0"/>
              <a:t>，</a:t>
            </a:r>
            <a:r>
              <a:rPr lang="en-US" altLang="zh-CN" dirty="0"/>
              <a:t>pk</a:t>
            </a:r>
            <a:r>
              <a:rPr lang="zh-CN" altLang="en-US" dirty="0"/>
              <a:t>在把</a:t>
            </a:r>
            <a:r>
              <a:rPr lang="en-US" altLang="zh-CN" dirty="0"/>
              <a:t>v</a:t>
            </a:r>
            <a:r>
              <a:rPr lang="zh-CN" altLang="en-US" dirty="0"/>
              <a:t>传送给</a:t>
            </a:r>
            <a:r>
              <a:rPr lang="en-US" altLang="zh-CN" dirty="0"/>
              <a:t>pi</a:t>
            </a:r>
            <a:r>
              <a:rPr lang="zh-CN" altLang="en-US" dirty="0"/>
              <a:t>后，还没来得及传送给</a:t>
            </a:r>
            <a:r>
              <a:rPr lang="en-US" altLang="zh-CN" dirty="0" err="1"/>
              <a:t>pj</a:t>
            </a:r>
            <a:r>
              <a:rPr lang="zh-CN" altLang="en-US" dirty="0"/>
              <a:t>就崩溃了</a:t>
            </a:r>
          </a:p>
          <a:p>
            <a:pPr lvl="1"/>
            <a:r>
              <a:rPr lang="en-US" altLang="zh-CN" dirty="0"/>
              <a:t>…</a:t>
            </a:r>
            <a:r>
              <a:rPr lang="zh-CN" altLang="en-US" dirty="0"/>
              <a:t>（因为是广播，所以）</a:t>
            </a:r>
            <a:endParaRPr lang="en-US" altLang="zh-CN" dirty="0"/>
          </a:p>
          <a:p>
            <a:pPr lvl="1"/>
            <a:r>
              <a:rPr lang="zh-CN" altLang="en-US" dirty="0"/>
              <a:t>每个回合至少有一个进程崩溃</a:t>
            </a:r>
          </a:p>
          <a:p>
            <a:pPr lvl="1"/>
            <a:r>
              <a:rPr lang="zh-CN" altLang="en-US" dirty="0"/>
              <a:t>但假设至多有</a:t>
            </a:r>
            <a:r>
              <a:rPr lang="en-US" altLang="zh-CN" dirty="0"/>
              <a:t>f</a:t>
            </a:r>
            <a:r>
              <a:rPr lang="zh-CN" altLang="en-US" dirty="0"/>
              <a:t>个进程崩溃</a:t>
            </a:r>
          </a:p>
          <a:p>
            <a:pPr lvl="1"/>
            <a:r>
              <a:rPr lang="zh-CN" altLang="en-US" dirty="0"/>
              <a:t>而进行了</a:t>
            </a:r>
            <a:r>
              <a:rPr lang="en-US" altLang="zh-CN" dirty="0"/>
              <a:t>f+1</a:t>
            </a:r>
            <a:r>
              <a:rPr lang="zh-CN" altLang="en-US" dirty="0"/>
              <a:t>回合（即便只剩一个回合，</a:t>
            </a:r>
            <a:r>
              <a:rPr lang="en-US" altLang="zh-CN" dirty="0"/>
              <a:t>B-multicast</a:t>
            </a:r>
            <a:r>
              <a:rPr lang="zh-CN" altLang="en-US" dirty="0"/>
              <a:t>的语义可以保证所有</a:t>
            </a:r>
            <a:r>
              <a:rPr lang="en-US" altLang="zh-CN" dirty="0"/>
              <a:t>correct</a:t>
            </a:r>
            <a:r>
              <a:rPr lang="zh-CN" altLang="en-US" dirty="0"/>
              <a:t> </a:t>
            </a:r>
            <a:r>
              <a:rPr lang="en-US" altLang="zh-CN" dirty="0"/>
              <a:t>process</a:t>
            </a:r>
            <a:r>
              <a:rPr lang="zh-CN" altLang="en-US" dirty="0"/>
              <a:t>看到的集合一致），因此得出矛盾</a:t>
            </a:r>
          </a:p>
        </p:txBody>
      </p:sp>
      <p:sp>
        <p:nvSpPr>
          <p:cNvPr id="2" name="日期占位符 1">
            <a:extLst>
              <a:ext uri="{FF2B5EF4-FFF2-40B4-BE49-F238E27FC236}">
                <a16:creationId xmlns:a16="http://schemas.microsoft.com/office/drawing/2014/main" id="{A6E3D1EA-8BCE-C649-B906-D89C766B71DB}"/>
              </a:ext>
            </a:extLst>
          </p:cNvPr>
          <p:cNvSpPr>
            <a:spLocks noGrp="1"/>
          </p:cNvSpPr>
          <p:nvPr>
            <p:ph type="dt" sz="half" idx="10"/>
          </p:nvPr>
        </p:nvSpPr>
        <p:spPr/>
        <p:txBody>
          <a:bodyPr/>
          <a:lstStyle/>
          <a:p>
            <a:pPr>
              <a:defRPr/>
            </a:pPr>
            <a:fld id="{205FFD2F-5B5D-9845-9209-BDC88FBD18A7}" type="datetime1">
              <a:rPr lang="zh-CN" altLang="en-US" smtClean="0"/>
              <a:t>2022/10/9</a:t>
            </a:fld>
            <a:endParaRPr lang="zh-CN" altLang="en-US"/>
          </a:p>
        </p:txBody>
      </p:sp>
      <p:sp>
        <p:nvSpPr>
          <p:cNvPr id="3" name="页脚占位符 2">
            <a:extLst>
              <a:ext uri="{FF2B5EF4-FFF2-40B4-BE49-F238E27FC236}">
                <a16:creationId xmlns:a16="http://schemas.microsoft.com/office/drawing/2014/main" id="{72EA16EE-755C-C34A-9640-10061BB056C8}"/>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EFE840C4-C322-4A41-A728-3F870B49A964}"/>
              </a:ext>
            </a:extLst>
          </p:cNvPr>
          <p:cNvSpPr>
            <a:spLocks noGrp="1"/>
          </p:cNvSpPr>
          <p:nvPr>
            <p:ph type="sldNum" sz="quarter" idx="12"/>
          </p:nvPr>
        </p:nvSpPr>
        <p:spPr/>
        <p:txBody>
          <a:bodyPr/>
          <a:lstStyle/>
          <a:p>
            <a:pPr>
              <a:defRPr/>
            </a:pPr>
            <a:fld id="{F58659B2-D2A8-BA42-BB8D-94882DBFBDBE}" type="slidenum">
              <a:rPr lang="zh-CN" altLang="en-US" smtClean="0"/>
              <a:pPr>
                <a:defRPr/>
              </a:pPr>
              <a:t>77</a:t>
            </a:fld>
            <a:endParaRPr lang="zh-CN" altLang="en-US"/>
          </a:p>
        </p:txBody>
      </p:sp>
      <p:sp>
        <p:nvSpPr>
          <p:cNvPr id="5" name="文本框 4">
            <a:extLst>
              <a:ext uri="{FF2B5EF4-FFF2-40B4-BE49-F238E27FC236}">
                <a16:creationId xmlns:a16="http://schemas.microsoft.com/office/drawing/2014/main" id="{A0CC2EF7-707F-F040-BB9A-85BAED4F286D}"/>
              </a:ext>
            </a:extLst>
          </p:cNvPr>
          <p:cNvSpPr txBox="1"/>
          <p:nvPr/>
        </p:nvSpPr>
        <p:spPr>
          <a:xfrm>
            <a:off x="6804248" y="3789040"/>
            <a:ext cx="1298753" cy="400110"/>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kumimoji="1" lang="en-US" altLang="zh-CN" sz="2000" b="0" dirty="0">
                <a:latin typeface="+mn-lt"/>
              </a:rPr>
              <a:t>Why</a:t>
            </a:r>
            <a:r>
              <a:rPr kumimoji="1" lang="zh-CN" altLang="en-US" sz="2000" b="0" dirty="0">
                <a:latin typeface="+mn-lt"/>
              </a:rPr>
              <a:t> </a:t>
            </a:r>
            <a:r>
              <a:rPr kumimoji="1" lang="en-US" altLang="zh-CN" sz="2000" b="0" i="1" dirty="0">
                <a:latin typeface="+mn-lt"/>
              </a:rPr>
              <a:t>f+1</a:t>
            </a:r>
            <a:r>
              <a:rPr kumimoji="1" lang="en-US" altLang="zh-CN" sz="2000" b="0" dirty="0">
                <a:latin typeface="+mn-lt"/>
              </a:rPr>
              <a:t>?</a:t>
            </a:r>
            <a:endParaRPr kumimoji="1" lang="zh-CN" altLang="en-US" sz="2000" b="0"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6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16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216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16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21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F9A20-D944-0A4F-B199-D168D93DE6C1}"/>
              </a:ext>
            </a:extLst>
          </p:cNvPr>
          <p:cNvSpPr>
            <a:spLocks noGrp="1"/>
          </p:cNvSpPr>
          <p:nvPr>
            <p:ph type="title"/>
          </p:nvPr>
        </p:nvSpPr>
        <p:spPr/>
        <p:txBody>
          <a:bodyPr/>
          <a:lstStyle/>
          <a:p>
            <a:r>
              <a:rPr lang="en-US" altLang="zh-CN" dirty="0"/>
              <a:t>Paxos</a:t>
            </a:r>
            <a:r>
              <a:rPr lang="zh-CN" altLang="en-US" dirty="0"/>
              <a:t> </a:t>
            </a:r>
            <a:r>
              <a:rPr lang="en-US" altLang="zh-CN" dirty="0"/>
              <a:t>(</a:t>
            </a:r>
            <a:r>
              <a:rPr lang="el-GR" altLang="zh-CN" dirty="0" err="1"/>
              <a:t>Παξος</a:t>
            </a:r>
            <a:r>
              <a:rPr lang="en-US" altLang="zh-CN" dirty="0"/>
              <a:t>):</a:t>
            </a:r>
            <a:r>
              <a:rPr lang="zh-CN" altLang="en-US" dirty="0"/>
              <a:t> </a:t>
            </a:r>
            <a:r>
              <a:rPr lang="en-US" altLang="zh-CN" dirty="0"/>
              <a:t>CFT</a:t>
            </a:r>
            <a:r>
              <a:rPr lang="zh-CN" altLang="en-US" dirty="0"/>
              <a:t> </a:t>
            </a:r>
            <a:r>
              <a:rPr lang="en-US" altLang="zh-CN" dirty="0"/>
              <a:t>Consensus</a:t>
            </a:r>
            <a:endParaRPr lang="zh-CN" altLang="en-US" dirty="0"/>
          </a:p>
        </p:txBody>
      </p:sp>
      <p:sp>
        <p:nvSpPr>
          <p:cNvPr id="3" name="内容占位符 2">
            <a:extLst>
              <a:ext uri="{FF2B5EF4-FFF2-40B4-BE49-F238E27FC236}">
                <a16:creationId xmlns:a16="http://schemas.microsoft.com/office/drawing/2014/main" id="{0960847B-4FEE-B249-AACB-CCA1FADA641E}"/>
              </a:ext>
            </a:extLst>
          </p:cNvPr>
          <p:cNvSpPr>
            <a:spLocks noGrp="1"/>
          </p:cNvSpPr>
          <p:nvPr>
            <p:ph idx="1"/>
          </p:nvPr>
        </p:nvSpPr>
        <p:spPr/>
        <p:txBody>
          <a:bodyPr>
            <a:normAutofit/>
          </a:bodyPr>
          <a:lstStyle/>
          <a:p>
            <a:r>
              <a:rPr lang="en-US" altLang="zh-CN" dirty="0"/>
              <a:t>Goal</a:t>
            </a:r>
          </a:p>
          <a:p>
            <a:pPr lvl="1"/>
            <a:r>
              <a:rPr lang="en-US" altLang="zh-CN" dirty="0"/>
              <a:t>Allow a group of processes to agree on a </a:t>
            </a:r>
            <a:r>
              <a:rPr lang="en-US" altLang="zh-CN" dirty="0">
                <a:solidFill>
                  <a:srgbClr val="C00000"/>
                </a:solidFill>
              </a:rPr>
              <a:t>value</a:t>
            </a:r>
          </a:p>
          <a:p>
            <a:r>
              <a:rPr lang="en-US" altLang="en-US" dirty="0"/>
              <a:t>Re</a:t>
            </a:r>
            <a:r>
              <a:rPr lang="en-US" altLang="zh-CN" dirty="0"/>
              <a:t>quirements</a:t>
            </a:r>
            <a:endParaRPr lang="en-US" altLang="en-US" dirty="0"/>
          </a:p>
          <a:p>
            <a:pPr lvl="1"/>
            <a:r>
              <a:rPr lang="en-US" altLang="en-US" dirty="0"/>
              <a:t>Safety</a:t>
            </a:r>
          </a:p>
          <a:p>
            <a:pPr lvl="2"/>
            <a:r>
              <a:rPr lang="en-US" altLang="en-US" dirty="0"/>
              <a:t>Only a value that has been proposed may be </a:t>
            </a:r>
            <a:r>
              <a:rPr lang="en-US" altLang="en-US" dirty="0">
                <a:solidFill>
                  <a:srgbClr val="C00000"/>
                </a:solidFill>
              </a:rPr>
              <a:t>chosen</a:t>
            </a:r>
            <a:r>
              <a:rPr lang="en-US" altLang="en-US" dirty="0"/>
              <a:t>.</a:t>
            </a:r>
          </a:p>
          <a:p>
            <a:pPr lvl="2"/>
            <a:r>
              <a:rPr lang="en-US" altLang="en-US" dirty="0"/>
              <a:t>Only a single value is chosen.</a:t>
            </a:r>
          </a:p>
          <a:p>
            <a:pPr lvl="2"/>
            <a:r>
              <a:rPr lang="en-US" altLang="en-US" dirty="0"/>
              <a:t>A node never learns that a value has been chosen unless it actually has been.</a:t>
            </a:r>
          </a:p>
          <a:p>
            <a:pPr lvl="1"/>
            <a:r>
              <a:rPr lang="en-US" altLang="en-US" dirty="0"/>
              <a:t>Liveness</a:t>
            </a:r>
            <a:r>
              <a:rPr lang="zh-CN" altLang="en-US" dirty="0"/>
              <a:t> </a:t>
            </a:r>
            <a:r>
              <a:rPr lang="en-US" altLang="zh-CN" dirty="0"/>
              <a:t>(</a:t>
            </a:r>
            <a:r>
              <a:rPr lang="en-US" altLang="zh-CN" i="1" dirty="0"/>
              <a:t>enough processes remain up-and-running</a:t>
            </a:r>
            <a:r>
              <a:rPr lang="en-US" altLang="zh-CN" dirty="0"/>
              <a:t>)</a:t>
            </a:r>
            <a:endParaRPr lang="en-US" altLang="en-US" dirty="0"/>
          </a:p>
          <a:p>
            <a:pPr lvl="2"/>
            <a:r>
              <a:rPr lang="en-US" altLang="en-US" dirty="0"/>
              <a:t>Some proposed value is eventually chosen.</a:t>
            </a:r>
          </a:p>
          <a:p>
            <a:pPr lvl="2"/>
            <a:r>
              <a:rPr lang="en-US" altLang="en-US" dirty="0"/>
              <a:t>If a value has been chosen, a node can eventually learn the value.</a:t>
            </a:r>
            <a:endParaRPr lang="en-US" altLang="zh-CN" dirty="0"/>
          </a:p>
        </p:txBody>
      </p:sp>
      <p:sp>
        <p:nvSpPr>
          <p:cNvPr id="4" name="日期占位符 3">
            <a:extLst>
              <a:ext uri="{FF2B5EF4-FFF2-40B4-BE49-F238E27FC236}">
                <a16:creationId xmlns:a16="http://schemas.microsoft.com/office/drawing/2014/main" id="{6C8B3CA8-B1D2-1A48-9768-6691684356AB}"/>
              </a:ext>
            </a:extLst>
          </p:cNvPr>
          <p:cNvSpPr>
            <a:spLocks noGrp="1"/>
          </p:cNvSpPr>
          <p:nvPr>
            <p:ph type="dt" sz="half" idx="10"/>
          </p:nvPr>
        </p:nvSpPr>
        <p:spPr/>
        <p:txBody>
          <a:bodyPr/>
          <a:lstStyle/>
          <a:p>
            <a:fld id="{4D295161-29F5-6143-B601-B5909F543E51}" type="datetime1">
              <a:rPr lang="zh-CN" altLang="en-US" smtClean="0"/>
              <a:t>2022/10/9</a:t>
            </a:fld>
            <a:endParaRPr lang="zh-CN" altLang="en-US"/>
          </a:p>
        </p:txBody>
      </p:sp>
      <p:sp>
        <p:nvSpPr>
          <p:cNvPr id="5" name="页脚占位符 4">
            <a:extLst>
              <a:ext uri="{FF2B5EF4-FFF2-40B4-BE49-F238E27FC236}">
                <a16:creationId xmlns:a16="http://schemas.microsoft.com/office/drawing/2014/main" id="{5CBA5DDF-BA1A-0843-BE9C-9D7F92A10104}"/>
              </a:ext>
            </a:extLst>
          </p:cNvPr>
          <p:cNvSpPr>
            <a:spLocks noGrp="1"/>
          </p:cNvSpPr>
          <p:nvPr>
            <p:ph type="ftr" sz="quarter" idx="11"/>
          </p:nvPr>
        </p:nvSpPr>
        <p:spPr/>
        <p:txBody>
          <a:bodyPr/>
          <a:lstStyle/>
          <a:p>
            <a:r>
              <a:rPr lang="en-US" altLang="zh-CN"/>
              <a:t>Distributed System</a:t>
            </a:r>
            <a:endParaRPr lang="zh-CN" altLang="en-US"/>
          </a:p>
        </p:txBody>
      </p:sp>
      <p:sp>
        <p:nvSpPr>
          <p:cNvPr id="6" name="灯片编号占位符 5">
            <a:extLst>
              <a:ext uri="{FF2B5EF4-FFF2-40B4-BE49-F238E27FC236}">
                <a16:creationId xmlns:a16="http://schemas.microsoft.com/office/drawing/2014/main" id="{5684B5DB-53E4-D54B-8904-16D2C955F66E}"/>
              </a:ext>
            </a:extLst>
          </p:cNvPr>
          <p:cNvSpPr>
            <a:spLocks noGrp="1"/>
          </p:cNvSpPr>
          <p:nvPr>
            <p:ph type="sldNum" sz="quarter" idx="12"/>
          </p:nvPr>
        </p:nvSpPr>
        <p:spPr/>
        <p:txBody>
          <a:bodyPr/>
          <a:lstStyle/>
          <a:p>
            <a:fld id="{F58659B2-D2A8-BA42-BB8D-94882DBFBDBE}" type="slidenum">
              <a:rPr lang="zh-CN" altLang="en-US" smtClean="0"/>
              <a:pPr/>
              <a:t>78</a:t>
            </a:fld>
            <a:endParaRPr lang="zh-CN" altLang="en-US"/>
          </a:p>
        </p:txBody>
      </p:sp>
    </p:spTree>
    <p:extLst>
      <p:ext uri="{BB962C8B-B14F-4D97-AF65-F5344CB8AC3E}">
        <p14:creationId xmlns:p14="http://schemas.microsoft.com/office/powerpoint/2010/main" val="25834732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3FBE3D-A28B-CD43-BF3C-E2539A35A9EA}"/>
              </a:ext>
            </a:extLst>
          </p:cNvPr>
          <p:cNvSpPr>
            <a:spLocks noGrp="1"/>
          </p:cNvSpPr>
          <p:nvPr>
            <p:ph type="title"/>
          </p:nvPr>
        </p:nvSpPr>
        <p:spPr/>
        <p:txBody>
          <a:bodyPr/>
          <a:lstStyle/>
          <a:p>
            <a:r>
              <a:rPr kumimoji="1" lang="en-US" altLang="zh-CN" dirty="0"/>
              <a:t>Paxos——Assumptions</a:t>
            </a:r>
            <a:endParaRPr kumimoji="1" lang="zh-CN" altLang="en-US" dirty="0"/>
          </a:p>
        </p:txBody>
      </p:sp>
      <p:sp>
        <p:nvSpPr>
          <p:cNvPr id="3" name="内容占位符 2">
            <a:extLst>
              <a:ext uri="{FF2B5EF4-FFF2-40B4-BE49-F238E27FC236}">
                <a16:creationId xmlns:a16="http://schemas.microsoft.com/office/drawing/2014/main" id="{B4178DB9-D94B-A949-9A41-D3B6DC7C9B98}"/>
              </a:ext>
            </a:extLst>
          </p:cNvPr>
          <p:cNvSpPr>
            <a:spLocks noGrp="1"/>
          </p:cNvSpPr>
          <p:nvPr>
            <p:ph idx="1"/>
          </p:nvPr>
        </p:nvSpPr>
        <p:spPr/>
        <p:txBody>
          <a:bodyPr/>
          <a:lstStyle/>
          <a:p>
            <a:r>
              <a:rPr kumimoji="1" lang="en-US" altLang="zh-CN" dirty="0"/>
              <a:t>The distributed system is partially synchronous (in fact, it </a:t>
            </a:r>
            <a:r>
              <a:rPr kumimoji="1" lang="en-US" altLang="zh-CN" dirty="0">
                <a:solidFill>
                  <a:srgbClr val="C00000"/>
                </a:solidFill>
              </a:rPr>
              <a:t>may even be asynchronous</a:t>
            </a:r>
            <a:r>
              <a:rPr kumimoji="1" lang="en-US" altLang="zh-CN" dirty="0"/>
              <a:t>).</a:t>
            </a:r>
          </a:p>
          <a:p>
            <a:r>
              <a:rPr kumimoji="1" lang="en-US" altLang="zh-CN" dirty="0"/>
              <a:t>Communication between processes may be unreliable, meaning that messages </a:t>
            </a:r>
            <a:r>
              <a:rPr kumimoji="1" lang="en-US" altLang="zh-CN" dirty="0">
                <a:solidFill>
                  <a:srgbClr val="C00000"/>
                </a:solidFill>
              </a:rPr>
              <a:t>may be lost, duplicated, delayed</a:t>
            </a:r>
            <a:r>
              <a:rPr kumimoji="1" lang="zh-CN" altLang="en-US" dirty="0">
                <a:solidFill>
                  <a:srgbClr val="C00000"/>
                </a:solidFill>
              </a:rPr>
              <a:t> </a:t>
            </a:r>
            <a:r>
              <a:rPr kumimoji="1" lang="en-US" altLang="zh-CN" dirty="0">
                <a:solidFill>
                  <a:srgbClr val="C00000"/>
                </a:solidFill>
              </a:rPr>
              <a:t>or reordered</a:t>
            </a:r>
            <a:r>
              <a:rPr kumimoji="1" lang="en-US" altLang="zh-CN" dirty="0"/>
              <a:t>.</a:t>
            </a:r>
          </a:p>
          <a:p>
            <a:r>
              <a:rPr kumimoji="1" lang="en-US" altLang="zh-CN" dirty="0"/>
              <a:t>Messages that are </a:t>
            </a:r>
            <a:r>
              <a:rPr kumimoji="1" lang="en-US" altLang="zh-CN" dirty="0">
                <a:solidFill>
                  <a:srgbClr val="C00000"/>
                </a:solidFill>
              </a:rPr>
              <a:t>corrupted can be detected </a:t>
            </a:r>
            <a:r>
              <a:rPr kumimoji="1" lang="en-US" altLang="zh-CN" dirty="0"/>
              <a:t>as such (and thus subsequently ignored).</a:t>
            </a:r>
          </a:p>
          <a:p>
            <a:r>
              <a:rPr kumimoji="1" lang="en-US" altLang="zh-CN" dirty="0"/>
              <a:t>Processes may exhibit </a:t>
            </a:r>
            <a:r>
              <a:rPr kumimoji="1" lang="en-US" altLang="zh-CN" b="1" dirty="0">
                <a:solidFill>
                  <a:srgbClr val="C00000"/>
                </a:solidFill>
              </a:rPr>
              <a:t>crash failures</a:t>
            </a:r>
            <a:r>
              <a:rPr kumimoji="1" lang="en-US" altLang="zh-CN" dirty="0"/>
              <a:t>, but </a:t>
            </a:r>
            <a:r>
              <a:rPr kumimoji="1" lang="en-US" altLang="zh-CN" b="1" dirty="0">
                <a:solidFill>
                  <a:srgbClr val="C00000"/>
                </a:solidFill>
              </a:rPr>
              <a:t>not</a:t>
            </a:r>
            <a:r>
              <a:rPr kumimoji="1" lang="en-US" altLang="zh-CN" dirty="0">
                <a:solidFill>
                  <a:srgbClr val="C00000"/>
                </a:solidFill>
              </a:rPr>
              <a:t> </a:t>
            </a:r>
            <a:r>
              <a:rPr kumimoji="1" lang="en-US" altLang="zh-CN" b="1" dirty="0">
                <a:solidFill>
                  <a:srgbClr val="C00000"/>
                </a:solidFill>
              </a:rPr>
              <a:t>arbitrary failures</a:t>
            </a:r>
            <a:r>
              <a:rPr kumimoji="1" lang="en-US" altLang="zh-CN" dirty="0"/>
              <a:t>, nor do processes collude.</a:t>
            </a:r>
          </a:p>
          <a:p>
            <a:pPr lvl="1"/>
            <a:r>
              <a:rPr kumimoji="1" lang="en-US" altLang="zh-CN" dirty="0"/>
              <a:t>May resume normal operation when restarted</a:t>
            </a:r>
            <a:endParaRPr kumimoji="1" lang="zh-CN" altLang="en-US" dirty="0"/>
          </a:p>
        </p:txBody>
      </p:sp>
      <p:sp>
        <p:nvSpPr>
          <p:cNvPr id="4" name="日期占位符 3">
            <a:extLst>
              <a:ext uri="{FF2B5EF4-FFF2-40B4-BE49-F238E27FC236}">
                <a16:creationId xmlns:a16="http://schemas.microsoft.com/office/drawing/2014/main" id="{C42ABA72-B928-9E4D-820E-24371B3C95AD}"/>
              </a:ext>
            </a:extLst>
          </p:cNvPr>
          <p:cNvSpPr>
            <a:spLocks noGrp="1"/>
          </p:cNvSpPr>
          <p:nvPr>
            <p:ph type="dt" sz="half" idx="10"/>
          </p:nvPr>
        </p:nvSpPr>
        <p:spPr/>
        <p:txBody>
          <a:bodyPr/>
          <a:lstStyle/>
          <a:p>
            <a:pPr>
              <a:defRPr/>
            </a:pPr>
            <a:fld id="{03DAB049-BC69-2F4D-841A-F97B69425FE6}" type="datetime1">
              <a:rPr lang="zh-CN" altLang="en-US" smtClean="0"/>
              <a:t>2022/10/9</a:t>
            </a:fld>
            <a:endParaRPr lang="zh-CN" altLang="en-US"/>
          </a:p>
        </p:txBody>
      </p:sp>
      <p:sp>
        <p:nvSpPr>
          <p:cNvPr id="5" name="页脚占位符 4">
            <a:extLst>
              <a:ext uri="{FF2B5EF4-FFF2-40B4-BE49-F238E27FC236}">
                <a16:creationId xmlns:a16="http://schemas.microsoft.com/office/drawing/2014/main" id="{AD794DC5-AAD9-AA40-9E6F-A42C3C2954E3}"/>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A525F474-73EA-434F-8EC7-89D5282D6D28}"/>
              </a:ext>
            </a:extLst>
          </p:cNvPr>
          <p:cNvSpPr>
            <a:spLocks noGrp="1"/>
          </p:cNvSpPr>
          <p:nvPr>
            <p:ph type="sldNum" sz="quarter" idx="12"/>
          </p:nvPr>
        </p:nvSpPr>
        <p:spPr/>
        <p:txBody>
          <a:bodyPr/>
          <a:lstStyle/>
          <a:p>
            <a:pPr>
              <a:defRPr/>
            </a:pPr>
            <a:fld id="{F58659B2-D2A8-BA42-BB8D-94882DBFBDBE}" type="slidenum">
              <a:rPr lang="zh-CN" altLang="en-US" smtClean="0"/>
              <a:pPr>
                <a:defRPr/>
              </a:pPr>
              <a:t>79</a:t>
            </a:fld>
            <a:endParaRPr lang="zh-CN" altLang="en-US"/>
          </a:p>
        </p:txBody>
      </p:sp>
    </p:spTree>
    <p:extLst>
      <p:ext uri="{BB962C8B-B14F-4D97-AF65-F5344CB8AC3E}">
        <p14:creationId xmlns:p14="http://schemas.microsoft.com/office/powerpoint/2010/main" val="448870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EF10562B-E910-9A48-ACE2-A75D5C31EB8E}"/>
              </a:ext>
            </a:extLst>
          </p:cNvPr>
          <p:cNvSpPr>
            <a:spLocks noGrp="1" noChangeArrowheads="1"/>
          </p:cNvSpPr>
          <p:nvPr>
            <p:ph type="title"/>
          </p:nvPr>
        </p:nvSpPr>
        <p:spPr/>
        <p:txBody>
          <a:bodyPr/>
          <a:lstStyle/>
          <a:p>
            <a:r>
              <a:rPr lang="zh-CN" altLang="en-US" dirty="0"/>
              <a:t>分布式互斥：基本要求</a:t>
            </a:r>
          </a:p>
        </p:txBody>
      </p:sp>
      <p:sp>
        <p:nvSpPr>
          <p:cNvPr id="19459" name="Rectangle 3">
            <a:extLst>
              <a:ext uri="{FF2B5EF4-FFF2-40B4-BE49-F238E27FC236}">
                <a16:creationId xmlns:a16="http://schemas.microsoft.com/office/drawing/2014/main" id="{E49BDBB9-10BA-804A-AF2B-8BD0098D8E44}"/>
              </a:ext>
            </a:extLst>
          </p:cNvPr>
          <p:cNvSpPr>
            <a:spLocks noGrp="1" noChangeArrowheads="1"/>
          </p:cNvSpPr>
          <p:nvPr>
            <p:ph idx="1"/>
          </p:nvPr>
        </p:nvSpPr>
        <p:spPr/>
        <p:txBody>
          <a:bodyPr/>
          <a:lstStyle/>
          <a:p>
            <a:r>
              <a:rPr lang="zh-CN" altLang="en-US" dirty="0"/>
              <a:t>安全性 </a:t>
            </a:r>
            <a:r>
              <a:rPr lang="en-US" altLang="zh-CN" dirty="0"/>
              <a:t>safety</a:t>
            </a:r>
            <a:endParaRPr lang="zh-CN" altLang="en-US" dirty="0"/>
          </a:p>
          <a:p>
            <a:pPr lvl="1"/>
            <a:r>
              <a:rPr lang="zh-CN" altLang="en-US" dirty="0"/>
              <a:t>在临界区内一次最多有一个进程可以执行</a:t>
            </a:r>
          </a:p>
          <a:p>
            <a:r>
              <a:rPr lang="zh-CN" altLang="en-US" dirty="0"/>
              <a:t>活性 </a:t>
            </a:r>
            <a:r>
              <a:rPr lang="en-US" altLang="zh-CN" dirty="0"/>
              <a:t>liveness</a:t>
            </a:r>
            <a:endParaRPr lang="zh-CN" altLang="en-US" dirty="0"/>
          </a:p>
          <a:p>
            <a:pPr lvl="1"/>
            <a:r>
              <a:rPr lang="zh-CN" altLang="en-US" dirty="0"/>
              <a:t>进入和离开临界区的请求最终成功执行</a:t>
            </a:r>
            <a:endParaRPr lang="en-US" altLang="zh-CN" dirty="0"/>
          </a:p>
          <a:p>
            <a:pPr lvl="1"/>
            <a:r>
              <a:rPr lang="en-US" altLang="zh-CN" dirty="0">
                <a:sym typeface="Wingdings" pitchFamily="2" charset="2"/>
              </a:rPr>
              <a:t></a:t>
            </a:r>
            <a:r>
              <a:rPr lang="zh-CN" altLang="en-US" dirty="0">
                <a:sym typeface="Wingdings" pitchFamily="2" charset="2"/>
              </a:rPr>
              <a:t> </a:t>
            </a:r>
            <a:r>
              <a:rPr lang="en-US" altLang="zh-CN" dirty="0">
                <a:sym typeface="Wingdings" pitchFamily="2" charset="2"/>
              </a:rPr>
              <a:t>free</a:t>
            </a:r>
            <a:r>
              <a:rPr lang="zh-CN" altLang="en-US" dirty="0">
                <a:sym typeface="Wingdings" pitchFamily="2" charset="2"/>
              </a:rPr>
              <a:t> </a:t>
            </a:r>
            <a:r>
              <a:rPr lang="en-US" altLang="zh-CN" dirty="0">
                <a:sym typeface="Wingdings" pitchFamily="2" charset="2"/>
              </a:rPr>
              <a:t>from</a:t>
            </a:r>
            <a:r>
              <a:rPr lang="zh-CN" altLang="en-US" dirty="0">
                <a:sym typeface="Wingdings" pitchFamily="2" charset="2"/>
              </a:rPr>
              <a:t> </a:t>
            </a:r>
            <a:r>
              <a:rPr lang="en-US" altLang="zh-CN" dirty="0">
                <a:sym typeface="Wingdings" pitchFamily="2" charset="2"/>
              </a:rPr>
              <a:t>deadlock</a:t>
            </a:r>
            <a:r>
              <a:rPr lang="zh-CN" altLang="en-US" dirty="0">
                <a:sym typeface="Wingdings" pitchFamily="2" charset="2"/>
              </a:rPr>
              <a:t> </a:t>
            </a:r>
            <a:r>
              <a:rPr lang="en-US" altLang="zh-CN" dirty="0">
                <a:sym typeface="Wingdings" pitchFamily="2" charset="2"/>
              </a:rPr>
              <a:t>and</a:t>
            </a:r>
            <a:r>
              <a:rPr lang="zh-CN" altLang="en-US" dirty="0">
                <a:sym typeface="Wingdings" pitchFamily="2" charset="2"/>
              </a:rPr>
              <a:t> </a:t>
            </a:r>
            <a:r>
              <a:rPr lang="en-US" altLang="zh-CN" dirty="0">
                <a:sym typeface="Wingdings" pitchFamily="2" charset="2"/>
              </a:rPr>
              <a:t>starvation</a:t>
            </a:r>
            <a:endParaRPr lang="zh-CN" altLang="en-US" dirty="0"/>
          </a:p>
          <a:p>
            <a:r>
              <a:rPr lang="zh-CN" altLang="en-US" dirty="0"/>
              <a:t>→顺序</a:t>
            </a:r>
          </a:p>
          <a:p>
            <a:pPr lvl="1"/>
            <a:r>
              <a:rPr lang="zh-CN" altLang="en-US" dirty="0"/>
              <a:t>进入临界区的顺序与进入请求的</a:t>
            </a:r>
            <a:r>
              <a:rPr lang="en-US" altLang="zh-CN" dirty="0"/>
              <a:t>happen-before</a:t>
            </a:r>
            <a:r>
              <a:rPr lang="zh-CN" altLang="en-US" dirty="0"/>
              <a:t>顺序一致</a:t>
            </a:r>
            <a:endParaRPr lang="en-US" altLang="zh-CN" dirty="0"/>
          </a:p>
          <a:p>
            <a:pPr lvl="2"/>
            <a:r>
              <a:rPr lang="en-US" altLang="zh-CN" dirty="0"/>
              <a:t>Strong</a:t>
            </a:r>
            <a:r>
              <a:rPr lang="zh-CN" altLang="en-US" dirty="0"/>
              <a:t> </a:t>
            </a:r>
            <a:r>
              <a:rPr lang="en-US" altLang="zh-CN" dirty="0"/>
              <a:t>semaphore</a:t>
            </a:r>
            <a:endParaRPr lang="zh-CN" altLang="en-US" dirty="0"/>
          </a:p>
        </p:txBody>
      </p:sp>
      <p:sp>
        <p:nvSpPr>
          <p:cNvPr id="19460" name="Rectangle 5">
            <a:extLst>
              <a:ext uri="{FF2B5EF4-FFF2-40B4-BE49-F238E27FC236}">
                <a16:creationId xmlns:a16="http://schemas.microsoft.com/office/drawing/2014/main" id="{7397D68B-2C42-0F4E-B0AB-5843797C87BF}"/>
              </a:ext>
            </a:extLst>
          </p:cNvPr>
          <p:cNvSpPr>
            <a:spLocks noChangeAspect="1" noChangeArrowheads="1"/>
          </p:cNvSpPr>
          <p:nvPr/>
        </p:nvSpPr>
        <p:spPr bwMode="auto">
          <a:xfrm>
            <a:off x="6338888" y="5784850"/>
            <a:ext cx="831850" cy="3476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19461" name="Rectangle 6">
            <a:extLst>
              <a:ext uri="{FF2B5EF4-FFF2-40B4-BE49-F238E27FC236}">
                <a16:creationId xmlns:a16="http://schemas.microsoft.com/office/drawing/2014/main" id="{EF3896D5-4109-2243-A249-61CA236117B4}"/>
              </a:ext>
            </a:extLst>
          </p:cNvPr>
          <p:cNvSpPr>
            <a:spLocks noChangeAspect="1" noChangeArrowheads="1"/>
          </p:cNvSpPr>
          <p:nvPr/>
        </p:nvSpPr>
        <p:spPr bwMode="auto">
          <a:xfrm>
            <a:off x="6350000" y="5795963"/>
            <a:ext cx="833438" cy="347662"/>
          </a:xfrm>
          <a:prstGeom prst="rect">
            <a:avLst/>
          </a:prstGeom>
          <a:noFill/>
          <a:ln w="381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2" name="日期占位符 1">
            <a:extLst>
              <a:ext uri="{FF2B5EF4-FFF2-40B4-BE49-F238E27FC236}">
                <a16:creationId xmlns:a16="http://schemas.microsoft.com/office/drawing/2014/main" id="{052D7AF2-844A-C344-B63D-580152AC054C}"/>
              </a:ext>
            </a:extLst>
          </p:cNvPr>
          <p:cNvSpPr>
            <a:spLocks noGrp="1"/>
          </p:cNvSpPr>
          <p:nvPr>
            <p:ph type="dt" sz="half" idx="10"/>
          </p:nvPr>
        </p:nvSpPr>
        <p:spPr/>
        <p:txBody>
          <a:bodyPr/>
          <a:lstStyle/>
          <a:p>
            <a:pPr>
              <a:defRPr/>
            </a:pPr>
            <a:fld id="{97DB1AB7-8C11-0648-8F98-7916CFC08119}" type="datetime1">
              <a:rPr lang="zh-CN" altLang="en-US" smtClean="0"/>
              <a:t>2022/10/9</a:t>
            </a:fld>
            <a:endParaRPr lang="zh-CN" altLang="en-US"/>
          </a:p>
        </p:txBody>
      </p:sp>
      <p:sp>
        <p:nvSpPr>
          <p:cNvPr id="3" name="页脚占位符 2">
            <a:extLst>
              <a:ext uri="{FF2B5EF4-FFF2-40B4-BE49-F238E27FC236}">
                <a16:creationId xmlns:a16="http://schemas.microsoft.com/office/drawing/2014/main" id="{7645B786-15C3-814B-B3A1-330B610C1BDA}"/>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963E4467-0BD2-6D49-B10D-28718F95A3F4}"/>
              </a:ext>
            </a:extLst>
          </p:cNvPr>
          <p:cNvSpPr>
            <a:spLocks noGrp="1"/>
          </p:cNvSpPr>
          <p:nvPr>
            <p:ph type="sldNum" sz="quarter" idx="12"/>
          </p:nvPr>
        </p:nvSpPr>
        <p:spPr/>
        <p:txBody>
          <a:bodyPr/>
          <a:lstStyle/>
          <a:p>
            <a:pPr>
              <a:defRPr/>
            </a:pPr>
            <a:fld id="{F58659B2-D2A8-BA42-BB8D-94882DBFBDBE}" type="slidenum">
              <a:rPr lang="zh-CN" altLang="en-US" smtClean="0"/>
              <a:pPr>
                <a:defRPr/>
              </a:pPr>
              <a:t>8</a:t>
            </a:fld>
            <a:endParaRPr lang="zh-CN"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E2DC89-055E-3B4B-930E-45CDA8908EF7}"/>
              </a:ext>
            </a:extLst>
          </p:cNvPr>
          <p:cNvSpPr>
            <a:spLocks noGrp="1"/>
          </p:cNvSpPr>
          <p:nvPr>
            <p:ph type="title"/>
          </p:nvPr>
        </p:nvSpPr>
        <p:spPr/>
        <p:txBody>
          <a:bodyPr/>
          <a:lstStyle/>
          <a:p>
            <a:r>
              <a:rPr kumimoji="1" lang="en-US" altLang="zh-CN" dirty="0"/>
              <a:t>Paxos</a:t>
            </a:r>
            <a:endParaRPr kumimoji="1" lang="zh-CN" altLang="en-US" dirty="0"/>
          </a:p>
        </p:txBody>
      </p:sp>
      <p:sp>
        <p:nvSpPr>
          <p:cNvPr id="3" name="内容占位符 2">
            <a:extLst>
              <a:ext uri="{FF2B5EF4-FFF2-40B4-BE49-F238E27FC236}">
                <a16:creationId xmlns:a16="http://schemas.microsoft.com/office/drawing/2014/main" id="{35780E97-6F08-7A4B-857F-AF9053677864}"/>
              </a:ext>
            </a:extLst>
          </p:cNvPr>
          <p:cNvSpPr>
            <a:spLocks noGrp="1"/>
          </p:cNvSpPr>
          <p:nvPr>
            <p:ph idx="1"/>
          </p:nvPr>
        </p:nvSpPr>
        <p:spPr/>
        <p:txBody>
          <a:bodyPr/>
          <a:lstStyle/>
          <a:p>
            <a:r>
              <a:rPr lang="en-US" altLang="zh-CN" dirty="0"/>
              <a:t>Quorum-Based Consensus</a:t>
            </a:r>
          </a:p>
          <a:p>
            <a:pPr lvl="1"/>
            <a:r>
              <a:rPr lang="en-US" altLang="zh-CN" dirty="0"/>
              <a:t>not</a:t>
            </a:r>
            <a:r>
              <a:rPr lang="zh-CN" altLang="en-US" dirty="0"/>
              <a:t> </a:t>
            </a:r>
            <a:r>
              <a:rPr lang="en-US" altLang="zh-CN" dirty="0"/>
              <a:t>guarantee</a:t>
            </a:r>
            <a:r>
              <a:rPr lang="zh-CN" altLang="en-US" dirty="0"/>
              <a:t> </a:t>
            </a:r>
            <a:r>
              <a:rPr lang="en-US" altLang="zh-CN" dirty="0"/>
              <a:t>better</a:t>
            </a:r>
            <a:r>
              <a:rPr lang="zh-CN" altLang="en-US" dirty="0"/>
              <a:t> </a:t>
            </a:r>
            <a:r>
              <a:rPr lang="en-US" altLang="zh-CN" dirty="0"/>
              <a:t>result</a:t>
            </a:r>
          </a:p>
          <a:p>
            <a:r>
              <a:rPr lang="en-US" altLang="zh-CN" dirty="0"/>
              <a:t>Create a fault-tolerant consensus algorithm that does not block if a </a:t>
            </a:r>
            <a:r>
              <a:rPr lang="en-US" altLang="zh-CN" dirty="0">
                <a:solidFill>
                  <a:srgbClr val="C00000"/>
                </a:solidFill>
              </a:rPr>
              <a:t>majority of processes </a:t>
            </a:r>
            <a:r>
              <a:rPr lang="en-US" altLang="zh-CN" dirty="0"/>
              <a:t>are working</a:t>
            </a:r>
          </a:p>
        </p:txBody>
      </p:sp>
      <p:sp>
        <p:nvSpPr>
          <p:cNvPr id="4" name="日期占位符 3">
            <a:extLst>
              <a:ext uri="{FF2B5EF4-FFF2-40B4-BE49-F238E27FC236}">
                <a16:creationId xmlns:a16="http://schemas.microsoft.com/office/drawing/2014/main" id="{D591E0F2-19B2-7147-BE36-9D7973BEE919}"/>
              </a:ext>
            </a:extLst>
          </p:cNvPr>
          <p:cNvSpPr>
            <a:spLocks noGrp="1"/>
          </p:cNvSpPr>
          <p:nvPr>
            <p:ph type="dt" sz="half" idx="10"/>
          </p:nvPr>
        </p:nvSpPr>
        <p:spPr/>
        <p:txBody>
          <a:bodyPr/>
          <a:lstStyle/>
          <a:p>
            <a:pPr>
              <a:defRPr/>
            </a:pPr>
            <a:fld id="{8DA5771E-B169-1848-99A7-B80BFA2AB349}" type="datetime1">
              <a:rPr lang="zh-CN" altLang="en-US" smtClean="0"/>
              <a:t>2022/10/9</a:t>
            </a:fld>
            <a:endParaRPr lang="zh-CN" altLang="en-US"/>
          </a:p>
        </p:txBody>
      </p:sp>
      <p:sp>
        <p:nvSpPr>
          <p:cNvPr id="5" name="页脚占位符 4">
            <a:extLst>
              <a:ext uri="{FF2B5EF4-FFF2-40B4-BE49-F238E27FC236}">
                <a16:creationId xmlns:a16="http://schemas.microsoft.com/office/drawing/2014/main" id="{9FAAECD4-5D5A-C343-8595-A75BA5E2C741}"/>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34AA52F9-28D2-344F-AFA9-67E69DDDC0D0}"/>
              </a:ext>
            </a:extLst>
          </p:cNvPr>
          <p:cNvSpPr>
            <a:spLocks noGrp="1"/>
          </p:cNvSpPr>
          <p:nvPr>
            <p:ph type="sldNum" sz="quarter" idx="12"/>
          </p:nvPr>
        </p:nvSpPr>
        <p:spPr/>
        <p:txBody>
          <a:bodyPr/>
          <a:lstStyle/>
          <a:p>
            <a:pPr>
              <a:defRPr/>
            </a:pPr>
            <a:fld id="{F58659B2-D2A8-BA42-BB8D-94882DBFBDBE}" type="slidenum">
              <a:rPr lang="zh-CN" altLang="en-US" smtClean="0"/>
              <a:pPr>
                <a:defRPr/>
              </a:pPr>
              <a:t>80</a:t>
            </a:fld>
            <a:endParaRPr lang="zh-CN" altLang="en-US"/>
          </a:p>
        </p:txBody>
      </p:sp>
      <p:pic>
        <p:nvPicPr>
          <p:cNvPr id="7" name="图片 6">
            <a:extLst>
              <a:ext uri="{FF2B5EF4-FFF2-40B4-BE49-F238E27FC236}">
                <a16:creationId xmlns:a16="http://schemas.microsoft.com/office/drawing/2014/main" id="{2F18FC95-B96C-C040-BDBB-CD9E87B9E241}"/>
              </a:ext>
            </a:extLst>
          </p:cNvPr>
          <p:cNvPicPr>
            <a:picLocks noChangeAspect="1"/>
          </p:cNvPicPr>
          <p:nvPr/>
        </p:nvPicPr>
        <p:blipFill>
          <a:blip r:embed="rId2"/>
          <a:stretch>
            <a:fillRect/>
          </a:stretch>
        </p:blipFill>
        <p:spPr>
          <a:xfrm>
            <a:off x="3203848" y="2968518"/>
            <a:ext cx="2318688" cy="2815549"/>
          </a:xfrm>
          <a:prstGeom prst="rect">
            <a:avLst/>
          </a:prstGeom>
        </p:spPr>
      </p:pic>
    </p:spTree>
    <p:extLst>
      <p:ext uri="{BB962C8B-B14F-4D97-AF65-F5344CB8AC3E}">
        <p14:creationId xmlns:p14="http://schemas.microsoft.com/office/powerpoint/2010/main" val="5725889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028EB-757E-724C-9670-B7EE822CC444}"/>
              </a:ext>
            </a:extLst>
          </p:cNvPr>
          <p:cNvSpPr>
            <a:spLocks noGrp="1"/>
          </p:cNvSpPr>
          <p:nvPr>
            <p:ph type="title"/>
          </p:nvPr>
        </p:nvSpPr>
        <p:spPr/>
        <p:txBody>
          <a:bodyPr/>
          <a:lstStyle/>
          <a:p>
            <a:r>
              <a:rPr lang="en-US" altLang="zh-CN" dirty="0"/>
              <a:t>Paxos</a:t>
            </a:r>
            <a:r>
              <a:rPr lang="zh-CN" altLang="en-US" dirty="0"/>
              <a:t> </a:t>
            </a:r>
            <a:r>
              <a:rPr lang="en-US" altLang="zh-CN" dirty="0"/>
              <a:t>players</a:t>
            </a:r>
            <a:endParaRPr lang="zh-CN" altLang="en-US" dirty="0"/>
          </a:p>
        </p:txBody>
      </p:sp>
      <p:sp>
        <p:nvSpPr>
          <p:cNvPr id="3" name="内容占位符 2">
            <a:extLst>
              <a:ext uri="{FF2B5EF4-FFF2-40B4-BE49-F238E27FC236}">
                <a16:creationId xmlns:a16="http://schemas.microsoft.com/office/drawing/2014/main" id="{B306085C-9780-094F-B720-51C0A0A82BC6}"/>
              </a:ext>
            </a:extLst>
          </p:cNvPr>
          <p:cNvSpPr>
            <a:spLocks noGrp="1"/>
          </p:cNvSpPr>
          <p:nvPr>
            <p:ph sz="half" idx="1"/>
          </p:nvPr>
        </p:nvSpPr>
        <p:spPr/>
        <p:txBody>
          <a:bodyPr>
            <a:normAutofit fontScale="77500" lnSpcReduction="20000"/>
          </a:bodyPr>
          <a:lstStyle/>
          <a:p>
            <a:r>
              <a:rPr lang="en-US" altLang="zh-CN" b="1" dirty="0"/>
              <a:t>Client</a:t>
            </a:r>
            <a:r>
              <a:rPr lang="en-US" altLang="zh-CN" dirty="0"/>
              <a:t> makes a request</a:t>
            </a:r>
          </a:p>
          <a:p>
            <a:r>
              <a:rPr lang="en-US" altLang="zh-CN" b="1" dirty="0"/>
              <a:t>Proposers</a:t>
            </a:r>
          </a:p>
          <a:p>
            <a:pPr lvl="1"/>
            <a:r>
              <a:rPr lang="en-US" altLang="zh-CN" dirty="0"/>
              <a:t>Get a request from a client and run the protocol to get everyone in the cluster to agree</a:t>
            </a:r>
          </a:p>
          <a:p>
            <a:r>
              <a:rPr lang="en-US" altLang="zh-CN" b="1" dirty="0"/>
              <a:t>Acceptors</a:t>
            </a:r>
          </a:p>
          <a:p>
            <a:pPr lvl="1"/>
            <a:r>
              <a:rPr lang="en-US" altLang="zh-CN" dirty="0"/>
              <a:t>Multiple processes that remember the state of the protocol</a:t>
            </a:r>
          </a:p>
          <a:p>
            <a:pPr lvl="1"/>
            <a:r>
              <a:rPr lang="en-US" altLang="zh-CN" dirty="0">
                <a:solidFill>
                  <a:srgbClr val="C00000"/>
                </a:solidFill>
              </a:rPr>
              <a:t>Quorum</a:t>
            </a:r>
            <a:r>
              <a:rPr lang="en-US" altLang="zh-CN" dirty="0"/>
              <a:t> = any majority of acceptors</a:t>
            </a:r>
          </a:p>
          <a:p>
            <a:r>
              <a:rPr lang="en-US" altLang="zh-CN" b="1" dirty="0"/>
              <a:t>Learners</a:t>
            </a:r>
          </a:p>
          <a:p>
            <a:pPr lvl="1"/>
            <a:r>
              <a:rPr lang="en-US" altLang="zh-CN" dirty="0"/>
              <a:t>Accept</a:t>
            </a:r>
            <a:r>
              <a:rPr lang="zh-CN" altLang="en-US" dirty="0"/>
              <a:t> </a:t>
            </a:r>
            <a:r>
              <a:rPr lang="en-US" altLang="zh-CN" dirty="0"/>
              <a:t>agreement from</a:t>
            </a:r>
            <a:r>
              <a:rPr lang="zh-CN" altLang="en-US" dirty="0"/>
              <a:t> </a:t>
            </a:r>
            <a:r>
              <a:rPr lang="en-US" altLang="zh-CN" dirty="0"/>
              <a:t>majority</a:t>
            </a:r>
            <a:r>
              <a:rPr lang="zh-CN" altLang="en-US" dirty="0"/>
              <a:t> </a:t>
            </a:r>
            <a:r>
              <a:rPr lang="en-US" altLang="zh-CN" dirty="0"/>
              <a:t>of</a:t>
            </a:r>
            <a:r>
              <a:rPr lang="zh-CN" altLang="en-US" dirty="0"/>
              <a:t> </a:t>
            </a:r>
            <a:r>
              <a:rPr lang="en-US" altLang="zh-CN" dirty="0"/>
              <a:t>acceptors</a:t>
            </a:r>
          </a:p>
          <a:p>
            <a:pPr lvl="1"/>
            <a:r>
              <a:rPr lang="en-US" altLang="zh-CN" dirty="0"/>
              <a:t>Execute the</a:t>
            </a:r>
            <a:r>
              <a:rPr lang="zh-CN" altLang="en-US" dirty="0"/>
              <a:t> </a:t>
            </a:r>
            <a:r>
              <a:rPr lang="en-US" altLang="zh-CN" dirty="0"/>
              <a:t>request and/or sends a</a:t>
            </a:r>
            <a:r>
              <a:rPr lang="zh-CN" altLang="en-US" dirty="0"/>
              <a:t> </a:t>
            </a:r>
            <a:r>
              <a:rPr lang="en-US" altLang="zh-CN" dirty="0"/>
              <a:t>response back to the client</a:t>
            </a:r>
          </a:p>
        </p:txBody>
      </p:sp>
      <p:sp>
        <p:nvSpPr>
          <p:cNvPr id="8" name="内容占位符 7">
            <a:extLst>
              <a:ext uri="{FF2B5EF4-FFF2-40B4-BE49-F238E27FC236}">
                <a16:creationId xmlns:a16="http://schemas.microsoft.com/office/drawing/2014/main" id="{5CA48400-60EF-FD41-943F-9C7E045217B9}"/>
              </a:ext>
            </a:extLst>
          </p:cNvPr>
          <p:cNvSpPr>
            <a:spLocks noGrp="1"/>
          </p:cNvSpPr>
          <p:nvPr>
            <p:ph sz="half" idx="2"/>
          </p:nvPr>
        </p:nvSpPr>
        <p:spPr/>
        <p:txBody>
          <a:bodyPr/>
          <a:lstStyle/>
          <a:p>
            <a:r>
              <a:rPr lang="en-US" altLang="zh-CN" sz="2000" b="1" dirty="0"/>
              <a:t>Proposal</a:t>
            </a:r>
          </a:p>
          <a:p>
            <a:pPr lvl="1"/>
            <a:r>
              <a:rPr lang="en-US" altLang="zh-CN" sz="1800" dirty="0"/>
              <a:t>An alternative proposed by a proposer.</a:t>
            </a:r>
          </a:p>
          <a:p>
            <a:pPr lvl="1"/>
            <a:r>
              <a:rPr lang="en-US" altLang="zh-CN" sz="1800" dirty="0"/>
              <a:t>Consists of a unique number and a proposed value</a:t>
            </a:r>
            <a:r>
              <a:rPr lang="zh-CN" altLang="en-US" sz="1800" dirty="0"/>
              <a:t> </a:t>
            </a:r>
            <a:r>
              <a:rPr lang="en-US" altLang="zh-CN" sz="1800" b="1" dirty="0"/>
              <a:t>(42, B)</a:t>
            </a:r>
          </a:p>
          <a:p>
            <a:endParaRPr lang="en-US" altLang="zh-CN" sz="2000" dirty="0"/>
          </a:p>
        </p:txBody>
      </p:sp>
      <p:sp>
        <p:nvSpPr>
          <p:cNvPr id="4" name="日期占位符 3">
            <a:extLst>
              <a:ext uri="{FF2B5EF4-FFF2-40B4-BE49-F238E27FC236}">
                <a16:creationId xmlns:a16="http://schemas.microsoft.com/office/drawing/2014/main" id="{DEE9DE78-EE04-D74F-B921-6E6A1E19E250}"/>
              </a:ext>
            </a:extLst>
          </p:cNvPr>
          <p:cNvSpPr>
            <a:spLocks noGrp="1"/>
          </p:cNvSpPr>
          <p:nvPr>
            <p:ph type="dt" sz="half" idx="10"/>
          </p:nvPr>
        </p:nvSpPr>
        <p:spPr/>
        <p:txBody>
          <a:bodyPr/>
          <a:lstStyle/>
          <a:p>
            <a:fld id="{CDDE724C-98C4-074C-9399-7DFCC12D28D6}" type="datetime1">
              <a:rPr lang="zh-CN" altLang="en-US" smtClean="0"/>
              <a:t>2022/10/9</a:t>
            </a:fld>
            <a:endParaRPr lang="zh-CN" altLang="en-US"/>
          </a:p>
        </p:txBody>
      </p:sp>
      <p:sp>
        <p:nvSpPr>
          <p:cNvPr id="5" name="页脚占位符 4">
            <a:extLst>
              <a:ext uri="{FF2B5EF4-FFF2-40B4-BE49-F238E27FC236}">
                <a16:creationId xmlns:a16="http://schemas.microsoft.com/office/drawing/2014/main" id="{79B7C908-77F5-6E4C-8CA3-3B57E7BD5E6D}"/>
              </a:ext>
            </a:extLst>
          </p:cNvPr>
          <p:cNvSpPr>
            <a:spLocks noGrp="1"/>
          </p:cNvSpPr>
          <p:nvPr>
            <p:ph type="ftr" sz="quarter" idx="11"/>
          </p:nvPr>
        </p:nvSpPr>
        <p:spPr/>
        <p:txBody>
          <a:bodyPr/>
          <a:lstStyle/>
          <a:p>
            <a:r>
              <a:rPr lang="en-US" altLang="zh-CN"/>
              <a:t>Distributed System</a:t>
            </a:r>
            <a:endParaRPr lang="zh-CN" altLang="en-US"/>
          </a:p>
        </p:txBody>
      </p:sp>
      <p:sp>
        <p:nvSpPr>
          <p:cNvPr id="6" name="灯片编号占位符 5">
            <a:extLst>
              <a:ext uri="{FF2B5EF4-FFF2-40B4-BE49-F238E27FC236}">
                <a16:creationId xmlns:a16="http://schemas.microsoft.com/office/drawing/2014/main" id="{2D7BDA8D-ABBC-E743-AC26-B61A0C9071E6}"/>
              </a:ext>
            </a:extLst>
          </p:cNvPr>
          <p:cNvSpPr>
            <a:spLocks noGrp="1"/>
          </p:cNvSpPr>
          <p:nvPr>
            <p:ph type="sldNum" sz="quarter" idx="12"/>
          </p:nvPr>
        </p:nvSpPr>
        <p:spPr/>
        <p:txBody>
          <a:bodyPr/>
          <a:lstStyle/>
          <a:p>
            <a:fld id="{F58659B2-D2A8-BA42-BB8D-94882DBFBDBE}" type="slidenum">
              <a:rPr lang="zh-CN" altLang="en-US" smtClean="0"/>
              <a:pPr/>
              <a:t>81</a:t>
            </a:fld>
            <a:endParaRPr lang="zh-CN" altLang="en-US"/>
          </a:p>
        </p:txBody>
      </p:sp>
      <p:pic>
        <p:nvPicPr>
          <p:cNvPr id="7" name="图片 6">
            <a:extLst>
              <a:ext uri="{FF2B5EF4-FFF2-40B4-BE49-F238E27FC236}">
                <a16:creationId xmlns:a16="http://schemas.microsoft.com/office/drawing/2014/main" id="{BDF14DCE-335E-8444-A762-D9C55F38344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377739" y="3284984"/>
            <a:ext cx="4283833" cy="2732121"/>
          </a:xfrm>
          <a:prstGeom prst="rect">
            <a:avLst/>
          </a:prstGeom>
        </p:spPr>
      </p:pic>
    </p:spTree>
    <p:extLst>
      <p:ext uri="{BB962C8B-B14F-4D97-AF65-F5344CB8AC3E}">
        <p14:creationId xmlns:p14="http://schemas.microsoft.com/office/powerpoint/2010/main" val="37548113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54B0CE-FD92-AC43-A9A9-2C20C5DA92F2}"/>
              </a:ext>
            </a:extLst>
          </p:cNvPr>
          <p:cNvSpPr>
            <a:spLocks noGrp="1"/>
          </p:cNvSpPr>
          <p:nvPr>
            <p:ph type="title"/>
          </p:nvPr>
        </p:nvSpPr>
        <p:spPr/>
        <p:txBody>
          <a:bodyPr/>
          <a:lstStyle/>
          <a:p>
            <a:r>
              <a:rPr kumimoji="1" lang="en-US" altLang="zh-CN" dirty="0"/>
              <a:t>Paxos</a:t>
            </a:r>
            <a:r>
              <a:rPr kumimoji="1" lang="zh-CN" altLang="en-US" dirty="0"/>
              <a:t> </a:t>
            </a:r>
            <a:r>
              <a:rPr kumimoji="1" lang="en-US" altLang="zh-CN" dirty="0"/>
              <a:t>workflow</a:t>
            </a:r>
            <a:endParaRPr kumimoji="1" lang="zh-CN" altLang="en-US" dirty="0"/>
          </a:p>
        </p:txBody>
      </p:sp>
      <p:sp>
        <p:nvSpPr>
          <p:cNvPr id="4" name="日期占位符 3">
            <a:extLst>
              <a:ext uri="{FF2B5EF4-FFF2-40B4-BE49-F238E27FC236}">
                <a16:creationId xmlns:a16="http://schemas.microsoft.com/office/drawing/2014/main" id="{E7D3ADA9-B780-0342-9410-9CF6ED70C0EB}"/>
              </a:ext>
            </a:extLst>
          </p:cNvPr>
          <p:cNvSpPr>
            <a:spLocks noGrp="1"/>
          </p:cNvSpPr>
          <p:nvPr>
            <p:ph type="dt" sz="half" idx="10"/>
          </p:nvPr>
        </p:nvSpPr>
        <p:spPr/>
        <p:txBody>
          <a:bodyPr/>
          <a:lstStyle/>
          <a:p>
            <a:pPr>
              <a:defRPr/>
            </a:pPr>
            <a:fld id="{E939D4F3-E5F5-1744-9DE6-D03AC967B7D7}" type="datetime1">
              <a:rPr lang="zh-CN" altLang="en-US" smtClean="0"/>
              <a:t>2022/10/9</a:t>
            </a:fld>
            <a:endParaRPr lang="zh-CN" altLang="en-US"/>
          </a:p>
        </p:txBody>
      </p:sp>
      <p:sp>
        <p:nvSpPr>
          <p:cNvPr id="5" name="页脚占位符 4">
            <a:extLst>
              <a:ext uri="{FF2B5EF4-FFF2-40B4-BE49-F238E27FC236}">
                <a16:creationId xmlns:a16="http://schemas.microsoft.com/office/drawing/2014/main" id="{990B683C-2DEB-764A-864C-53600C343F76}"/>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71C6B5B1-5211-304A-B25F-9E73F68F870B}"/>
              </a:ext>
            </a:extLst>
          </p:cNvPr>
          <p:cNvSpPr>
            <a:spLocks noGrp="1"/>
          </p:cNvSpPr>
          <p:nvPr>
            <p:ph type="sldNum" sz="quarter" idx="12"/>
          </p:nvPr>
        </p:nvSpPr>
        <p:spPr/>
        <p:txBody>
          <a:bodyPr/>
          <a:lstStyle/>
          <a:p>
            <a:pPr>
              <a:defRPr/>
            </a:pPr>
            <a:fld id="{F58659B2-D2A8-BA42-BB8D-94882DBFBDBE}" type="slidenum">
              <a:rPr lang="zh-CN" altLang="en-US" smtClean="0"/>
              <a:pPr>
                <a:defRPr/>
              </a:pPr>
              <a:t>82</a:t>
            </a:fld>
            <a:endParaRPr lang="zh-CN" altLang="en-US"/>
          </a:p>
        </p:txBody>
      </p:sp>
      <p:pic>
        <p:nvPicPr>
          <p:cNvPr id="7" name="Picture 2" descr="paxos.eps">
            <a:extLst>
              <a:ext uri="{FF2B5EF4-FFF2-40B4-BE49-F238E27FC236}">
                <a16:creationId xmlns:a16="http://schemas.microsoft.com/office/drawing/2014/main" id="{243A5C47-2BF8-574C-A357-F1A86B1C126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361798"/>
            <a:ext cx="8204200" cy="461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48828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21221-D3B3-9F41-9829-DF30C0B663A6}"/>
              </a:ext>
            </a:extLst>
          </p:cNvPr>
          <p:cNvSpPr>
            <a:spLocks noGrp="1"/>
          </p:cNvSpPr>
          <p:nvPr>
            <p:ph type="title"/>
          </p:nvPr>
        </p:nvSpPr>
        <p:spPr/>
        <p:txBody>
          <a:bodyPr/>
          <a:lstStyle/>
          <a:p>
            <a:r>
              <a:rPr kumimoji="1" lang="en-US" altLang="zh-CN" dirty="0"/>
              <a:t>The</a:t>
            </a:r>
            <a:r>
              <a:rPr kumimoji="1" lang="zh-CN" altLang="en-US" dirty="0"/>
              <a:t> </a:t>
            </a:r>
            <a:r>
              <a:rPr kumimoji="1" lang="en-US" altLang="zh-CN" dirty="0"/>
              <a:t>Algorithm</a:t>
            </a:r>
            <a:endParaRPr kumimoji="1" lang="zh-CN" altLang="en-US" dirty="0"/>
          </a:p>
        </p:txBody>
      </p:sp>
      <p:sp>
        <p:nvSpPr>
          <p:cNvPr id="4" name="日期占位符 3">
            <a:extLst>
              <a:ext uri="{FF2B5EF4-FFF2-40B4-BE49-F238E27FC236}">
                <a16:creationId xmlns:a16="http://schemas.microsoft.com/office/drawing/2014/main" id="{B0B07574-52C6-2D40-BC0E-13974D45194B}"/>
              </a:ext>
            </a:extLst>
          </p:cNvPr>
          <p:cNvSpPr>
            <a:spLocks noGrp="1"/>
          </p:cNvSpPr>
          <p:nvPr>
            <p:ph type="dt" sz="half" idx="10"/>
          </p:nvPr>
        </p:nvSpPr>
        <p:spPr/>
        <p:txBody>
          <a:bodyPr/>
          <a:lstStyle/>
          <a:p>
            <a:pPr>
              <a:defRPr/>
            </a:pPr>
            <a:fld id="{7D474547-AE0F-CB45-BA39-3B55F2BA5C00}" type="datetime1">
              <a:rPr lang="zh-CN" altLang="en-US" smtClean="0"/>
              <a:t>2022/10/9</a:t>
            </a:fld>
            <a:endParaRPr lang="zh-CN" altLang="en-US"/>
          </a:p>
        </p:txBody>
      </p:sp>
      <p:sp>
        <p:nvSpPr>
          <p:cNvPr id="5" name="页脚占位符 4">
            <a:extLst>
              <a:ext uri="{FF2B5EF4-FFF2-40B4-BE49-F238E27FC236}">
                <a16:creationId xmlns:a16="http://schemas.microsoft.com/office/drawing/2014/main" id="{68416013-8221-234B-BCC6-87724A92BBAE}"/>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26643D99-4698-3D4E-B8FE-DDE951EF717E}"/>
              </a:ext>
            </a:extLst>
          </p:cNvPr>
          <p:cNvSpPr>
            <a:spLocks noGrp="1"/>
          </p:cNvSpPr>
          <p:nvPr>
            <p:ph type="sldNum" sz="quarter" idx="12"/>
          </p:nvPr>
        </p:nvSpPr>
        <p:spPr/>
        <p:txBody>
          <a:bodyPr/>
          <a:lstStyle/>
          <a:p>
            <a:pPr>
              <a:defRPr/>
            </a:pPr>
            <a:fld id="{F58659B2-D2A8-BA42-BB8D-94882DBFBDBE}" type="slidenum">
              <a:rPr lang="zh-CN" altLang="en-US" smtClean="0"/>
              <a:pPr>
                <a:defRPr/>
              </a:pPr>
              <a:t>83</a:t>
            </a:fld>
            <a:endParaRPr lang="zh-CN" altLang="en-US"/>
          </a:p>
        </p:txBody>
      </p:sp>
      <p:pic>
        <p:nvPicPr>
          <p:cNvPr id="7" name="图片 6">
            <a:extLst>
              <a:ext uri="{FF2B5EF4-FFF2-40B4-BE49-F238E27FC236}">
                <a16:creationId xmlns:a16="http://schemas.microsoft.com/office/drawing/2014/main" id="{4FC7E9EA-89C9-A44E-875D-2289E74BB031}"/>
              </a:ext>
            </a:extLst>
          </p:cNvPr>
          <p:cNvPicPr>
            <a:picLocks noChangeAspect="1"/>
          </p:cNvPicPr>
          <p:nvPr/>
        </p:nvPicPr>
        <p:blipFill>
          <a:blip r:embed="rId2"/>
          <a:stretch>
            <a:fillRect/>
          </a:stretch>
        </p:blipFill>
        <p:spPr>
          <a:xfrm>
            <a:off x="604377" y="1484784"/>
            <a:ext cx="6731000" cy="1866900"/>
          </a:xfrm>
          <a:prstGeom prst="rect">
            <a:avLst/>
          </a:prstGeom>
        </p:spPr>
      </p:pic>
      <p:pic>
        <p:nvPicPr>
          <p:cNvPr id="8" name="图片 7">
            <a:extLst>
              <a:ext uri="{FF2B5EF4-FFF2-40B4-BE49-F238E27FC236}">
                <a16:creationId xmlns:a16="http://schemas.microsoft.com/office/drawing/2014/main" id="{58D21028-33D4-1342-A91B-FD2ACF4C80E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04377" y="3347487"/>
            <a:ext cx="6756400" cy="2120900"/>
          </a:xfrm>
          <a:prstGeom prst="rect">
            <a:avLst/>
          </a:prstGeom>
        </p:spPr>
      </p:pic>
      <p:sp>
        <p:nvSpPr>
          <p:cNvPr id="9" name="圆角矩形 8">
            <a:extLst>
              <a:ext uri="{FF2B5EF4-FFF2-40B4-BE49-F238E27FC236}">
                <a16:creationId xmlns:a16="http://schemas.microsoft.com/office/drawing/2014/main" id="{FA858BDA-C8A3-F941-9E90-E64CCC15C099}"/>
              </a:ext>
            </a:extLst>
          </p:cNvPr>
          <p:cNvSpPr/>
          <p:nvPr/>
        </p:nvSpPr>
        <p:spPr>
          <a:xfrm>
            <a:off x="7367704" y="1516065"/>
            <a:ext cx="1008112"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b="0" dirty="0">
                <a:latin typeface="Arial" panose="020B0604020202020204" pitchFamily="34" charset="0"/>
                <a:cs typeface="Arial" panose="020B0604020202020204" pitchFamily="34" charset="0"/>
              </a:rPr>
              <a:t>Prepare</a:t>
            </a:r>
            <a:endParaRPr kumimoji="1" lang="zh-CN" altLang="en-US" sz="1600" b="0" dirty="0">
              <a:latin typeface="Arial" panose="020B0604020202020204" pitchFamily="34" charset="0"/>
              <a:cs typeface="Arial" panose="020B0604020202020204" pitchFamily="34" charset="0"/>
            </a:endParaRPr>
          </a:p>
        </p:txBody>
      </p:sp>
      <p:sp>
        <p:nvSpPr>
          <p:cNvPr id="10" name="圆角矩形 9">
            <a:extLst>
              <a:ext uri="{FF2B5EF4-FFF2-40B4-BE49-F238E27FC236}">
                <a16:creationId xmlns:a16="http://schemas.microsoft.com/office/drawing/2014/main" id="{7069E4A9-5BE8-1D4E-9BCA-A5081D2E60C2}"/>
              </a:ext>
            </a:extLst>
          </p:cNvPr>
          <p:cNvSpPr/>
          <p:nvPr/>
        </p:nvSpPr>
        <p:spPr>
          <a:xfrm>
            <a:off x="7367704" y="2153446"/>
            <a:ext cx="1008112" cy="36512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zh-CN" sz="1600" b="0" dirty="0">
                <a:solidFill>
                  <a:schemeClr val="bg1"/>
                </a:solidFill>
                <a:latin typeface="Arial" panose="020B0604020202020204" pitchFamily="34" charset="0"/>
                <a:cs typeface="Arial" panose="020B0604020202020204" pitchFamily="34" charset="0"/>
              </a:rPr>
              <a:t>Promise</a:t>
            </a:r>
            <a:endParaRPr kumimoji="1" lang="zh-CN" altLang="en-US" sz="1600" b="0" dirty="0">
              <a:solidFill>
                <a:schemeClr val="bg1"/>
              </a:solidFill>
              <a:latin typeface="Arial" panose="020B0604020202020204" pitchFamily="34" charset="0"/>
              <a:cs typeface="Arial" panose="020B0604020202020204" pitchFamily="34" charset="0"/>
            </a:endParaRPr>
          </a:p>
        </p:txBody>
      </p:sp>
      <p:sp>
        <p:nvSpPr>
          <p:cNvPr id="11" name="圆角矩形 10">
            <a:extLst>
              <a:ext uri="{FF2B5EF4-FFF2-40B4-BE49-F238E27FC236}">
                <a16:creationId xmlns:a16="http://schemas.microsoft.com/office/drawing/2014/main" id="{605B295A-9EE4-0B41-8EE7-E4A04AA0C25D}"/>
              </a:ext>
            </a:extLst>
          </p:cNvPr>
          <p:cNvSpPr/>
          <p:nvPr/>
        </p:nvSpPr>
        <p:spPr>
          <a:xfrm>
            <a:off x="7383996" y="3433302"/>
            <a:ext cx="1008112"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b="0" dirty="0">
                <a:latin typeface="Arial" panose="020B0604020202020204" pitchFamily="34" charset="0"/>
                <a:cs typeface="Arial" panose="020B0604020202020204" pitchFamily="34" charset="0"/>
              </a:rPr>
              <a:t>Accept</a:t>
            </a:r>
            <a:endParaRPr kumimoji="1" lang="zh-CN" altLang="en-US" sz="1600" b="0" dirty="0">
              <a:latin typeface="Arial" panose="020B0604020202020204" pitchFamily="34" charset="0"/>
              <a:cs typeface="Arial" panose="020B0604020202020204" pitchFamily="34" charset="0"/>
            </a:endParaRPr>
          </a:p>
        </p:txBody>
      </p:sp>
      <p:sp>
        <p:nvSpPr>
          <p:cNvPr id="12" name="圆角矩形 11">
            <a:extLst>
              <a:ext uri="{FF2B5EF4-FFF2-40B4-BE49-F238E27FC236}">
                <a16:creationId xmlns:a16="http://schemas.microsoft.com/office/drawing/2014/main" id="{81D182F0-6863-E446-9449-1F137505D1BC}"/>
              </a:ext>
            </a:extLst>
          </p:cNvPr>
          <p:cNvSpPr/>
          <p:nvPr/>
        </p:nvSpPr>
        <p:spPr>
          <a:xfrm>
            <a:off x="7386985" y="4737334"/>
            <a:ext cx="1128365" cy="36512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zh-CN" sz="1600" b="0" dirty="0">
                <a:solidFill>
                  <a:schemeClr val="bg1"/>
                </a:solidFill>
                <a:latin typeface="Arial" panose="020B0604020202020204" pitchFamily="34" charset="0"/>
                <a:cs typeface="Arial" panose="020B0604020202020204" pitchFamily="34" charset="0"/>
              </a:rPr>
              <a:t>Accepted</a:t>
            </a:r>
            <a:endParaRPr kumimoji="1" lang="zh-CN" altLang="en-US" sz="1600" b="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467102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00" name="Rectangle 9">
            <a:extLst>
              <a:ext uri="{FF2B5EF4-FFF2-40B4-BE49-F238E27FC236}">
                <a16:creationId xmlns:a16="http://schemas.microsoft.com/office/drawing/2014/main" id="{4F32CB04-E40D-974E-B104-50A70369516A}"/>
              </a:ext>
            </a:extLst>
          </p:cNvPr>
          <p:cNvSpPr>
            <a:spLocks noGrp="1" noChangeArrowheads="1"/>
          </p:cNvSpPr>
          <p:nvPr>
            <p:ph type="title"/>
          </p:nvPr>
        </p:nvSpPr>
        <p:spPr/>
        <p:txBody>
          <a:bodyPr/>
          <a:lstStyle/>
          <a:p>
            <a:r>
              <a:rPr lang="en-US" altLang="zh-CN" dirty="0"/>
              <a:t>Basic Paxos Algorithm</a:t>
            </a:r>
          </a:p>
        </p:txBody>
      </p:sp>
      <p:sp>
        <p:nvSpPr>
          <p:cNvPr id="12292" name="Rectangle 1">
            <a:extLst>
              <a:ext uri="{FF2B5EF4-FFF2-40B4-BE49-F238E27FC236}">
                <a16:creationId xmlns:a16="http://schemas.microsoft.com/office/drawing/2014/main" id="{C9113657-8278-734C-BA4D-78D282B29116}"/>
              </a:ext>
            </a:extLst>
          </p:cNvPr>
          <p:cNvSpPr>
            <a:spLocks noChangeArrowheads="1"/>
          </p:cNvSpPr>
          <p:nvPr/>
        </p:nvSpPr>
        <p:spPr bwMode="auto">
          <a:xfrm>
            <a:off x="414720" y="1718015"/>
            <a:ext cx="1036800" cy="2073600"/>
          </a:xfrm>
          <a:prstGeom prst="rect">
            <a:avLst/>
          </a:prstGeom>
          <a:solidFill>
            <a:srgbClr val="99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r>
              <a:rPr lang="en-US" altLang="zh-CN" sz="1400" dirty="0"/>
              <a:t>Proposer</a:t>
            </a:r>
          </a:p>
        </p:txBody>
      </p:sp>
      <p:sp>
        <p:nvSpPr>
          <p:cNvPr id="12293" name="Text Box 2">
            <a:extLst>
              <a:ext uri="{FF2B5EF4-FFF2-40B4-BE49-F238E27FC236}">
                <a16:creationId xmlns:a16="http://schemas.microsoft.com/office/drawing/2014/main" id="{76B8967F-5F70-AE4F-B96C-E1E29C59797D}"/>
              </a:ext>
            </a:extLst>
          </p:cNvPr>
          <p:cNvSpPr txBox="1">
            <a:spLocks noChangeArrowheads="1"/>
          </p:cNvSpPr>
          <p:nvPr/>
        </p:nvSpPr>
        <p:spPr bwMode="auto">
          <a:xfrm>
            <a:off x="414720" y="1052736"/>
            <a:ext cx="6842880" cy="799200"/>
          </a:xfrm>
          <a:prstGeom prst="rect">
            <a:avLst/>
          </a:prstGeom>
          <a:solidFill>
            <a:srgbClr val="99CCFF"/>
          </a:solidFill>
          <a:ln>
            <a:noFill/>
          </a:ln>
          <a:extLst>
            <a:ext uri="{91240B29-F687-4F45-9708-019B960494DF}">
              <a14:hiddenLine xmlns:a14="http://schemas.microsoft.com/office/drawing/2010/main" w="9525">
                <a:solidFill>
                  <a:srgbClr val="000000"/>
                </a:solidFill>
                <a:round/>
                <a:headEnd/>
                <a:tailEnd/>
              </a14:hiddenLine>
            </a:ext>
          </a:extLst>
        </p:spPr>
        <p:txBody>
          <a:bodyPr lIns="81638" tIns="55220" rIns="81638" bIns="40819" anchor="ctr"/>
          <a:lstStyle>
            <a:lvl1pPr eaLnBrk="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ea typeface="DejaVu Sans" charset="0"/>
                <a:cs typeface="DejaVu Sans" charset="0"/>
              </a:defRPr>
            </a:lvl1pPr>
            <a:lvl2pPr eaLnBrk="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ea typeface="DejaVu Sans" charset="0"/>
                <a:cs typeface="DejaVu Sans" charset="0"/>
              </a:defRPr>
            </a:lvl2pPr>
            <a:lvl3pPr eaLnBrk="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ea typeface="DejaVu Sans" charset="0"/>
                <a:cs typeface="DejaVu Sans" charset="0"/>
              </a:defRPr>
            </a:lvl3pPr>
            <a:lvl4pPr eaLnBrk="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ea typeface="DejaVu Sans" charset="0"/>
                <a:cs typeface="DejaVu Sans" charset="0"/>
              </a:defRPr>
            </a:lvl4pPr>
            <a:lvl5pPr eaLnBrk="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ea typeface="DejaVu Sans" charset="0"/>
                <a:cs typeface="DejaVu Sans" charset="0"/>
              </a:defRPr>
            </a:lvl9pPr>
          </a:lstStyle>
          <a:p>
            <a:pPr algn="l" eaLnBrk="1"/>
            <a:r>
              <a:rPr lang="en-US" altLang="zh-CN" sz="1400" dirty="0">
                <a:solidFill>
                  <a:srgbClr val="000000"/>
                </a:solidFill>
              </a:rPr>
              <a:t>Phase 1a:	</a:t>
            </a:r>
            <a:r>
              <a:rPr lang="en-US" altLang="zh-CN" sz="1400" b="1" dirty="0">
                <a:solidFill>
                  <a:srgbClr val="000000"/>
                </a:solidFill>
              </a:rPr>
              <a:t>“Prepare”</a:t>
            </a:r>
          </a:p>
          <a:p>
            <a:pPr algn="l" eaLnBrk="1"/>
            <a:r>
              <a:rPr lang="en-US" altLang="zh-CN" sz="1400" b="0" dirty="0">
                <a:solidFill>
                  <a:srgbClr val="000000"/>
                </a:solidFill>
              </a:rPr>
              <a:t>Select proposal number* </a:t>
            </a:r>
            <a:r>
              <a:rPr lang="en-US" altLang="zh-CN" sz="1400" b="0" i="1" dirty="0">
                <a:solidFill>
                  <a:srgbClr val="000000"/>
                </a:solidFill>
                <a:latin typeface="Courier 10 Pitch" pitchFamily="2" charset="0"/>
              </a:rPr>
              <a:t>N</a:t>
            </a:r>
            <a:r>
              <a:rPr lang="en-US" altLang="zh-CN" sz="1400" b="0" dirty="0">
                <a:solidFill>
                  <a:srgbClr val="000000"/>
                </a:solidFill>
              </a:rPr>
              <a:t> and send a </a:t>
            </a:r>
            <a:r>
              <a:rPr lang="en-US" altLang="zh-CN" sz="1400" b="0" i="1" dirty="0">
                <a:solidFill>
                  <a:srgbClr val="000000"/>
                </a:solidFill>
                <a:latin typeface="Courier 10 Pitch" pitchFamily="2" charset="0"/>
              </a:rPr>
              <a:t>prepare(N)</a:t>
            </a:r>
            <a:r>
              <a:rPr lang="en-US" altLang="zh-CN" sz="1400" b="0" dirty="0">
                <a:solidFill>
                  <a:srgbClr val="000000"/>
                </a:solidFill>
              </a:rPr>
              <a:t> request to a quorum of acceptors.</a:t>
            </a:r>
          </a:p>
        </p:txBody>
      </p:sp>
      <p:sp>
        <p:nvSpPr>
          <p:cNvPr id="12294" name="Text Box 3">
            <a:extLst>
              <a:ext uri="{FF2B5EF4-FFF2-40B4-BE49-F238E27FC236}">
                <a16:creationId xmlns:a16="http://schemas.microsoft.com/office/drawing/2014/main" id="{A20362F3-ECD6-2A4F-9B33-935085A79E82}"/>
              </a:ext>
            </a:extLst>
          </p:cNvPr>
          <p:cNvSpPr txBox="1">
            <a:spLocks noChangeArrowheads="1"/>
          </p:cNvSpPr>
          <p:nvPr/>
        </p:nvSpPr>
        <p:spPr bwMode="auto">
          <a:xfrm>
            <a:off x="1866240" y="2126976"/>
            <a:ext cx="6842880" cy="1288800"/>
          </a:xfrm>
          <a:prstGeom prst="rect">
            <a:avLst/>
          </a:prstGeom>
          <a:solidFill>
            <a:srgbClr val="FF8080"/>
          </a:solidFill>
          <a:ln>
            <a:noFill/>
          </a:ln>
          <a:extLst>
            <a:ext uri="{91240B29-F687-4F45-9708-019B960494DF}">
              <a14:hiddenLine xmlns:a14="http://schemas.microsoft.com/office/drawing/2010/main" w="9525">
                <a:solidFill>
                  <a:srgbClr val="000000"/>
                </a:solidFill>
                <a:round/>
                <a:headEnd/>
                <a:tailEnd/>
              </a14:hiddenLine>
            </a:ext>
          </a:extLst>
        </p:spPr>
        <p:txBody>
          <a:bodyPr lIns="81638" tIns="55220" rIns="81638" bIns="40819" anchor="ctr"/>
          <a:lstStyle>
            <a:lvl1pPr eaLnBrk="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ea typeface="DejaVu Sans" charset="0"/>
                <a:cs typeface="DejaVu Sans" charset="0"/>
              </a:defRPr>
            </a:lvl1pPr>
            <a:lvl2pPr eaLnBrk="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ea typeface="DejaVu Sans" charset="0"/>
                <a:cs typeface="DejaVu Sans" charset="0"/>
              </a:defRPr>
            </a:lvl2pPr>
            <a:lvl3pPr eaLnBrk="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ea typeface="DejaVu Sans" charset="0"/>
                <a:cs typeface="DejaVu Sans" charset="0"/>
              </a:defRPr>
            </a:lvl3pPr>
            <a:lvl4pPr eaLnBrk="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ea typeface="DejaVu Sans" charset="0"/>
                <a:cs typeface="DejaVu Sans" charset="0"/>
              </a:defRPr>
            </a:lvl4pPr>
            <a:lvl5pPr eaLnBrk="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ea typeface="DejaVu Sans" charset="0"/>
                <a:cs typeface="DejaVu Sans" charset="0"/>
              </a:defRPr>
            </a:lvl9pPr>
          </a:lstStyle>
          <a:p>
            <a:pPr algn="l" eaLnBrk="1"/>
            <a:r>
              <a:rPr lang="en-US" altLang="zh-CN" sz="1400" dirty="0">
                <a:solidFill>
                  <a:srgbClr val="000000"/>
                </a:solidFill>
              </a:rPr>
              <a:t>Phase 1b:	</a:t>
            </a:r>
            <a:r>
              <a:rPr lang="en-US" altLang="zh-CN" sz="1400" b="1" dirty="0">
                <a:solidFill>
                  <a:srgbClr val="000000"/>
                </a:solidFill>
              </a:rPr>
              <a:t>“Promise”</a:t>
            </a:r>
          </a:p>
          <a:p>
            <a:pPr algn="l" eaLnBrk="1"/>
            <a:r>
              <a:rPr lang="en-US" altLang="zh-CN" sz="1400" b="0" dirty="0">
                <a:solidFill>
                  <a:srgbClr val="000000"/>
                </a:solidFill>
              </a:rPr>
              <a:t>If </a:t>
            </a:r>
            <a:r>
              <a:rPr lang="en-US" altLang="zh-CN" sz="1400" b="0" dirty="0">
                <a:solidFill>
                  <a:srgbClr val="000000"/>
                </a:solidFill>
                <a:latin typeface="Courier 10 Pitch" pitchFamily="2" charset="0"/>
              </a:rPr>
              <a:t>N</a:t>
            </a:r>
            <a:r>
              <a:rPr lang="en-US" altLang="zh-CN" sz="1400" b="0" dirty="0">
                <a:solidFill>
                  <a:srgbClr val="000000"/>
                </a:solidFill>
              </a:rPr>
              <a:t> &gt; </a:t>
            </a:r>
            <a:r>
              <a:rPr lang="en-US" altLang="zh-CN" sz="1400" b="0" i="1" dirty="0">
                <a:solidFill>
                  <a:srgbClr val="000000"/>
                </a:solidFill>
              </a:rPr>
              <a:t>number of any previous promises or acceptances</a:t>
            </a:r>
            <a:r>
              <a:rPr lang="en-US" altLang="zh-CN" sz="1400" b="0" dirty="0">
                <a:solidFill>
                  <a:srgbClr val="000000"/>
                </a:solidFill>
              </a:rPr>
              <a:t>,</a:t>
            </a:r>
          </a:p>
          <a:p>
            <a:pPr algn="l" eaLnBrk="1"/>
            <a:r>
              <a:rPr lang="en-US" altLang="zh-CN" sz="1400" b="0" dirty="0">
                <a:solidFill>
                  <a:srgbClr val="000000"/>
                </a:solidFill>
              </a:rPr>
              <a:t>	* promise to never accept any future proposal less than </a:t>
            </a:r>
            <a:r>
              <a:rPr lang="en-US" altLang="zh-CN" sz="1400" b="0" i="1" dirty="0">
                <a:solidFill>
                  <a:srgbClr val="000000"/>
                </a:solidFill>
                <a:latin typeface="Courier 10 Pitch" pitchFamily="2" charset="0"/>
              </a:rPr>
              <a:t>N</a:t>
            </a:r>
            <a:r>
              <a:rPr lang="en-US" altLang="zh-CN" sz="1400" b="0" dirty="0">
                <a:solidFill>
                  <a:srgbClr val="000000"/>
                </a:solidFill>
              </a:rPr>
              <a:t>,</a:t>
            </a:r>
          </a:p>
          <a:p>
            <a:pPr algn="l" eaLnBrk="1"/>
            <a:r>
              <a:rPr lang="en-US" altLang="zh-CN" sz="1400" b="0" dirty="0">
                <a:solidFill>
                  <a:srgbClr val="000000"/>
                </a:solidFill>
              </a:rPr>
              <a:t>	</a:t>
            </a:r>
            <a:r>
              <a:rPr lang="zh-CN" altLang="en-US" sz="1400" b="0" dirty="0">
                <a:solidFill>
                  <a:srgbClr val="000000"/>
                </a:solidFill>
              </a:rPr>
              <a:t>*</a:t>
            </a:r>
            <a:r>
              <a:rPr lang="en-US" altLang="zh-CN" sz="1400" b="0" dirty="0">
                <a:solidFill>
                  <a:srgbClr val="000000"/>
                </a:solidFill>
              </a:rPr>
              <a:t> send a </a:t>
            </a:r>
            <a:r>
              <a:rPr lang="en-US" altLang="zh-CN" sz="1400" b="0" i="1" dirty="0">
                <a:solidFill>
                  <a:srgbClr val="000000"/>
                </a:solidFill>
                <a:latin typeface="Courier 10 Pitch" pitchFamily="2" charset="0"/>
              </a:rPr>
              <a:t>promise(N, (n,</a:t>
            </a:r>
            <a:r>
              <a:rPr lang="zh-CN" altLang="en-US" sz="1400" b="0" i="1" dirty="0">
                <a:solidFill>
                  <a:srgbClr val="000000"/>
                </a:solidFill>
                <a:latin typeface="Courier 10 Pitch" pitchFamily="2" charset="0"/>
              </a:rPr>
              <a:t> </a:t>
            </a:r>
            <a:r>
              <a:rPr lang="en-US" altLang="zh-CN" sz="1400" b="0" i="1" dirty="0">
                <a:solidFill>
                  <a:srgbClr val="000000"/>
                </a:solidFill>
                <a:latin typeface="Courier 10 Pitch" pitchFamily="2" charset="0"/>
              </a:rPr>
              <a:t>U))</a:t>
            </a:r>
            <a:r>
              <a:rPr lang="en-US" altLang="zh-CN" sz="1400" b="0" dirty="0">
                <a:solidFill>
                  <a:srgbClr val="000000"/>
                </a:solidFill>
              </a:rPr>
              <a:t> response</a:t>
            </a:r>
          </a:p>
          <a:p>
            <a:pPr eaLnBrk="1"/>
            <a:r>
              <a:rPr lang="en-US" altLang="zh-CN" sz="1200" b="0" dirty="0">
                <a:solidFill>
                  <a:srgbClr val="000000"/>
                </a:solidFill>
              </a:rPr>
              <a:t>  (where </a:t>
            </a:r>
            <a:r>
              <a:rPr lang="en-US" altLang="zh-CN" sz="1200" b="0" i="1" dirty="0">
                <a:solidFill>
                  <a:srgbClr val="000000"/>
                </a:solidFill>
                <a:latin typeface="Courier 10 Pitch" pitchFamily="2" charset="0"/>
              </a:rPr>
              <a:t>U</a:t>
            </a:r>
            <a:r>
              <a:rPr lang="en-US" altLang="zh-CN" sz="1200" b="0" dirty="0">
                <a:solidFill>
                  <a:srgbClr val="000000"/>
                </a:solidFill>
              </a:rPr>
              <a:t> is the highest-numbered proposal </a:t>
            </a:r>
            <a:r>
              <a:rPr lang="en-US" altLang="zh-CN" sz="1200" b="0" i="1" dirty="0">
                <a:solidFill>
                  <a:srgbClr val="000000"/>
                </a:solidFill>
                <a:latin typeface="Courier 10 Pitch" pitchFamily="2" charset="0"/>
              </a:rPr>
              <a:t>n</a:t>
            </a:r>
            <a:r>
              <a:rPr lang="zh-CN" altLang="en-US" sz="1200" b="0" dirty="0">
                <a:solidFill>
                  <a:srgbClr val="000000"/>
                </a:solidFill>
              </a:rPr>
              <a:t> </a:t>
            </a:r>
            <a:r>
              <a:rPr lang="en-US" altLang="zh-CN" sz="1200" b="0" dirty="0">
                <a:solidFill>
                  <a:srgbClr val="000000"/>
                </a:solidFill>
              </a:rPr>
              <a:t>accepted so far (if any))</a:t>
            </a:r>
          </a:p>
        </p:txBody>
      </p:sp>
      <p:sp>
        <p:nvSpPr>
          <p:cNvPr id="12295" name="Text Box 4">
            <a:extLst>
              <a:ext uri="{FF2B5EF4-FFF2-40B4-BE49-F238E27FC236}">
                <a16:creationId xmlns:a16="http://schemas.microsoft.com/office/drawing/2014/main" id="{3639B1FF-70CD-2642-8146-9A751E6A563F}"/>
              </a:ext>
            </a:extLst>
          </p:cNvPr>
          <p:cNvSpPr txBox="1">
            <a:spLocks noChangeArrowheads="1"/>
          </p:cNvSpPr>
          <p:nvPr/>
        </p:nvSpPr>
        <p:spPr bwMode="auto">
          <a:xfrm>
            <a:off x="414720" y="3788736"/>
            <a:ext cx="6842880" cy="1247040"/>
          </a:xfrm>
          <a:prstGeom prst="rect">
            <a:avLst/>
          </a:prstGeom>
          <a:solidFill>
            <a:srgbClr val="99CCFF"/>
          </a:solidFill>
          <a:ln>
            <a:noFill/>
          </a:ln>
          <a:extLst>
            <a:ext uri="{91240B29-F687-4F45-9708-019B960494DF}">
              <a14:hiddenLine xmlns:a14="http://schemas.microsoft.com/office/drawing/2010/main" w="9525">
                <a:solidFill>
                  <a:srgbClr val="000000"/>
                </a:solidFill>
                <a:round/>
                <a:headEnd/>
                <a:tailEnd/>
              </a14:hiddenLine>
            </a:ext>
          </a:extLst>
        </p:spPr>
        <p:txBody>
          <a:bodyPr lIns="81638" tIns="55220" rIns="81638" bIns="40819" anchor="ctr"/>
          <a:lstStyle>
            <a:lvl1pPr eaLnBrk="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ea typeface="DejaVu Sans" charset="0"/>
                <a:cs typeface="DejaVu Sans" charset="0"/>
              </a:defRPr>
            </a:lvl1pPr>
            <a:lvl2pPr eaLnBrk="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ea typeface="DejaVu Sans" charset="0"/>
                <a:cs typeface="DejaVu Sans" charset="0"/>
              </a:defRPr>
            </a:lvl2pPr>
            <a:lvl3pPr eaLnBrk="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ea typeface="DejaVu Sans" charset="0"/>
                <a:cs typeface="DejaVu Sans" charset="0"/>
              </a:defRPr>
            </a:lvl3pPr>
            <a:lvl4pPr eaLnBrk="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ea typeface="DejaVu Sans" charset="0"/>
                <a:cs typeface="DejaVu Sans" charset="0"/>
              </a:defRPr>
            </a:lvl4pPr>
            <a:lvl5pPr eaLnBrk="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ea typeface="DejaVu Sans" charset="0"/>
                <a:cs typeface="DejaVu Sans" charset="0"/>
              </a:defRPr>
            </a:lvl9pPr>
          </a:lstStyle>
          <a:p>
            <a:pPr algn="l" eaLnBrk="1"/>
            <a:r>
              <a:rPr lang="en-US" altLang="zh-CN" sz="1400" dirty="0">
                <a:solidFill>
                  <a:srgbClr val="000000"/>
                </a:solidFill>
              </a:rPr>
              <a:t>Phase 2a:	</a:t>
            </a:r>
            <a:r>
              <a:rPr lang="en-US" altLang="zh-CN" sz="1400" b="1" dirty="0">
                <a:solidFill>
                  <a:srgbClr val="000000"/>
                </a:solidFill>
              </a:rPr>
              <a:t>“Accept!”</a:t>
            </a:r>
          </a:p>
          <a:p>
            <a:pPr algn="l" eaLnBrk="1"/>
            <a:r>
              <a:rPr lang="en-US" altLang="zh-CN" sz="1400" b="0" dirty="0">
                <a:solidFill>
                  <a:srgbClr val="000000"/>
                </a:solidFill>
              </a:rPr>
              <a:t>If proposer received promise responses from a quorum,</a:t>
            </a:r>
          </a:p>
          <a:p>
            <a:pPr algn="l" eaLnBrk="1"/>
            <a:r>
              <a:rPr lang="en-US" altLang="zh-CN" sz="1400" b="0" dirty="0">
                <a:solidFill>
                  <a:srgbClr val="000000"/>
                </a:solidFill>
              </a:rPr>
              <a:t>	</a:t>
            </a:r>
            <a:r>
              <a:rPr lang="zh-CN" altLang="en-US" sz="1400" b="0" dirty="0">
                <a:solidFill>
                  <a:srgbClr val="000000"/>
                </a:solidFill>
              </a:rPr>
              <a:t>*</a:t>
            </a:r>
            <a:r>
              <a:rPr lang="en-US" altLang="zh-CN" sz="1400" b="0" dirty="0">
                <a:solidFill>
                  <a:srgbClr val="000000"/>
                </a:solidFill>
              </a:rPr>
              <a:t> send an </a:t>
            </a:r>
            <a:r>
              <a:rPr lang="en-US" altLang="zh-CN" sz="1400" b="0" i="1" dirty="0">
                <a:solidFill>
                  <a:srgbClr val="000000"/>
                </a:solidFill>
                <a:latin typeface="Courier 10 Pitch" pitchFamily="2" charset="0"/>
              </a:rPr>
              <a:t>accept(N, W)</a:t>
            </a:r>
            <a:r>
              <a:rPr lang="en-US" altLang="zh-CN" sz="1400" b="0" dirty="0">
                <a:solidFill>
                  <a:srgbClr val="000000"/>
                </a:solidFill>
              </a:rPr>
              <a:t> request to those acceptors</a:t>
            </a:r>
          </a:p>
          <a:p>
            <a:pPr algn="l" eaLnBrk="1"/>
            <a:r>
              <a:rPr lang="en-US" altLang="zh-CN" sz="1200" b="0" dirty="0">
                <a:solidFill>
                  <a:srgbClr val="000000"/>
                </a:solidFill>
              </a:rPr>
              <a:t>  (where </a:t>
            </a:r>
            <a:r>
              <a:rPr lang="en-US" altLang="zh-CN" sz="1200" b="0" i="1" dirty="0">
                <a:solidFill>
                  <a:srgbClr val="000000"/>
                </a:solidFill>
                <a:latin typeface="Courier 10 Pitch" pitchFamily="2" charset="0"/>
              </a:rPr>
              <a:t>W</a:t>
            </a:r>
            <a:r>
              <a:rPr lang="en-US" altLang="zh-CN" sz="1200" b="0" dirty="0">
                <a:solidFill>
                  <a:srgbClr val="000000"/>
                </a:solidFill>
              </a:rPr>
              <a:t> is the value of the highest-numbered proposal among the </a:t>
            </a:r>
            <a:r>
              <a:rPr lang="en-US" altLang="zh-CN" sz="1200" b="0" i="1" dirty="0">
                <a:solidFill>
                  <a:srgbClr val="000000"/>
                </a:solidFill>
                <a:latin typeface="Courier 10 Pitch" pitchFamily="2" charset="0"/>
              </a:rPr>
              <a:t>promise</a:t>
            </a:r>
            <a:r>
              <a:rPr lang="en-US" altLang="zh-CN" sz="1200" b="0" dirty="0">
                <a:solidFill>
                  <a:srgbClr val="000000"/>
                </a:solidFill>
              </a:rPr>
              <a:t> responses, or any value if no </a:t>
            </a:r>
            <a:r>
              <a:rPr lang="en-US" altLang="zh-CN" sz="1200" b="0" i="1" dirty="0">
                <a:solidFill>
                  <a:srgbClr val="000000"/>
                </a:solidFill>
                <a:latin typeface="Courier 10 Pitch" pitchFamily="2" charset="0"/>
              </a:rPr>
              <a:t>promise</a:t>
            </a:r>
            <a:r>
              <a:rPr lang="en-US" altLang="zh-CN" sz="1200" b="0" dirty="0">
                <a:solidFill>
                  <a:srgbClr val="000000"/>
                </a:solidFill>
              </a:rPr>
              <a:t> contained a proposal)</a:t>
            </a:r>
          </a:p>
        </p:txBody>
      </p:sp>
      <p:sp>
        <p:nvSpPr>
          <p:cNvPr id="12296" name="Rectangle 5">
            <a:extLst>
              <a:ext uri="{FF2B5EF4-FFF2-40B4-BE49-F238E27FC236}">
                <a16:creationId xmlns:a16="http://schemas.microsoft.com/office/drawing/2014/main" id="{E9DBF45E-48C4-C247-9A52-5842D6E781B5}"/>
              </a:ext>
            </a:extLst>
          </p:cNvPr>
          <p:cNvSpPr>
            <a:spLocks noChangeArrowheads="1"/>
          </p:cNvSpPr>
          <p:nvPr/>
        </p:nvSpPr>
        <p:spPr bwMode="auto">
          <a:xfrm>
            <a:off x="7672320" y="3376895"/>
            <a:ext cx="1036800" cy="2073600"/>
          </a:xfrm>
          <a:prstGeom prst="rect">
            <a:avLst/>
          </a:prstGeom>
          <a:solidFill>
            <a:srgbClr val="FF808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r>
              <a:rPr lang="en-US" altLang="zh-CN" sz="1400" dirty="0"/>
              <a:t>Acceptor</a:t>
            </a:r>
          </a:p>
        </p:txBody>
      </p:sp>
      <p:sp>
        <p:nvSpPr>
          <p:cNvPr id="12297" name="Text Box 6">
            <a:extLst>
              <a:ext uri="{FF2B5EF4-FFF2-40B4-BE49-F238E27FC236}">
                <a16:creationId xmlns:a16="http://schemas.microsoft.com/office/drawing/2014/main" id="{F04B52EB-E3D6-CC4A-ABBD-7BD6467A121E}"/>
              </a:ext>
            </a:extLst>
          </p:cNvPr>
          <p:cNvSpPr txBox="1">
            <a:spLocks noChangeArrowheads="1"/>
          </p:cNvSpPr>
          <p:nvPr/>
        </p:nvSpPr>
        <p:spPr bwMode="auto">
          <a:xfrm>
            <a:off x="1658880" y="5293536"/>
            <a:ext cx="7050240" cy="1031040"/>
          </a:xfrm>
          <a:prstGeom prst="rect">
            <a:avLst/>
          </a:prstGeom>
          <a:solidFill>
            <a:srgbClr val="FF8080"/>
          </a:solidFill>
          <a:ln>
            <a:noFill/>
          </a:ln>
          <a:extLst>
            <a:ext uri="{91240B29-F687-4F45-9708-019B960494DF}">
              <a14:hiddenLine xmlns:a14="http://schemas.microsoft.com/office/drawing/2010/main" w="9525">
                <a:solidFill>
                  <a:srgbClr val="000000"/>
                </a:solidFill>
                <a:round/>
                <a:headEnd/>
                <a:tailEnd/>
              </a14:hiddenLine>
            </a:ext>
          </a:extLst>
        </p:spPr>
        <p:txBody>
          <a:bodyPr lIns="81638" tIns="55220" rIns="81638" bIns="40819" anchor="ctr"/>
          <a:lstStyle>
            <a:lvl1pPr eaLnBrk="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ea typeface="DejaVu Sans" charset="0"/>
                <a:cs typeface="DejaVu Sans" charset="0"/>
              </a:defRPr>
            </a:lvl1pPr>
            <a:lvl2pPr eaLnBrk="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ea typeface="DejaVu Sans" charset="0"/>
                <a:cs typeface="DejaVu Sans" charset="0"/>
              </a:defRPr>
            </a:lvl2pPr>
            <a:lvl3pPr eaLnBrk="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ea typeface="DejaVu Sans" charset="0"/>
                <a:cs typeface="DejaVu Sans" charset="0"/>
              </a:defRPr>
            </a:lvl3pPr>
            <a:lvl4pPr eaLnBrk="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ea typeface="DejaVu Sans" charset="0"/>
                <a:cs typeface="DejaVu Sans" charset="0"/>
              </a:defRPr>
            </a:lvl4pPr>
            <a:lvl5pPr eaLnBrk="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ea typeface="DejaVu Sans" charset="0"/>
                <a:cs typeface="DejaVu Sans" charset="0"/>
              </a:defRPr>
            </a:lvl9pPr>
          </a:lstStyle>
          <a:p>
            <a:pPr algn="l" eaLnBrk="1"/>
            <a:r>
              <a:rPr lang="en-US" altLang="zh-CN" sz="1400" dirty="0">
                <a:solidFill>
                  <a:srgbClr val="000000"/>
                </a:solidFill>
              </a:rPr>
              <a:t>Phase 2b:	</a:t>
            </a:r>
            <a:r>
              <a:rPr lang="en-US" altLang="zh-CN" sz="1400" b="1" dirty="0">
                <a:solidFill>
                  <a:srgbClr val="000000"/>
                </a:solidFill>
              </a:rPr>
              <a:t>“Accepted”</a:t>
            </a:r>
          </a:p>
          <a:p>
            <a:pPr algn="l" eaLnBrk="1"/>
            <a:r>
              <a:rPr lang="en-US" altLang="zh-CN" sz="1400" b="0" dirty="0">
                <a:solidFill>
                  <a:srgbClr val="000000"/>
                </a:solidFill>
              </a:rPr>
              <a:t>If N &gt;= </a:t>
            </a:r>
            <a:r>
              <a:rPr lang="en-US" altLang="zh-CN" sz="1400" b="0" i="1" dirty="0">
                <a:solidFill>
                  <a:srgbClr val="000000"/>
                </a:solidFill>
              </a:rPr>
              <a:t>number of any previous promise</a:t>
            </a:r>
            <a:r>
              <a:rPr lang="en-US" altLang="zh-CN" sz="1400" b="0" dirty="0">
                <a:solidFill>
                  <a:srgbClr val="000000"/>
                </a:solidFill>
              </a:rPr>
              <a:t>,</a:t>
            </a:r>
          </a:p>
          <a:p>
            <a:pPr algn="l" eaLnBrk="1"/>
            <a:r>
              <a:rPr lang="en-US" altLang="zh-CN" sz="1400" b="0" dirty="0">
                <a:solidFill>
                  <a:srgbClr val="000000"/>
                </a:solidFill>
              </a:rPr>
              <a:t>	* accept the proposal</a:t>
            </a:r>
          </a:p>
          <a:p>
            <a:pPr algn="l" eaLnBrk="1"/>
            <a:r>
              <a:rPr lang="en-US" altLang="zh-CN" sz="1400" b="0" dirty="0">
                <a:solidFill>
                  <a:srgbClr val="000000"/>
                </a:solidFill>
              </a:rPr>
              <a:t>	- send an </a:t>
            </a:r>
            <a:r>
              <a:rPr lang="en-US" altLang="zh-CN" sz="1400" b="0" i="1" dirty="0">
                <a:solidFill>
                  <a:srgbClr val="000000"/>
                </a:solidFill>
                <a:latin typeface="Courier 10 Pitch" pitchFamily="2" charset="0"/>
              </a:rPr>
              <a:t>accepted</a:t>
            </a:r>
            <a:r>
              <a:rPr lang="en-US" altLang="zh-CN" sz="1400" b="0" dirty="0">
                <a:solidFill>
                  <a:srgbClr val="000000"/>
                </a:solidFill>
              </a:rPr>
              <a:t> notification to the proposer</a:t>
            </a:r>
          </a:p>
        </p:txBody>
      </p:sp>
      <p:sp>
        <p:nvSpPr>
          <p:cNvPr id="12301" name="Text Box 10">
            <a:extLst>
              <a:ext uri="{FF2B5EF4-FFF2-40B4-BE49-F238E27FC236}">
                <a16:creationId xmlns:a16="http://schemas.microsoft.com/office/drawing/2014/main" id="{E9F119E4-CC57-FA4E-9157-56BB0A14A67E}"/>
              </a:ext>
            </a:extLst>
          </p:cNvPr>
          <p:cNvSpPr txBox="1">
            <a:spLocks noChangeArrowheads="1"/>
          </p:cNvSpPr>
          <p:nvPr/>
        </p:nvSpPr>
        <p:spPr bwMode="auto">
          <a:xfrm>
            <a:off x="5555520" y="6324576"/>
            <a:ext cx="2116800" cy="263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8" tIns="52019" rIns="81638" bIns="40819" anchor="ctr"/>
          <a:lstStyle>
            <a:lvl1pPr eaLnBrk="0">
              <a:tabLst>
                <a:tab pos="723900" algn="l"/>
                <a:tab pos="1447800" algn="l"/>
                <a:tab pos="2171700" algn="l"/>
              </a:tabLst>
              <a:defRPr>
                <a:solidFill>
                  <a:schemeClr val="tx1"/>
                </a:solidFill>
                <a:latin typeface="Arial" panose="020B0604020202020204" pitchFamily="34" charset="0"/>
                <a:ea typeface="DejaVu Sans" charset="0"/>
                <a:cs typeface="DejaVu Sans" charset="0"/>
              </a:defRPr>
            </a:lvl1pPr>
            <a:lvl2pPr eaLnBrk="0">
              <a:tabLst>
                <a:tab pos="723900" algn="l"/>
                <a:tab pos="1447800" algn="l"/>
                <a:tab pos="2171700" algn="l"/>
              </a:tabLst>
              <a:defRPr>
                <a:solidFill>
                  <a:schemeClr val="tx1"/>
                </a:solidFill>
                <a:latin typeface="Arial" panose="020B0604020202020204" pitchFamily="34" charset="0"/>
                <a:ea typeface="DejaVu Sans" charset="0"/>
                <a:cs typeface="DejaVu Sans" charset="0"/>
              </a:defRPr>
            </a:lvl2pPr>
            <a:lvl3pPr eaLnBrk="0">
              <a:tabLst>
                <a:tab pos="723900" algn="l"/>
                <a:tab pos="1447800" algn="l"/>
                <a:tab pos="2171700" algn="l"/>
              </a:tabLst>
              <a:defRPr>
                <a:solidFill>
                  <a:schemeClr val="tx1"/>
                </a:solidFill>
                <a:latin typeface="Arial" panose="020B0604020202020204" pitchFamily="34" charset="0"/>
                <a:ea typeface="DejaVu Sans" charset="0"/>
                <a:cs typeface="DejaVu Sans" charset="0"/>
              </a:defRPr>
            </a:lvl3pPr>
            <a:lvl4pPr eaLnBrk="0">
              <a:tabLst>
                <a:tab pos="723900" algn="l"/>
                <a:tab pos="1447800" algn="l"/>
                <a:tab pos="2171700" algn="l"/>
              </a:tabLst>
              <a:defRPr>
                <a:solidFill>
                  <a:schemeClr val="tx1"/>
                </a:solidFill>
                <a:latin typeface="Arial" panose="020B0604020202020204" pitchFamily="34" charset="0"/>
                <a:ea typeface="DejaVu Sans" charset="0"/>
                <a:cs typeface="DejaVu Sans" charset="0"/>
              </a:defRPr>
            </a:lvl4pPr>
            <a:lvl5pPr eaLnBrk="0">
              <a:tabLst>
                <a:tab pos="723900" algn="l"/>
                <a:tab pos="1447800" algn="l"/>
                <a:tab pos="21717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a:solidFill>
                  <a:schemeClr val="tx1"/>
                </a:solidFill>
                <a:latin typeface="Arial" panose="020B0604020202020204" pitchFamily="34" charset="0"/>
                <a:ea typeface="DejaVu Sans" charset="0"/>
                <a:cs typeface="DejaVu Sans" charset="0"/>
              </a:defRPr>
            </a:lvl9pPr>
          </a:lstStyle>
          <a:p>
            <a:pPr eaLnBrk="1"/>
            <a:r>
              <a:rPr lang="en-US" altLang="zh-CN" sz="1100" dirty="0">
                <a:solidFill>
                  <a:srgbClr val="000000"/>
                </a:solidFill>
              </a:rPr>
              <a:t>* = record to stable storage</a:t>
            </a:r>
          </a:p>
        </p:txBody>
      </p:sp>
      <p:sp>
        <p:nvSpPr>
          <p:cNvPr id="7" name="日期占位符 6">
            <a:extLst>
              <a:ext uri="{FF2B5EF4-FFF2-40B4-BE49-F238E27FC236}">
                <a16:creationId xmlns:a16="http://schemas.microsoft.com/office/drawing/2014/main" id="{A299283D-2AB9-964F-B3AE-ADC1CAB85874}"/>
              </a:ext>
            </a:extLst>
          </p:cNvPr>
          <p:cNvSpPr>
            <a:spLocks noGrp="1"/>
          </p:cNvSpPr>
          <p:nvPr>
            <p:ph type="dt" sz="half" idx="10"/>
          </p:nvPr>
        </p:nvSpPr>
        <p:spPr/>
        <p:txBody>
          <a:bodyPr/>
          <a:lstStyle/>
          <a:p>
            <a:pPr>
              <a:defRPr/>
            </a:pPr>
            <a:fld id="{C8FF3DE8-C8E5-5C43-8EE9-544D6B266276}" type="datetime1">
              <a:rPr lang="zh-CN" altLang="en-US" smtClean="0"/>
              <a:t>2022/10/9</a:t>
            </a:fld>
            <a:endParaRPr lang="zh-CN" altLang="en-US"/>
          </a:p>
        </p:txBody>
      </p:sp>
      <p:sp>
        <p:nvSpPr>
          <p:cNvPr id="8" name="页脚占位符 7">
            <a:extLst>
              <a:ext uri="{FF2B5EF4-FFF2-40B4-BE49-F238E27FC236}">
                <a16:creationId xmlns:a16="http://schemas.microsoft.com/office/drawing/2014/main" id="{7E359ACF-8D42-9449-B2B4-3D89E2E9FE96}"/>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9" name="灯片编号占位符 8">
            <a:extLst>
              <a:ext uri="{FF2B5EF4-FFF2-40B4-BE49-F238E27FC236}">
                <a16:creationId xmlns:a16="http://schemas.microsoft.com/office/drawing/2014/main" id="{50222817-C5CA-534C-ACE0-3D4D0094AA5A}"/>
              </a:ext>
            </a:extLst>
          </p:cNvPr>
          <p:cNvSpPr>
            <a:spLocks noGrp="1"/>
          </p:cNvSpPr>
          <p:nvPr>
            <p:ph type="sldNum" sz="quarter" idx="12"/>
          </p:nvPr>
        </p:nvSpPr>
        <p:spPr/>
        <p:txBody>
          <a:bodyPr/>
          <a:lstStyle/>
          <a:p>
            <a:pPr>
              <a:defRPr/>
            </a:pPr>
            <a:fld id="{403817EB-7C7A-F344-88DD-174E052090FA}" type="slidenum">
              <a:rPr lang="zh-CN" altLang="en-US" smtClean="0"/>
              <a:pPr>
                <a:defRPr/>
              </a:pPr>
              <a:t>84</a:t>
            </a:fld>
            <a:endParaRPr lang="zh-CN" altLang="en-US"/>
          </a:p>
        </p:txBody>
      </p:sp>
    </p:spTree>
    <p:extLst>
      <p:ext uri="{BB962C8B-B14F-4D97-AF65-F5344CB8AC3E}">
        <p14:creationId xmlns:p14="http://schemas.microsoft.com/office/powerpoint/2010/main" val="208989918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AA35A-822D-2C4B-B559-974C70AC8DF1}"/>
              </a:ext>
            </a:extLst>
          </p:cNvPr>
          <p:cNvSpPr>
            <a:spLocks noGrp="1"/>
          </p:cNvSpPr>
          <p:nvPr>
            <p:ph type="title"/>
          </p:nvPr>
        </p:nvSpPr>
        <p:spPr/>
        <p:txBody>
          <a:bodyPr/>
          <a:lstStyle/>
          <a:p>
            <a:r>
              <a:rPr kumimoji="1" lang="en-US" altLang="zh-CN" dirty="0"/>
              <a:t>Example</a:t>
            </a:r>
            <a:endParaRPr kumimoji="1" lang="zh-CN" altLang="en-US" dirty="0"/>
          </a:p>
        </p:txBody>
      </p:sp>
      <p:sp>
        <p:nvSpPr>
          <p:cNvPr id="13316" name="Oval 1">
            <a:extLst>
              <a:ext uri="{FF2B5EF4-FFF2-40B4-BE49-F238E27FC236}">
                <a16:creationId xmlns:a16="http://schemas.microsoft.com/office/drawing/2014/main" id="{751DF91F-2A8D-454C-AE90-475B740CF89D}"/>
              </a:ext>
            </a:extLst>
          </p:cNvPr>
          <p:cNvSpPr>
            <a:spLocks noChangeArrowheads="1"/>
          </p:cNvSpPr>
          <p:nvPr/>
        </p:nvSpPr>
        <p:spPr bwMode="auto">
          <a:xfrm>
            <a:off x="4296960" y="1145480"/>
            <a:ext cx="944640" cy="544320"/>
          </a:xfrm>
          <a:prstGeom prst="ellipse">
            <a:avLst/>
          </a:prstGeom>
          <a:solidFill>
            <a:srgbClr val="FF8080"/>
          </a:solidFill>
          <a:ln w="18360">
            <a:solidFill>
              <a:srgbClr val="FF0000"/>
            </a:solidFill>
            <a:round/>
            <a:headEnd/>
            <a:tailEnd/>
          </a:ln>
        </p:spPr>
        <p:txBody>
          <a:bodyPr wrap="none" lIns="89802" tIns="63384" rIns="89802" bIns="48983" anchor="ctr"/>
          <a:lstStyle>
            <a:lvl1pPr eaLnBrk="0">
              <a:tabLst>
                <a:tab pos="723900" algn="l"/>
              </a:tabLst>
              <a:defRPr>
                <a:solidFill>
                  <a:schemeClr val="tx1"/>
                </a:solidFill>
                <a:latin typeface="Arial" panose="020B0604020202020204" pitchFamily="34" charset="0"/>
                <a:ea typeface="DejaVu Sans" charset="0"/>
                <a:cs typeface="DejaVu Sans" charset="0"/>
              </a:defRPr>
            </a:lvl1pPr>
            <a:lvl2pPr eaLnBrk="0">
              <a:tabLst>
                <a:tab pos="723900" algn="l"/>
              </a:tabLst>
              <a:defRPr>
                <a:solidFill>
                  <a:schemeClr val="tx1"/>
                </a:solidFill>
                <a:latin typeface="Arial" panose="020B0604020202020204" pitchFamily="34" charset="0"/>
                <a:ea typeface="DejaVu Sans" charset="0"/>
                <a:cs typeface="DejaVu Sans" charset="0"/>
              </a:defRPr>
            </a:lvl2pPr>
            <a:lvl3pPr eaLnBrk="0">
              <a:tabLst>
                <a:tab pos="723900" algn="l"/>
              </a:tabLst>
              <a:defRPr>
                <a:solidFill>
                  <a:schemeClr val="tx1"/>
                </a:solidFill>
                <a:latin typeface="Arial" panose="020B0604020202020204" pitchFamily="34" charset="0"/>
                <a:ea typeface="DejaVu Sans" charset="0"/>
                <a:cs typeface="DejaVu Sans" charset="0"/>
              </a:defRPr>
            </a:lvl3pPr>
            <a:lvl4pPr eaLnBrk="0">
              <a:tabLst>
                <a:tab pos="723900" algn="l"/>
              </a:tabLst>
              <a:defRPr>
                <a:solidFill>
                  <a:schemeClr val="tx1"/>
                </a:solidFill>
                <a:latin typeface="Arial" panose="020B0604020202020204" pitchFamily="34" charset="0"/>
                <a:ea typeface="DejaVu Sans" charset="0"/>
                <a:cs typeface="DejaVu Sans" charset="0"/>
              </a:defRPr>
            </a:lvl4pPr>
            <a:lvl5pPr eaLnBrk="0">
              <a:tabLst>
                <a:tab pos="7239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9pPr>
          </a:lstStyle>
          <a:p>
            <a:pPr algn="ctr" eaLnBrk="1"/>
            <a:r>
              <a:rPr lang="en-US" altLang="zh-CN" b="0">
                <a:solidFill>
                  <a:srgbClr val="000000"/>
                </a:solidFill>
              </a:rPr>
              <a:t>A1</a:t>
            </a:r>
          </a:p>
        </p:txBody>
      </p:sp>
      <p:sp>
        <p:nvSpPr>
          <p:cNvPr id="13317" name="Oval 2">
            <a:extLst>
              <a:ext uri="{FF2B5EF4-FFF2-40B4-BE49-F238E27FC236}">
                <a16:creationId xmlns:a16="http://schemas.microsoft.com/office/drawing/2014/main" id="{A478C061-18B1-F448-81E3-4D95F314BC25}"/>
              </a:ext>
            </a:extLst>
          </p:cNvPr>
          <p:cNvSpPr>
            <a:spLocks noChangeArrowheads="1"/>
          </p:cNvSpPr>
          <p:nvPr/>
        </p:nvSpPr>
        <p:spPr bwMode="auto">
          <a:xfrm>
            <a:off x="368640" y="1122440"/>
            <a:ext cx="944640" cy="544320"/>
          </a:xfrm>
          <a:prstGeom prst="ellipse">
            <a:avLst/>
          </a:prstGeom>
          <a:solidFill>
            <a:srgbClr val="99CCFF"/>
          </a:solidFill>
          <a:ln w="18360">
            <a:solidFill>
              <a:srgbClr val="0000FF"/>
            </a:solidFill>
            <a:round/>
            <a:headEnd/>
            <a:tailEnd/>
          </a:ln>
        </p:spPr>
        <p:txBody>
          <a:bodyPr wrap="none" lIns="89802" tIns="63384" rIns="89802" bIns="48983" anchor="ctr"/>
          <a:lstStyle>
            <a:lvl1pPr eaLnBrk="0">
              <a:tabLst>
                <a:tab pos="723900" algn="l"/>
              </a:tabLst>
              <a:defRPr>
                <a:solidFill>
                  <a:schemeClr val="tx1"/>
                </a:solidFill>
                <a:latin typeface="Arial" panose="020B0604020202020204" pitchFamily="34" charset="0"/>
                <a:ea typeface="DejaVu Sans" charset="0"/>
                <a:cs typeface="DejaVu Sans" charset="0"/>
              </a:defRPr>
            </a:lvl1pPr>
            <a:lvl2pPr eaLnBrk="0">
              <a:tabLst>
                <a:tab pos="723900" algn="l"/>
              </a:tabLst>
              <a:defRPr>
                <a:solidFill>
                  <a:schemeClr val="tx1"/>
                </a:solidFill>
                <a:latin typeface="Arial" panose="020B0604020202020204" pitchFamily="34" charset="0"/>
                <a:ea typeface="DejaVu Sans" charset="0"/>
                <a:cs typeface="DejaVu Sans" charset="0"/>
              </a:defRPr>
            </a:lvl2pPr>
            <a:lvl3pPr eaLnBrk="0">
              <a:tabLst>
                <a:tab pos="723900" algn="l"/>
              </a:tabLst>
              <a:defRPr>
                <a:solidFill>
                  <a:schemeClr val="tx1"/>
                </a:solidFill>
                <a:latin typeface="Arial" panose="020B0604020202020204" pitchFamily="34" charset="0"/>
                <a:ea typeface="DejaVu Sans" charset="0"/>
                <a:cs typeface="DejaVu Sans" charset="0"/>
              </a:defRPr>
            </a:lvl3pPr>
            <a:lvl4pPr eaLnBrk="0">
              <a:tabLst>
                <a:tab pos="723900" algn="l"/>
              </a:tabLst>
              <a:defRPr>
                <a:solidFill>
                  <a:schemeClr val="tx1"/>
                </a:solidFill>
                <a:latin typeface="Arial" panose="020B0604020202020204" pitchFamily="34" charset="0"/>
                <a:ea typeface="DejaVu Sans" charset="0"/>
                <a:cs typeface="DejaVu Sans" charset="0"/>
              </a:defRPr>
            </a:lvl4pPr>
            <a:lvl5pPr eaLnBrk="0">
              <a:tabLst>
                <a:tab pos="7239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9pPr>
          </a:lstStyle>
          <a:p>
            <a:pPr algn="ctr" eaLnBrk="1"/>
            <a:r>
              <a:rPr lang="en-US" altLang="zh-CN" b="0" dirty="0">
                <a:solidFill>
                  <a:srgbClr val="000000"/>
                </a:solidFill>
              </a:rPr>
              <a:t>P1</a:t>
            </a:r>
          </a:p>
        </p:txBody>
      </p:sp>
      <p:sp>
        <p:nvSpPr>
          <p:cNvPr id="13318" name="Line 3">
            <a:extLst>
              <a:ext uri="{FF2B5EF4-FFF2-40B4-BE49-F238E27FC236}">
                <a16:creationId xmlns:a16="http://schemas.microsoft.com/office/drawing/2014/main" id="{A0B6D66E-38C1-D24B-A184-1FE43A7924DB}"/>
              </a:ext>
            </a:extLst>
          </p:cNvPr>
          <p:cNvSpPr>
            <a:spLocks noChangeShapeType="1"/>
          </p:cNvSpPr>
          <p:nvPr/>
        </p:nvSpPr>
        <p:spPr bwMode="auto">
          <a:xfrm>
            <a:off x="829441" y="1686920"/>
            <a:ext cx="1440" cy="4512960"/>
          </a:xfrm>
          <a:prstGeom prst="line">
            <a:avLst/>
          </a:prstGeom>
          <a:noFill/>
          <a:ln w="9525">
            <a:solidFill>
              <a:srgbClr val="80808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0"/>
          </a:p>
        </p:txBody>
      </p:sp>
      <p:sp>
        <p:nvSpPr>
          <p:cNvPr id="13319" name="Line 4">
            <a:extLst>
              <a:ext uri="{FF2B5EF4-FFF2-40B4-BE49-F238E27FC236}">
                <a16:creationId xmlns:a16="http://schemas.microsoft.com/office/drawing/2014/main" id="{6A92DBA6-CAC3-384A-A61D-45EA8407A9E1}"/>
              </a:ext>
            </a:extLst>
          </p:cNvPr>
          <p:cNvSpPr>
            <a:spLocks noChangeShapeType="1"/>
          </p:cNvSpPr>
          <p:nvPr/>
        </p:nvSpPr>
        <p:spPr bwMode="auto">
          <a:xfrm>
            <a:off x="4769281" y="1686920"/>
            <a:ext cx="1440" cy="4512960"/>
          </a:xfrm>
          <a:prstGeom prst="line">
            <a:avLst/>
          </a:prstGeom>
          <a:noFill/>
          <a:ln w="9525">
            <a:solidFill>
              <a:srgbClr val="80808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0"/>
          </a:p>
        </p:txBody>
      </p:sp>
      <p:sp>
        <p:nvSpPr>
          <p:cNvPr id="13320" name="Oval 5">
            <a:extLst>
              <a:ext uri="{FF2B5EF4-FFF2-40B4-BE49-F238E27FC236}">
                <a16:creationId xmlns:a16="http://schemas.microsoft.com/office/drawing/2014/main" id="{61308959-0447-7E48-A579-7429C7A7B523}"/>
              </a:ext>
            </a:extLst>
          </p:cNvPr>
          <p:cNvSpPr>
            <a:spLocks noChangeArrowheads="1"/>
          </p:cNvSpPr>
          <p:nvPr/>
        </p:nvSpPr>
        <p:spPr bwMode="auto">
          <a:xfrm>
            <a:off x="5552640" y="1133960"/>
            <a:ext cx="944640" cy="544320"/>
          </a:xfrm>
          <a:prstGeom prst="ellipse">
            <a:avLst/>
          </a:prstGeom>
          <a:solidFill>
            <a:srgbClr val="FF8080"/>
          </a:solidFill>
          <a:ln w="18360">
            <a:solidFill>
              <a:srgbClr val="FF0000"/>
            </a:solidFill>
            <a:round/>
            <a:headEnd/>
            <a:tailEnd/>
          </a:ln>
        </p:spPr>
        <p:txBody>
          <a:bodyPr wrap="none" lIns="89802" tIns="63384" rIns="89802" bIns="48983" anchor="ctr"/>
          <a:lstStyle>
            <a:lvl1pPr eaLnBrk="0">
              <a:tabLst>
                <a:tab pos="723900" algn="l"/>
              </a:tabLst>
              <a:defRPr>
                <a:solidFill>
                  <a:schemeClr val="tx1"/>
                </a:solidFill>
                <a:latin typeface="Arial" panose="020B0604020202020204" pitchFamily="34" charset="0"/>
                <a:ea typeface="DejaVu Sans" charset="0"/>
                <a:cs typeface="DejaVu Sans" charset="0"/>
              </a:defRPr>
            </a:lvl1pPr>
            <a:lvl2pPr eaLnBrk="0">
              <a:tabLst>
                <a:tab pos="723900" algn="l"/>
              </a:tabLst>
              <a:defRPr>
                <a:solidFill>
                  <a:schemeClr val="tx1"/>
                </a:solidFill>
                <a:latin typeface="Arial" panose="020B0604020202020204" pitchFamily="34" charset="0"/>
                <a:ea typeface="DejaVu Sans" charset="0"/>
                <a:cs typeface="DejaVu Sans" charset="0"/>
              </a:defRPr>
            </a:lvl2pPr>
            <a:lvl3pPr eaLnBrk="0">
              <a:tabLst>
                <a:tab pos="723900" algn="l"/>
              </a:tabLst>
              <a:defRPr>
                <a:solidFill>
                  <a:schemeClr val="tx1"/>
                </a:solidFill>
                <a:latin typeface="Arial" panose="020B0604020202020204" pitchFamily="34" charset="0"/>
                <a:ea typeface="DejaVu Sans" charset="0"/>
                <a:cs typeface="DejaVu Sans" charset="0"/>
              </a:defRPr>
            </a:lvl3pPr>
            <a:lvl4pPr eaLnBrk="0">
              <a:tabLst>
                <a:tab pos="723900" algn="l"/>
              </a:tabLst>
              <a:defRPr>
                <a:solidFill>
                  <a:schemeClr val="tx1"/>
                </a:solidFill>
                <a:latin typeface="Arial" panose="020B0604020202020204" pitchFamily="34" charset="0"/>
                <a:ea typeface="DejaVu Sans" charset="0"/>
                <a:cs typeface="DejaVu Sans" charset="0"/>
              </a:defRPr>
            </a:lvl4pPr>
            <a:lvl5pPr eaLnBrk="0">
              <a:tabLst>
                <a:tab pos="7239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9pPr>
          </a:lstStyle>
          <a:p>
            <a:pPr algn="ctr" eaLnBrk="1"/>
            <a:r>
              <a:rPr lang="en-US" altLang="zh-CN" b="0">
                <a:solidFill>
                  <a:srgbClr val="000000"/>
                </a:solidFill>
              </a:rPr>
              <a:t>A2</a:t>
            </a:r>
          </a:p>
        </p:txBody>
      </p:sp>
      <p:sp>
        <p:nvSpPr>
          <p:cNvPr id="13321" name="Line 6">
            <a:extLst>
              <a:ext uri="{FF2B5EF4-FFF2-40B4-BE49-F238E27FC236}">
                <a16:creationId xmlns:a16="http://schemas.microsoft.com/office/drawing/2014/main" id="{CA2366EF-4522-014F-8A5B-4FE62D5511B7}"/>
              </a:ext>
            </a:extLst>
          </p:cNvPr>
          <p:cNvSpPr>
            <a:spLocks noChangeShapeType="1"/>
          </p:cNvSpPr>
          <p:nvPr/>
        </p:nvSpPr>
        <p:spPr bwMode="auto">
          <a:xfrm>
            <a:off x="6013441" y="1686920"/>
            <a:ext cx="1440" cy="4512960"/>
          </a:xfrm>
          <a:prstGeom prst="line">
            <a:avLst/>
          </a:prstGeom>
          <a:noFill/>
          <a:ln w="9525">
            <a:solidFill>
              <a:srgbClr val="80808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0"/>
          </a:p>
        </p:txBody>
      </p:sp>
      <p:sp>
        <p:nvSpPr>
          <p:cNvPr id="13322" name="Oval 7">
            <a:extLst>
              <a:ext uri="{FF2B5EF4-FFF2-40B4-BE49-F238E27FC236}">
                <a16:creationId xmlns:a16="http://schemas.microsoft.com/office/drawing/2014/main" id="{60800A1D-74E5-FF4C-A6D8-379C3E2D3B90}"/>
              </a:ext>
            </a:extLst>
          </p:cNvPr>
          <p:cNvSpPr>
            <a:spLocks noChangeArrowheads="1"/>
          </p:cNvSpPr>
          <p:nvPr/>
        </p:nvSpPr>
        <p:spPr bwMode="auto">
          <a:xfrm>
            <a:off x="6785280" y="1133960"/>
            <a:ext cx="944640" cy="544320"/>
          </a:xfrm>
          <a:prstGeom prst="ellipse">
            <a:avLst/>
          </a:prstGeom>
          <a:solidFill>
            <a:srgbClr val="FF8080"/>
          </a:solidFill>
          <a:ln w="18360">
            <a:solidFill>
              <a:srgbClr val="FF0000"/>
            </a:solidFill>
            <a:round/>
            <a:headEnd/>
            <a:tailEnd/>
          </a:ln>
        </p:spPr>
        <p:txBody>
          <a:bodyPr wrap="none" lIns="89802" tIns="63384" rIns="89802" bIns="48983" anchor="ctr"/>
          <a:lstStyle>
            <a:lvl1pPr eaLnBrk="0">
              <a:tabLst>
                <a:tab pos="723900" algn="l"/>
              </a:tabLst>
              <a:defRPr>
                <a:solidFill>
                  <a:schemeClr val="tx1"/>
                </a:solidFill>
                <a:latin typeface="Arial" panose="020B0604020202020204" pitchFamily="34" charset="0"/>
                <a:ea typeface="DejaVu Sans" charset="0"/>
                <a:cs typeface="DejaVu Sans" charset="0"/>
              </a:defRPr>
            </a:lvl1pPr>
            <a:lvl2pPr eaLnBrk="0">
              <a:tabLst>
                <a:tab pos="723900" algn="l"/>
              </a:tabLst>
              <a:defRPr>
                <a:solidFill>
                  <a:schemeClr val="tx1"/>
                </a:solidFill>
                <a:latin typeface="Arial" panose="020B0604020202020204" pitchFamily="34" charset="0"/>
                <a:ea typeface="DejaVu Sans" charset="0"/>
                <a:cs typeface="DejaVu Sans" charset="0"/>
              </a:defRPr>
            </a:lvl2pPr>
            <a:lvl3pPr eaLnBrk="0">
              <a:tabLst>
                <a:tab pos="723900" algn="l"/>
              </a:tabLst>
              <a:defRPr>
                <a:solidFill>
                  <a:schemeClr val="tx1"/>
                </a:solidFill>
                <a:latin typeface="Arial" panose="020B0604020202020204" pitchFamily="34" charset="0"/>
                <a:ea typeface="DejaVu Sans" charset="0"/>
                <a:cs typeface="DejaVu Sans" charset="0"/>
              </a:defRPr>
            </a:lvl3pPr>
            <a:lvl4pPr eaLnBrk="0">
              <a:tabLst>
                <a:tab pos="723900" algn="l"/>
              </a:tabLst>
              <a:defRPr>
                <a:solidFill>
                  <a:schemeClr val="tx1"/>
                </a:solidFill>
                <a:latin typeface="Arial" panose="020B0604020202020204" pitchFamily="34" charset="0"/>
                <a:ea typeface="DejaVu Sans" charset="0"/>
                <a:cs typeface="DejaVu Sans" charset="0"/>
              </a:defRPr>
            </a:lvl4pPr>
            <a:lvl5pPr eaLnBrk="0">
              <a:tabLst>
                <a:tab pos="7239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9pPr>
          </a:lstStyle>
          <a:p>
            <a:pPr algn="ctr" eaLnBrk="1"/>
            <a:r>
              <a:rPr lang="en-US" altLang="zh-CN" b="0">
                <a:solidFill>
                  <a:srgbClr val="000000"/>
                </a:solidFill>
              </a:rPr>
              <a:t>A3</a:t>
            </a:r>
          </a:p>
        </p:txBody>
      </p:sp>
      <p:sp>
        <p:nvSpPr>
          <p:cNvPr id="13323" name="Line 8">
            <a:extLst>
              <a:ext uri="{FF2B5EF4-FFF2-40B4-BE49-F238E27FC236}">
                <a16:creationId xmlns:a16="http://schemas.microsoft.com/office/drawing/2014/main" id="{03BB32E3-1BBE-0240-816C-617A9D8742CF}"/>
              </a:ext>
            </a:extLst>
          </p:cNvPr>
          <p:cNvSpPr>
            <a:spLocks noChangeShapeType="1"/>
          </p:cNvSpPr>
          <p:nvPr/>
        </p:nvSpPr>
        <p:spPr bwMode="auto">
          <a:xfrm>
            <a:off x="7257601" y="1686920"/>
            <a:ext cx="1440" cy="4512960"/>
          </a:xfrm>
          <a:prstGeom prst="line">
            <a:avLst/>
          </a:prstGeom>
          <a:noFill/>
          <a:ln w="9525">
            <a:solidFill>
              <a:srgbClr val="80808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0"/>
          </a:p>
        </p:txBody>
      </p:sp>
      <p:sp>
        <p:nvSpPr>
          <p:cNvPr id="13324" name="Line 9">
            <a:extLst>
              <a:ext uri="{FF2B5EF4-FFF2-40B4-BE49-F238E27FC236}">
                <a16:creationId xmlns:a16="http://schemas.microsoft.com/office/drawing/2014/main" id="{7E41E4BF-F811-8B4D-8C69-FB58FB1CBDAC}"/>
              </a:ext>
            </a:extLst>
          </p:cNvPr>
          <p:cNvSpPr>
            <a:spLocks noChangeShapeType="1"/>
          </p:cNvSpPr>
          <p:nvPr/>
        </p:nvSpPr>
        <p:spPr bwMode="auto">
          <a:xfrm>
            <a:off x="829440" y="2101640"/>
            <a:ext cx="3939840" cy="1440"/>
          </a:xfrm>
          <a:prstGeom prst="line">
            <a:avLst/>
          </a:prstGeom>
          <a:noFill/>
          <a:ln w="18360">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0"/>
          </a:p>
        </p:txBody>
      </p:sp>
      <p:sp>
        <p:nvSpPr>
          <p:cNvPr id="13325" name="Line 10">
            <a:extLst>
              <a:ext uri="{FF2B5EF4-FFF2-40B4-BE49-F238E27FC236}">
                <a16:creationId xmlns:a16="http://schemas.microsoft.com/office/drawing/2014/main" id="{5EDCAF9A-BBB8-3D42-8456-20BFDDC61CBC}"/>
              </a:ext>
            </a:extLst>
          </p:cNvPr>
          <p:cNvSpPr>
            <a:spLocks noChangeShapeType="1"/>
          </p:cNvSpPr>
          <p:nvPr/>
        </p:nvSpPr>
        <p:spPr bwMode="auto">
          <a:xfrm>
            <a:off x="829440" y="2309000"/>
            <a:ext cx="6428160" cy="1440"/>
          </a:xfrm>
          <a:prstGeom prst="line">
            <a:avLst/>
          </a:prstGeom>
          <a:noFill/>
          <a:ln w="18360">
            <a:solidFill>
              <a:schemeClr val="accent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0"/>
          </a:p>
        </p:txBody>
      </p:sp>
      <p:sp>
        <p:nvSpPr>
          <p:cNvPr id="13326" name="Text Box 11">
            <a:extLst>
              <a:ext uri="{FF2B5EF4-FFF2-40B4-BE49-F238E27FC236}">
                <a16:creationId xmlns:a16="http://schemas.microsoft.com/office/drawing/2014/main" id="{D2B7697D-1C1B-7749-9CAF-6F3FB89B6C7C}"/>
              </a:ext>
            </a:extLst>
          </p:cNvPr>
          <p:cNvSpPr txBox="1">
            <a:spLocks noChangeArrowheads="1"/>
          </p:cNvSpPr>
          <p:nvPr/>
        </p:nvSpPr>
        <p:spPr bwMode="auto">
          <a:xfrm>
            <a:off x="7464960" y="5979560"/>
            <a:ext cx="829440" cy="329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8360">
                <a:solidFill>
                  <a:srgbClr val="000000"/>
                </a:solidFill>
                <a:round/>
                <a:headEnd/>
                <a:tailEnd type="triangle" w="med" len="med"/>
              </a14:hiddenLine>
            </a:ext>
          </a:extLst>
        </p:spPr>
        <p:txBody>
          <a:bodyPr lIns="89802" tIns="63384" rIns="89802" bIns="48983" anchor="ctr"/>
          <a:lstStyle>
            <a:lvl1pPr eaLnBrk="0">
              <a:tabLst>
                <a:tab pos="723900" algn="l"/>
              </a:tabLst>
              <a:defRPr>
                <a:solidFill>
                  <a:schemeClr val="tx1"/>
                </a:solidFill>
                <a:latin typeface="Arial" panose="020B0604020202020204" pitchFamily="34" charset="0"/>
                <a:ea typeface="DejaVu Sans" charset="0"/>
                <a:cs typeface="DejaVu Sans" charset="0"/>
              </a:defRPr>
            </a:lvl1pPr>
            <a:lvl2pPr eaLnBrk="0">
              <a:tabLst>
                <a:tab pos="723900" algn="l"/>
              </a:tabLst>
              <a:defRPr>
                <a:solidFill>
                  <a:schemeClr val="tx1"/>
                </a:solidFill>
                <a:latin typeface="Arial" panose="020B0604020202020204" pitchFamily="34" charset="0"/>
                <a:ea typeface="DejaVu Sans" charset="0"/>
                <a:cs typeface="DejaVu Sans" charset="0"/>
              </a:defRPr>
            </a:lvl2pPr>
            <a:lvl3pPr eaLnBrk="0">
              <a:tabLst>
                <a:tab pos="723900" algn="l"/>
              </a:tabLst>
              <a:defRPr>
                <a:solidFill>
                  <a:schemeClr val="tx1"/>
                </a:solidFill>
                <a:latin typeface="Arial" panose="020B0604020202020204" pitchFamily="34" charset="0"/>
                <a:ea typeface="DejaVu Sans" charset="0"/>
                <a:cs typeface="DejaVu Sans" charset="0"/>
              </a:defRPr>
            </a:lvl3pPr>
            <a:lvl4pPr eaLnBrk="0">
              <a:tabLst>
                <a:tab pos="723900" algn="l"/>
              </a:tabLst>
              <a:defRPr>
                <a:solidFill>
                  <a:schemeClr val="tx1"/>
                </a:solidFill>
                <a:latin typeface="Arial" panose="020B0604020202020204" pitchFamily="34" charset="0"/>
                <a:ea typeface="DejaVu Sans" charset="0"/>
                <a:cs typeface="DejaVu Sans" charset="0"/>
              </a:defRPr>
            </a:lvl4pPr>
            <a:lvl5pPr eaLnBrk="0">
              <a:tabLst>
                <a:tab pos="7239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9pPr>
          </a:lstStyle>
          <a:p>
            <a:pPr eaLnBrk="1"/>
            <a:r>
              <a:rPr lang="en-US" altLang="zh-CN" b="0">
                <a:solidFill>
                  <a:srgbClr val="808080"/>
                </a:solidFill>
              </a:rPr>
              <a:t>time</a:t>
            </a:r>
          </a:p>
        </p:txBody>
      </p:sp>
      <p:sp>
        <p:nvSpPr>
          <p:cNvPr id="13327" name="Line 12">
            <a:extLst>
              <a:ext uri="{FF2B5EF4-FFF2-40B4-BE49-F238E27FC236}">
                <a16:creationId xmlns:a16="http://schemas.microsoft.com/office/drawing/2014/main" id="{55064C28-5EC1-BF41-9739-70C8700562F7}"/>
              </a:ext>
            </a:extLst>
          </p:cNvPr>
          <p:cNvSpPr>
            <a:spLocks noChangeShapeType="1"/>
          </p:cNvSpPr>
          <p:nvPr/>
        </p:nvSpPr>
        <p:spPr bwMode="auto">
          <a:xfrm>
            <a:off x="311040" y="1894280"/>
            <a:ext cx="7153920" cy="0"/>
          </a:xfrm>
          <a:prstGeom prst="line">
            <a:avLst/>
          </a:prstGeom>
          <a:noFill/>
          <a:ln w="18360">
            <a:solidFill>
              <a:srgbClr val="80808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b="0"/>
          </a:p>
        </p:txBody>
      </p:sp>
      <p:sp>
        <p:nvSpPr>
          <p:cNvPr id="13328" name="Text Box 13">
            <a:extLst>
              <a:ext uri="{FF2B5EF4-FFF2-40B4-BE49-F238E27FC236}">
                <a16:creationId xmlns:a16="http://schemas.microsoft.com/office/drawing/2014/main" id="{94FC612D-7A3B-1D4F-8FE3-27D7FEC875C5}"/>
              </a:ext>
            </a:extLst>
          </p:cNvPr>
          <p:cNvSpPr txBox="1">
            <a:spLocks noChangeArrowheads="1"/>
          </p:cNvSpPr>
          <p:nvPr/>
        </p:nvSpPr>
        <p:spPr bwMode="auto">
          <a:xfrm>
            <a:off x="7464960" y="1734640"/>
            <a:ext cx="734438" cy="30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8360">
                <a:solidFill>
                  <a:srgbClr val="000000"/>
                </a:solidFill>
                <a:round/>
                <a:headEnd/>
                <a:tailEnd type="triangle" w="med" len="med"/>
              </a14:hiddenLine>
            </a:ext>
          </a:extLst>
        </p:spPr>
        <p:txBody>
          <a:bodyPr lIns="89802" tIns="61783" rIns="89802" bIns="48983" anchor="ctr"/>
          <a:lstStyle>
            <a:lvl1pPr eaLnBrk="0">
              <a:tabLst>
                <a:tab pos="723900" algn="l"/>
                <a:tab pos="1447800" algn="l"/>
              </a:tabLst>
              <a:defRPr>
                <a:solidFill>
                  <a:schemeClr val="tx1"/>
                </a:solidFill>
                <a:latin typeface="Arial" panose="020B0604020202020204" pitchFamily="34" charset="0"/>
                <a:ea typeface="DejaVu Sans" charset="0"/>
                <a:cs typeface="DejaVu Sans" charset="0"/>
              </a:defRPr>
            </a:lvl1pPr>
            <a:lvl2pPr eaLnBrk="0">
              <a:tabLst>
                <a:tab pos="723900" algn="l"/>
                <a:tab pos="1447800" algn="l"/>
              </a:tabLst>
              <a:defRPr>
                <a:solidFill>
                  <a:schemeClr val="tx1"/>
                </a:solidFill>
                <a:latin typeface="Arial" panose="020B0604020202020204" pitchFamily="34" charset="0"/>
                <a:ea typeface="DejaVu Sans" charset="0"/>
                <a:cs typeface="DejaVu Sans" charset="0"/>
              </a:defRPr>
            </a:lvl2pPr>
            <a:lvl3pPr eaLnBrk="0">
              <a:tabLst>
                <a:tab pos="723900" algn="l"/>
                <a:tab pos="1447800" algn="l"/>
              </a:tabLst>
              <a:defRPr>
                <a:solidFill>
                  <a:schemeClr val="tx1"/>
                </a:solidFill>
                <a:latin typeface="Arial" panose="020B0604020202020204" pitchFamily="34" charset="0"/>
                <a:ea typeface="DejaVu Sans" charset="0"/>
                <a:cs typeface="DejaVu Sans" charset="0"/>
              </a:defRPr>
            </a:lvl3pPr>
            <a:lvl4pPr eaLnBrk="0">
              <a:tabLst>
                <a:tab pos="723900" algn="l"/>
                <a:tab pos="1447800" algn="l"/>
              </a:tabLst>
              <a:defRPr>
                <a:solidFill>
                  <a:schemeClr val="tx1"/>
                </a:solidFill>
                <a:latin typeface="Arial" panose="020B0604020202020204" pitchFamily="34" charset="0"/>
                <a:ea typeface="DejaVu Sans" charset="0"/>
                <a:cs typeface="DejaVu Sans" charset="0"/>
              </a:defRPr>
            </a:lvl4pPr>
            <a:lvl5pPr eaLnBrk="0">
              <a:tabLst>
                <a:tab pos="723900" algn="l"/>
                <a:tab pos="14478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9pPr>
          </a:lstStyle>
          <a:p>
            <a:pPr eaLnBrk="1"/>
            <a:r>
              <a:rPr lang="en-US" altLang="zh-CN" sz="1451" b="0" dirty="0">
                <a:solidFill>
                  <a:srgbClr val="808080"/>
                </a:solidFill>
              </a:rPr>
              <a:t>start</a:t>
            </a:r>
          </a:p>
        </p:txBody>
      </p:sp>
      <p:sp>
        <p:nvSpPr>
          <p:cNvPr id="13329" name="Line 14">
            <a:extLst>
              <a:ext uri="{FF2B5EF4-FFF2-40B4-BE49-F238E27FC236}">
                <a16:creationId xmlns:a16="http://schemas.microsoft.com/office/drawing/2014/main" id="{60103F7B-6AC8-A54F-8945-73A75C7A512E}"/>
              </a:ext>
            </a:extLst>
          </p:cNvPr>
          <p:cNvSpPr>
            <a:spLocks noChangeShapeType="1"/>
          </p:cNvSpPr>
          <p:nvPr/>
        </p:nvSpPr>
        <p:spPr bwMode="auto">
          <a:xfrm>
            <a:off x="829440" y="2827400"/>
            <a:ext cx="3939840" cy="1440"/>
          </a:xfrm>
          <a:prstGeom prst="line">
            <a:avLst/>
          </a:prstGeom>
          <a:noFill/>
          <a:ln w="18360">
            <a:solidFill>
              <a:srgbClr val="C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b="0"/>
          </a:p>
        </p:txBody>
      </p:sp>
      <p:sp>
        <p:nvSpPr>
          <p:cNvPr id="13330" name="Line 15">
            <a:extLst>
              <a:ext uri="{FF2B5EF4-FFF2-40B4-BE49-F238E27FC236}">
                <a16:creationId xmlns:a16="http://schemas.microsoft.com/office/drawing/2014/main" id="{A12B34BB-0784-2943-BA1A-FC9E7EC53292}"/>
              </a:ext>
            </a:extLst>
          </p:cNvPr>
          <p:cNvSpPr>
            <a:spLocks noChangeShapeType="1"/>
          </p:cNvSpPr>
          <p:nvPr/>
        </p:nvSpPr>
        <p:spPr bwMode="auto">
          <a:xfrm>
            <a:off x="829440" y="3034760"/>
            <a:ext cx="6428160" cy="1440"/>
          </a:xfrm>
          <a:prstGeom prst="line">
            <a:avLst/>
          </a:prstGeom>
          <a:noFill/>
          <a:ln w="18360">
            <a:solidFill>
              <a:schemeClr val="accent6"/>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b="0"/>
          </a:p>
        </p:txBody>
      </p:sp>
      <p:sp>
        <p:nvSpPr>
          <p:cNvPr id="13331" name="AutoShape 16">
            <a:extLst>
              <a:ext uri="{FF2B5EF4-FFF2-40B4-BE49-F238E27FC236}">
                <a16:creationId xmlns:a16="http://schemas.microsoft.com/office/drawing/2014/main" id="{089E708B-F54A-D940-BA06-21618AA6ABF5}"/>
              </a:ext>
            </a:extLst>
          </p:cNvPr>
          <p:cNvSpPr>
            <a:spLocks noChangeArrowheads="1"/>
          </p:cNvSpPr>
          <p:nvPr/>
        </p:nvSpPr>
        <p:spPr bwMode="auto">
          <a:xfrm>
            <a:off x="1969920" y="2827399"/>
            <a:ext cx="1451520" cy="414720"/>
          </a:xfrm>
          <a:prstGeom prst="roundRect">
            <a:avLst>
              <a:gd name="adj" fmla="val 16667"/>
            </a:avLst>
          </a:prstGeom>
          <a:solidFill>
            <a:srgbClr val="CCCCCC"/>
          </a:solidFill>
          <a:ln w="9525">
            <a:solidFill>
              <a:srgbClr val="000000"/>
            </a:solidFill>
            <a:round/>
            <a:headEnd/>
            <a:tailEnd/>
          </a:ln>
        </p:spPr>
        <p:txBody>
          <a:bodyPr wrap="none" lIns="81638" tIns="46305" rIns="81638" bIns="40819" anchor="ctr"/>
          <a:lstStyle>
            <a:lvl1pPr eaLnBrk="0">
              <a:tabLst>
                <a:tab pos="723900" algn="l"/>
                <a:tab pos="1447800" algn="l"/>
              </a:tabLst>
              <a:defRPr>
                <a:solidFill>
                  <a:schemeClr val="tx1"/>
                </a:solidFill>
                <a:latin typeface="Arial" panose="020B0604020202020204" pitchFamily="34" charset="0"/>
                <a:ea typeface="DejaVu Sans" charset="0"/>
                <a:cs typeface="DejaVu Sans" charset="0"/>
              </a:defRPr>
            </a:lvl1pPr>
            <a:lvl2pPr eaLnBrk="0">
              <a:tabLst>
                <a:tab pos="723900" algn="l"/>
                <a:tab pos="1447800" algn="l"/>
              </a:tabLst>
              <a:defRPr>
                <a:solidFill>
                  <a:schemeClr val="tx1"/>
                </a:solidFill>
                <a:latin typeface="Arial" panose="020B0604020202020204" pitchFamily="34" charset="0"/>
                <a:ea typeface="DejaVu Sans" charset="0"/>
                <a:cs typeface="DejaVu Sans" charset="0"/>
              </a:defRPr>
            </a:lvl2pPr>
            <a:lvl3pPr eaLnBrk="0">
              <a:tabLst>
                <a:tab pos="723900" algn="l"/>
                <a:tab pos="1447800" algn="l"/>
              </a:tabLst>
              <a:defRPr>
                <a:solidFill>
                  <a:schemeClr val="tx1"/>
                </a:solidFill>
                <a:latin typeface="Arial" panose="020B0604020202020204" pitchFamily="34" charset="0"/>
                <a:ea typeface="DejaVu Sans" charset="0"/>
                <a:cs typeface="DejaVu Sans" charset="0"/>
              </a:defRPr>
            </a:lvl3pPr>
            <a:lvl4pPr eaLnBrk="0">
              <a:tabLst>
                <a:tab pos="723900" algn="l"/>
                <a:tab pos="1447800" algn="l"/>
              </a:tabLst>
              <a:defRPr>
                <a:solidFill>
                  <a:schemeClr val="tx1"/>
                </a:solidFill>
                <a:latin typeface="Arial" panose="020B0604020202020204" pitchFamily="34" charset="0"/>
                <a:ea typeface="DejaVu Sans" charset="0"/>
                <a:cs typeface="DejaVu Sans" charset="0"/>
              </a:defRPr>
            </a:lvl4pPr>
            <a:lvl5pPr eaLnBrk="0">
              <a:tabLst>
                <a:tab pos="723900" algn="l"/>
                <a:tab pos="14478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9pPr>
          </a:lstStyle>
          <a:p>
            <a:pPr eaLnBrk="1">
              <a:lnSpc>
                <a:spcPct val="97000"/>
              </a:lnSpc>
            </a:pPr>
            <a:r>
              <a:rPr lang="en-US" altLang="zh-CN" sz="1451" b="0" i="1">
                <a:solidFill>
                  <a:srgbClr val="000000"/>
                </a:solidFill>
                <a:latin typeface="Courier 10 Pitch" pitchFamily="2" charset="0"/>
              </a:rPr>
              <a:t>promise(1)</a:t>
            </a:r>
          </a:p>
        </p:txBody>
      </p:sp>
      <p:sp>
        <p:nvSpPr>
          <p:cNvPr id="13332" name="AutoShape 17">
            <a:extLst>
              <a:ext uri="{FF2B5EF4-FFF2-40B4-BE49-F238E27FC236}">
                <a16:creationId xmlns:a16="http://schemas.microsoft.com/office/drawing/2014/main" id="{23C8D08B-9DD3-F04E-82F4-F441361BF8E5}"/>
              </a:ext>
            </a:extLst>
          </p:cNvPr>
          <p:cNvSpPr>
            <a:spLocks noChangeArrowheads="1"/>
          </p:cNvSpPr>
          <p:nvPr/>
        </p:nvSpPr>
        <p:spPr bwMode="auto">
          <a:xfrm>
            <a:off x="1866240" y="2723719"/>
            <a:ext cx="1451520" cy="414720"/>
          </a:xfrm>
          <a:prstGeom prst="roundRect">
            <a:avLst>
              <a:gd name="adj" fmla="val 16667"/>
            </a:avLst>
          </a:prstGeom>
          <a:solidFill>
            <a:srgbClr val="CCCCCC"/>
          </a:solidFill>
          <a:ln w="9525">
            <a:solidFill>
              <a:srgbClr val="000000"/>
            </a:solidFill>
            <a:round/>
            <a:headEnd/>
            <a:tailEnd/>
          </a:ln>
        </p:spPr>
        <p:txBody>
          <a:bodyPr wrap="none" lIns="81638" tIns="46305" rIns="81638" bIns="40819" anchor="ctr"/>
          <a:lstStyle>
            <a:lvl1pPr eaLnBrk="0">
              <a:tabLst>
                <a:tab pos="723900" algn="l"/>
                <a:tab pos="1447800" algn="l"/>
              </a:tabLst>
              <a:defRPr>
                <a:solidFill>
                  <a:schemeClr val="tx1"/>
                </a:solidFill>
                <a:latin typeface="Arial" panose="020B0604020202020204" pitchFamily="34" charset="0"/>
                <a:ea typeface="DejaVu Sans" charset="0"/>
                <a:cs typeface="DejaVu Sans" charset="0"/>
              </a:defRPr>
            </a:lvl1pPr>
            <a:lvl2pPr eaLnBrk="0">
              <a:tabLst>
                <a:tab pos="723900" algn="l"/>
                <a:tab pos="1447800" algn="l"/>
              </a:tabLst>
              <a:defRPr>
                <a:solidFill>
                  <a:schemeClr val="tx1"/>
                </a:solidFill>
                <a:latin typeface="Arial" panose="020B0604020202020204" pitchFamily="34" charset="0"/>
                <a:ea typeface="DejaVu Sans" charset="0"/>
                <a:cs typeface="DejaVu Sans" charset="0"/>
              </a:defRPr>
            </a:lvl2pPr>
            <a:lvl3pPr eaLnBrk="0">
              <a:tabLst>
                <a:tab pos="723900" algn="l"/>
                <a:tab pos="1447800" algn="l"/>
              </a:tabLst>
              <a:defRPr>
                <a:solidFill>
                  <a:schemeClr val="tx1"/>
                </a:solidFill>
                <a:latin typeface="Arial" panose="020B0604020202020204" pitchFamily="34" charset="0"/>
                <a:ea typeface="DejaVu Sans" charset="0"/>
                <a:cs typeface="DejaVu Sans" charset="0"/>
              </a:defRPr>
            </a:lvl3pPr>
            <a:lvl4pPr eaLnBrk="0">
              <a:tabLst>
                <a:tab pos="723900" algn="l"/>
                <a:tab pos="1447800" algn="l"/>
              </a:tabLst>
              <a:defRPr>
                <a:solidFill>
                  <a:schemeClr val="tx1"/>
                </a:solidFill>
                <a:latin typeface="Arial" panose="020B0604020202020204" pitchFamily="34" charset="0"/>
                <a:ea typeface="DejaVu Sans" charset="0"/>
                <a:cs typeface="DejaVu Sans" charset="0"/>
              </a:defRPr>
            </a:lvl4pPr>
            <a:lvl5pPr eaLnBrk="0">
              <a:tabLst>
                <a:tab pos="723900" algn="l"/>
                <a:tab pos="14478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9pPr>
          </a:lstStyle>
          <a:p>
            <a:pPr eaLnBrk="1">
              <a:lnSpc>
                <a:spcPct val="97000"/>
              </a:lnSpc>
            </a:pPr>
            <a:r>
              <a:rPr lang="en-US" altLang="zh-CN" sz="1451" b="0" i="1" dirty="0">
                <a:solidFill>
                  <a:srgbClr val="000000"/>
                </a:solidFill>
                <a:latin typeface="Courier 10 Pitch" pitchFamily="2" charset="0"/>
              </a:rPr>
              <a:t>promise(1, -)</a:t>
            </a:r>
          </a:p>
        </p:txBody>
      </p:sp>
      <p:sp>
        <p:nvSpPr>
          <p:cNvPr id="13333" name="AutoShape 18">
            <a:extLst>
              <a:ext uri="{FF2B5EF4-FFF2-40B4-BE49-F238E27FC236}">
                <a16:creationId xmlns:a16="http://schemas.microsoft.com/office/drawing/2014/main" id="{66609DE3-F3A3-264C-9811-44E71C260BC1}"/>
              </a:ext>
            </a:extLst>
          </p:cNvPr>
          <p:cNvSpPr>
            <a:spLocks noChangeArrowheads="1"/>
          </p:cNvSpPr>
          <p:nvPr/>
        </p:nvSpPr>
        <p:spPr bwMode="auto">
          <a:xfrm>
            <a:off x="1969920" y="2101639"/>
            <a:ext cx="1347840" cy="414720"/>
          </a:xfrm>
          <a:prstGeom prst="roundRect">
            <a:avLst>
              <a:gd name="adj" fmla="val 16667"/>
            </a:avLst>
          </a:prstGeom>
          <a:solidFill>
            <a:srgbClr val="CCCCCC"/>
          </a:solidFill>
          <a:ln w="9525">
            <a:solidFill>
              <a:srgbClr val="000000"/>
            </a:solidFill>
            <a:round/>
            <a:headEnd/>
            <a:tailEnd/>
          </a:ln>
        </p:spPr>
        <p:txBody>
          <a:bodyPr wrap="none" lIns="81638" tIns="46305" rIns="81638" bIns="40819" anchor="ctr"/>
          <a:lstStyle>
            <a:lvl1pPr eaLnBrk="0">
              <a:tabLst>
                <a:tab pos="723900" algn="l"/>
                <a:tab pos="1447800" algn="l"/>
              </a:tabLst>
              <a:defRPr>
                <a:solidFill>
                  <a:schemeClr val="tx1"/>
                </a:solidFill>
                <a:latin typeface="Arial" panose="020B0604020202020204" pitchFamily="34" charset="0"/>
                <a:ea typeface="DejaVu Sans" charset="0"/>
                <a:cs typeface="DejaVu Sans" charset="0"/>
              </a:defRPr>
            </a:lvl1pPr>
            <a:lvl2pPr eaLnBrk="0">
              <a:tabLst>
                <a:tab pos="723900" algn="l"/>
                <a:tab pos="1447800" algn="l"/>
              </a:tabLst>
              <a:defRPr>
                <a:solidFill>
                  <a:schemeClr val="tx1"/>
                </a:solidFill>
                <a:latin typeface="Arial" panose="020B0604020202020204" pitchFamily="34" charset="0"/>
                <a:ea typeface="DejaVu Sans" charset="0"/>
                <a:cs typeface="DejaVu Sans" charset="0"/>
              </a:defRPr>
            </a:lvl2pPr>
            <a:lvl3pPr eaLnBrk="0">
              <a:tabLst>
                <a:tab pos="723900" algn="l"/>
                <a:tab pos="1447800" algn="l"/>
              </a:tabLst>
              <a:defRPr>
                <a:solidFill>
                  <a:schemeClr val="tx1"/>
                </a:solidFill>
                <a:latin typeface="Arial" panose="020B0604020202020204" pitchFamily="34" charset="0"/>
                <a:ea typeface="DejaVu Sans" charset="0"/>
                <a:cs typeface="DejaVu Sans" charset="0"/>
              </a:defRPr>
            </a:lvl3pPr>
            <a:lvl4pPr eaLnBrk="0">
              <a:tabLst>
                <a:tab pos="723900" algn="l"/>
                <a:tab pos="1447800" algn="l"/>
              </a:tabLst>
              <a:defRPr>
                <a:solidFill>
                  <a:schemeClr val="tx1"/>
                </a:solidFill>
                <a:latin typeface="Arial" panose="020B0604020202020204" pitchFamily="34" charset="0"/>
                <a:ea typeface="DejaVu Sans" charset="0"/>
                <a:cs typeface="DejaVu Sans" charset="0"/>
              </a:defRPr>
            </a:lvl4pPr>
            <a:lvl5pPr eaLnBrk="0">
              <a:tabLst>
                <a:tab pos="723900" algn="l"/>
                <a:tab pos="14478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9pPr>
          </a:lstStyle>
          <a:p>
            <a:pPr eaLnBrk="1">
              <a:lnSpc>
                <a:spcPct val="97000"/>
              </a:lnSpc>
            </a:pPr>
            <a:r>
              <a:rPr lang="en-US" altLang="zh-CN" sz="1451" b="0" i="1">
                <a:solidFill>
                  <a:srgbClr val="000000"/>
                </a:solidFill>
                <a:latin typeface="Courier 10 Pitch" pitchFamily="2" charset="0"/>
              </a:rPr>
              <a:t>prepare(1)</a:t>
            </a:r>
          </a:p>
        </p:txBody>
      </p:sp>
      <p:sp>
        <p:nvSpPr>
          <p:cNvPr id="13334" name="AutoShape 19">
            <a:extLst>
              <a:ext uri="{FF2B5EF4-FFF2-40B4-BE49-F238E27FC236}">
                <a16:creationId xmlns:a16="http://schemas.microsoft.com/office/drawing/2014/main" id="{8ABBADB5-D86E-F747-8CF2-D015F34E4C25}"/>
              </a:ext>
            </a:extLst>
          </p:cNvPr>
          <p:cNvSpPr>
            <a:spLocks noChangeArrowheads="1"/>
          </p:cNvSpPr>
          <p:nvPr/>
        </p:nvSpPr>
        <p:spPr bwMode="auto">
          <a:xfrm>
            <a:off x="1843200" y="1986439"/>
            <a:ext cx="1347840" cy="414720"/>
          </a:xfrm>
          <a:prstGeom prst="roundRect">
            <a:avLst>
              <a:gd name="adj" fmla="val 16667"/>
            </a:avLst>
          </a:prstGeom>
          <a:solidFill>
            <a:srgbClr val="CCCCCC"/>
          </a:solidFill>
          <a:ln w="9525">
            <a:solidFill>
              <a:srgbClr val="000000"/>
            </a:solidFill>
            <a:round/>
            <a:headEnd/>
            <a:tailEnd/>
          </a:ln>
        </p:spPr>
        <p:txBody>
          <a:bodyPr wrap="none" lIns="81638" tIns="46305" rIns="81638" bIns="40819" anchor="ctr"/>
          <a:lstStyle>
            <a:lvl1pPr eaLnBrk="0">
              <a:tabLst>
                <a:tab pos="723900" algn="l"/>
                <a:tab pos="1447800" algn="l"/>
              </a:tabLst>
              <a:defRPr>
                <a:solidFill>
                  <a:schemeClr val="tx1"/>
                </a:solidFill>
                <a:latin typeface="Arial" panose="020B0604020202020204" pitchFamily="34" charset="0"/>
                <a:ea typeface="DejaVu Sans" charset="0"/>
                <a:cs typeface="DejaVu Sans" charset="0"/>
              </a:defRPr>
            </a:lvl1pPr>
            <a:lvl2pPr eaLnBrk="0">
              <a:tabLst>
                <a:tab pos="723900" algn="l"/>
                <a:tab pos="1447800" algn="l"/>
              </a:tabLst>
              <a:defRPr>
                <a:solidFill>
                  <a:schemeClr val="tx1"/>
                </a:solidFill>
                <a:latin typeface="Arial" panose="020B0604020202020204" pitchFamily="34" charset="0"/>
                <a:ea typeface="DejaVu Sans" charset="0"/>
                <a:cs typeface="DejaVu Sans" charset="0"/>
              </a:defRPr>
            </a:lvl2pPr>
            <a:lvl3pPr eaLnBrk="0">
              <a:tabLst>
                <a:tab pos="723900" algn="l"/>
                <a:tab pos="1447800" algn="l"/>
              </a:tabLst>
              <a:defRPr>
                <a:solidFill>
                  <a:schemeClr val="tx1"/>
                </a:solidFill>
                <a:latin typeface="Arial" panose="020B0604020202020204" pitchFamily="34" charset="0"/>
                <a:ea typeface="DejaVu Sans" charset="0"/>
                <a:cs typeface="DejaVu Sans" charset="0"/>
              </a:defRPr>
            </a:lvl3pPr>
            <a:lvl4pPr eaLnBrk="0">
              <a:tabLst>
                <a:tab pos="723900" algn="l"/>
                <a:tab pos="1447800" algn="l"/>
              </a:tabLst>
              <a:defRPr>
                <a:solidFill>
                  <a:schemeClr val="tx1"/>
                </a:solidFill>
                <a:latin typeface="Arial" panose="020B0604020202020204" pitchFamily="34" charset="0"/>
                <a:ea typeface="DejaVu Sans" charset="0"/>
                <a:cs typeface="DejaVu Sans" charset="0"/>
              </a:defRPr>
            </a:lvl4pPr>
            <a:lvl5pPr eaLnBrk="0">
              <a:tabLst>
                <a:tab pos="723900" algn="l"/>
                <a:tab pos="14478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9pPr>
          </a:lstStyle>
          <a:p>
            <a:pPr eaLnBrk="1">
              <a:lnSpc>
                <a:spcPct val="97000"/>
              </a:lnSpc>
            </a:pPr>
            <a:r>
              <a:rPr lang="en-US" altLang="zh-CN" sz="1451" b="0" i="1" dirty="0">
                <a:solidFill>
                  <a:srgbClr val="000000"/>
                </a:solidFill>
                <a:latin typeface="Courier 10 Pitch" pitchFamily="2" charset="0"/>
              </a:rPr>
              <a:t>prepare(1)</a:t>
            </a:r>
          </a:p>
        </p:txBody>
      </p:sp>
      <p:sp>
        <p:nvSpPr>
          <p:cNvPr id="13335" name="Line 20">
            <a:extLst>
              <a:ext uri="{FF2B5EF4-FFF2-40B4-BE49-F238E27FC236}">
                <a16:creationId xmlns:a16="http://schemas.microsoft.com/office/drawing/2014/main" id="{160EA545-FB44-A64C-992F-40E16EC14270}"/>
              </a:ext>
            </a:extLst>
          </p:cNvPr>
          <p:cNvSpPr>
            <a:spLocks noChangeShapeType="1"/>
          </p:cNvSpPr>
          <p:nvPr/>
        </p:nvSpPr>
        <p:spPr bwMode="auto">
          <a:xfrm>
            <a:off x="829440" y="3864200"/>
            <a:ext cx="3939840" cy="1440"/>
          </a:xfrm>
          <a:prstGeom prst="line">
            <a:avLst/>
          </a:prstGeom>
          <a:noFill/>
          <a:ln w="18360">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0"/>
          </a:p>
        </p:txBody>
      </p:sp>
      <p:sp>
        <p:nvSpPr>
          <p:cNvPr id="13336" name="Line 21">
            <a:extLst>
              <a:ext uri="{FF2B5EF4-FFF2-40B4-BE49-F238E27FC236}">
                <a16:creationId xmlns:a16="http://schemas.microsoft.com/office/drawing/2014/main" id="{FC56E7E8-301C-B647-BA3E-7DEBF682F65C}"/>
              </a:ext>
            </a:extLst>
          </p:cNvPr>
          <p:cNvSpPr>
            <a:spLocks noChangeShapeType="1"/>
          </p:cNvSpPr>
          <p:nvPr/>
        </p:nvSpPr>
        <p:spPr bwMode="auto">
          <a:xfrm>
            <a:off x="829440" y="4071560"/>
            <a:ext cx="6428160" cy="1440"/>
          </a:xfrm>
          <a:prstGeom prst="line">
            <a:avLst/>
          </a:prstGeom>
          <a:noFill/>
          <a:ln w="18360">
            <a:solidFill>
              <a:schemeClr val="accent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0"/>
          </a:p>
        </p:txBody>
      </p:sp>
      <p:sp>
        <p:nvSpPr>
          <p:cNvPr id="13337" name="AutoShape 22">
            <a:extLst>
              <a:ext uri="{FF2B5EF4-FFF2-40B4-BE49-F238E27FC236}">
                <a16:creationId xmlns:a16="http://schemas.microsoft.com/office/drawing/2014/main" id="{543DE5B3-4DCF-F744-BF25-43B674A35BBB}"/>
              </a:ext>
            </a:extLst>
          </p:cNvPr>
          <p:cNvSpPr>
            <a:spLocks noChangeArrowheads="1"/>
          </p:cNvSpPr>
          <p:nvPr/>
        </p:nvSpPr>
        <p:spPr bwMode="auto">
          <a:xfrm>
            <a:off x="1969920" y="3864199"/>
            <a:ext cx="1347840" cy="414720"/>
          </a:xfrm>
          <a:prstGeom prst="roundRect">
            <a:avLst>
              <a:gd name="adj" fmla="val 16667"/>
            </a:avLst>
          </a:prstGeom>
          <a:solidFill>
            <a:srgbClr val="CCCCCC"/>
          </a:solidFill>
          <a:ln w="9525">
            <a:solidFill>
              <a:srgbClr val="000000"/>
            </a:solidFill>
            <a:round/>
            <a:headEnd/>
            <a:tailEnd/>
          </a:ln>
        </p:spPr>
        <p:txBody>
          <a:bodyPr wrap="none" lIns="81638" tIns="46305" rIns="81638" bIns="40819" anchor="ctr"/>
          <a:lstStyle>
            <a:lvl1pPr eaLnBrk="0">
              <a:tabLst>
                <a:tab pos="723900" algn="l"/>
                <a:tab pos="1447800" algn="l"/>
              </a:tabLst>
              <a:defRPr>
                <a:solidFill>
                  <a:schemeClr val="tx1"/>
                </a:solidFill>
                <a:latin typeface="Arial" panose="020B0604020202020204" pitchFamily="34" charset="0"/>
                <a:ea typeface="DejaVu Sans" charset="0"/>
                <a:cs typeface="DejaVu Sans" charset="0"/>
              </a:defRPr>
            </a:lvl1pPr>
            <a:lvl2pPr eaLnBrk="0">
              <a:tabLst>
                <a:tab pos="723900" algn="l"/>
                <a:tab pos="1447800" algn="l"/>
              </a:tabLst>
              <a:defRPr>
                <a:solidFill>
                  <a:schemeClr val="tx1"/>
                </a:solidFill>
                <a:latin typeface="Arial" panose="020B0604020202020204" pitchFamily="34" charset="0"/>
                <a:ea typeface="DejaVu Sans" charset="0"/>
                <a:cs typeface="DejaVu Sans" charset="0"/>
              </a:defRPr>
            </a:lvl2pPr>
            <a:lvl3pPr eaLnBrk="0">
              <a:tabLst>
                <a:tab pos="723900" algn="l"/>
                <a:tab pos="1447800" algn="l"/>
              </a:tabLst>
              <a:defRPr>
                <a:solidFill>
                  <a:schemeClr val="tx1"/>
                </a:solidFill>
                <a:latin typeface="Arial" panose="020B0604020202020204" pitchFamily="34" charset="0"/>
                <a:ea typeface="DejaVu Sans" charset="0"/>
                <a:cs typeface="DejaVu Sans" charset="0"/>
              </a:defRPr>
            </a:lvl3pPr>
            <a:lvl4pPr eaLnBrk="0">
              <a:tabLst>
                <a:tab pos="723900" algn="l"/>
                <a:tab pos="1447800" algn="l"/>
              </a:tabLst>
              <a:defRPr>
                <a:solidFill>
                  <a:schemeClr val="tx1"/>
                </a:solidFill>
                <a:latin typeface="Arial" panose="020B0604020202020204" pitchFamily="34" charset="0"/>
                <a:ea typeface="DejaVu Sans" charset="0"/>
                <a:cs typeface="DejaVu Sans" charset="0"/>
              </a:defRPr>
            </a:lvl4pPr>
            <a:lvl5pPr eaLnBrk="0">
              <a:tabLst>
                <a:tab pos="723900" algn="l"/>
                <a:tab pos="14478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9pPr>
          </a:lstStyle>
          <a:p>
            <a:pPr eaLnBrk="1">
              <a:lnSpc>
                <a:spcPct val="97000"/>
              </a:lnSpc>
            </a:pPr>
            <a:r>
              <a:rPr lang="en-US" altLang="zh-CN" sz="1451" b="0" i="1">
                <a:solidFill>
                  <a:srgbClr val="000000"/>
                </a:solidFill>
                <a:latin typeface="Courier 10 Pitch" pitchFamily="2" charset="0"/>
              </a:rPr>
              <a:t>prepare(1)</a:t>
            </a:r>
          </a:p>
        </p:txBody>
      </p:sp>
      <p:sp>
        <p:nvSpPr>
          <p:cNvPr id="13338" name="AutoShape 23">
            <a:extLst>
              <a:ext uri="{FF2B5EF4-FFF2-40B4-BE49-F238E27FC236}">
                <a16:creationId xmlns:a16="http://schemas.microsoft.com/office/drawing/2014/main" id="{016A3C72-E18A-1D43-A64E-1B7FF854B488}"/>
              </a:ext>
            </a:extLst>
          </p:cNvPr>
          <p:cNvSpPr>
            <a:spLocks noChangeArrowheads="1"/>
          </p:cNvSpPr>
          <p:nvPr/>
        </p:nvSpPr>
        <p:spPr bwMode="auto">
          <a:xfrm>
            <a:off x="1843200" y="3748999"/>
            <a:ext cx="1347840" cy="414720"/>
          </a:xfrm>
          <a:prstGeom prst="roundRect">
            <a:avLst>
              <a:gd name="adj" fmla="val 16667"/>
            </a:avLst>
          </a:prstGeom>
          <a:solidFill>
            <a:srgbClr val="CCCCCC"/>
          </a:solidFill>
          <a:ln w="9525">
            <a:solidFill>
              <a:srgbClr val="000000"/>
            </a:solidFill>
            <a:round/>
            <a:headEnd/>
            <a:tailEnd/>
          </a:ln>
        </p:spPr>
        <p:txBody>
          <a:bodyPr wrap="none" lIns="81638" tIns="46305" rIns="81638" bIns="40819" anchor="ctr"/>
          <a:lstStyle>
            <a:lvl1pPr eaLnBrk="0">
              <a:tabLst>
                <a:tab pos="723900" algn="l"/>
                <a:tab pos="1447800" algn="l"/>
              </a:tabLst>
              <a:defRPr>
                <a:solidFill>
                  <a:schemeClr val="tx1"/>
                </a:solidFill>
                <a:latin typeface="Arial" panose="020B0604020202020204" pitchFamily="34" charset="0"/>
                <a:ea typeface="DejaVu Sans" charset="0"/>
                <a:cs typeface="DejaVu Sans" charset="0"/>
              </a:defRPr>
            </a:lvl1pPr>
            <a:lvl2pPr eaLnBrk="0">
              <a:tabLst>
                <a:tab pos="723900" algn="l"/>
                <a:tab pos="1447800" algn="l"/>
              </a:tabLst>
              <a:defRPr>
                <a:solidFill>
                  <a:schemeClr val="tx1"/>
                </a:solidFill>
                <a:latin typeface="Arial" panose="020B0604020202020204" pitchFamily="34" charset="0"/>
                <a:ea typeface="DejaVu Sans" charset="0"/>
                <a:cs typeface="DejaVu Sans" charset="0"/>
              </a:defRPr>
            </a:lvl2pPr>
            <a:lvl3pPr eaLnBrk="0">
              <a:tabLst>
                <a:tab pos="723900" algn="l"/>
                <a:tab pos="1447800" algn="l"/>
              </a:tabLst>
              <a:defRPr>
                <a:solidFill>
                  <a:schemeClr val="tx1"/>
                </a:solidFill>
                <a:latin typeface="Arial" panose="020B0604020202020204" pitchFamily="34" charset="0"/>
                <a:ea typeface="DejaVu Sans" charset="0"/>
                <a:cs typeface="DejaVu Sans" charset="0"/>
              </a:defRPr>
            </a:lvl3pPr>
            <a:lvl4pPr eaLnBrk="0">
              <a:tabLst>
                <a:tab pos="723900" algn="l"/>
                <a:tab pos="1447800" algn="l"/>
              </a:tabLst>
              <a:defRPr>
                <a:solidFill>
                  <a:schemeClr val="tx1"/>
                </a:solidFill>
                <a:latin typeface="Arial" panose="020B0604020202020204" pitchFamily="34" charset="0"/>
                <a:ea typeface="DejaVu Sans" charset="0"/>
                <a:cs typeface="DejaVu Sans" charset="0"/>
              </a:defRPr>
            </a:lvl4pPr>
            <a:lvl5pPr eaLnBrk="0">
              <a:tabLst>
                <a:tab pos="723900" algn="l"/>
                <a:tab pos="14478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9pPr>
          </a:lstStyle>
          <a:p>
            <a:pPr eaLnBrk="1">
              <a:lnSpc>
                <a:spcPct val="97000"/>
              </a:lnSpc>
            </a:pPr>
            <a:r>
              <a:rPr lang="en-US" altLang="zh-CN" sz="1451" b="0" i="1" dirty="0">
                <a:solidFill>
                  <a:srgbClr val="000000"/>
                </a:solidFill>
                <a:latin typeface="Courier 10 Pitch" pitchFamily="2" charset="0"/>
              </a:rPr>
              <a:t>accept(1, A)</a:t>
            </a:r>
          </a:p>
        </p:txBody>
      </p:sp>
      <p:sp>
        <p:nvSpPr>
          <p:cNvPr id="13339" name="Line 24">
            <a:extLst>
              <a:ext uri="{FF2B5EF4-FFF2-40B4-BE49-F238E27FC236}">
                <a16:creationId xmlns:a16="http://schemas.microsoft.com/office/drawing/2014/main" id="{4B30B278-7696-7E46-B412-9F6AF670DEE2}"/>
              </a:ext>
            </a:extLst>
          </p:cNvPr>
          <p:cNvSpPr>
            <a:spLocks noChangeShapeType="1"/>
          </p:cNvSpPr>
          <p:nvPr/>
        </p:nvSpPr>
        <p:spPr bwMode="auto">
          <a:xfrm>
            <a:off x="829440" y="4693640"/>
            <a:ext cx="3939840" cy="1440"/>
          </a:xfrm>
          <a:prstGeom prst="line">
            <a:avLst/>
          </a:prstGeom>
          <a:noFill/>
          <a:ln w="18360">
            <a:solidFill>
              <a:srgbClr val="C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b="0"/>
          </a:p>
        </p:txBody>
      </p:sp>
      <p:sp>
        <p:nvSpPr>
          <p:cNvPr id="13340" name="Line 25">
            <a:extLst>
              <a:ext uri="{FF2B5EF4-FFF2-40B4-BE49-F238E27FC236}">
                <a16:creationId xmlns:a16="http://schemas.microsoft.com/office/drawing/2014/main" id="{CD654F2D-6330-5845-BCBD-C6F08A9B58D9}"/>
              </a:ext>
            </a:extLst>
          </p:cNvPr>
          <p:cNvSpPr>
            <a:spLocks noChangeShapeType="1"/>
          </p:cNvSpPr>
          <p:nvPr/>
        </p:nvSpPr>
        <p:spPr bwMode="auto">
          <a:xfrm>
            <a:off x="829440" y="4901000"/>
            <a:ext cx="6428160" cy="1440"/>
          </a:xfrm>
          <a:prstGeom prst="line">
            <a:avLst/>
          </a:prstGeom>
          <a:noFill/>
          <a:ln w="18360">
            <a:solidFill>
              <a:schemeClr val="accent6"/>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b="0"/>
          </a:p>
        </p:txBody>
      </p:sp>
      <p:sp>
        <p:nvSpPr>
          <p:cNvPr id="13341" name="AutoShape 26">
            <a:extLst>
              <a:ext uri="{FF2B5EF4-FFF2-40B4-BE49-F238E27FC236}">
                <a16:creationId xmlns:a16="http://schemas.microsoft.com/office/drawing/2014/main" id="{90577C42-F7C9-CA4A-A327-1A4C1755476F}"/>
              </a:ext>
            </a:extLst>
          </p:cNvPr>
          <p:cNvSpPr>
            <a:spLocks noChangeArrowheads="1"/>
          </p:cNvSpPr>
          <p:nvPr/>
        </p:nvSpPr>
        <p:spPr bwMode="auto">
          <a:xfrm>
            <a:off x="1866240" y="4693639"/>
            <a:ext cx="1658880" cy="414720"/>
          </a:xfrm>
          <a:prstGeom prst="roundRect">
            <a:avLst>
              <a:gd name="adj" fmla="val 16667"/>
            </a:avLst>
          </a:prstGeom>
          <a:solidFill>
            <a:srgbClr val="CCCCCC"/>
          </a:solidFill>
          <a:ln w="9525">
            <a:solidFill>
              <a:srgbClr val="000000"/>
            </a:solidFill>
            <a:round/>
            <a:headEnd/>
            <a:tailEnd/>
          </a:ln>
        </p:spPr>
        <p:txBody>
          <a:bodyPr wrap="none" lIns="81638" tIns="46305" rIns="81638" bIns="40819" anchor="ctr"/>
          <a:lstStyle>
            <a:lvl1pPr eaLnBrk="0">
              <a:tabLst>
                <a:tab pos="723900" algn="l"/>
                <a:tab pos="1447800" algn="l"/>
              </a:tabLst>
              <a:defRPr>
                <a:solidFill>
                  <a:schemeClr val="tx1"/>
                </a:solidFill>
                <a:latin typeface="Arial" panose="020B0604020202020204" pitchFamily="34" charset="0"/>
                <a:ea typeface="DejaVu Sans" charset="0"/>
                <a:cs typeface="DejaVu Sans" charset="0"/>
              </a:defRPr>
            </a:lvl1pPr>
            <a:lvl2pPr eaLnBrk="0">
              <a:tabLst>
                <a:tab pos="723900" algn="l"/>
                <a:tab pos="1447800" algn="l"/>
              </a:tabLst>
              <a:defRPr>
                <a:solidFill>
                  <a:schemeClr val="tx1"/>
                </a:solidFill>
                <a:latin typeface="Arial" panose="020B0604020202020204" pitchFamily="34" charset="0"/>
                <a:ea typeface="DejaVu Sans" charset="0"/>
                <a:cs typeface="DejaVu Sans" charset="0"/>
              </a:defRPr>
            </a:lvl2pPr>
            <a:lvl3pPr eaLnBrk="0">
              <a:tabLst>
                <a:tab pos="723900" algn="l"/>
                <a:tab pos="1447800" algn="l"/>
              </a:tabLst>
              <a:defRPr>
                <a:solidFill>
                  <a:schemeClr val="tx1"/>
                </a:solidFill>
                <a:latin typeface="Arial" panose="020B0604020202020204" pitchFamily="34" charset="0"/>
                <a:ea typeface="DejaVu Sans" charset="0"/>
                <a:cs typeface="DejaVu Sans" charset="0"/>
              </a:defRPr>
            </a:lvl3pPr>
            <a:lvl4pPr eaLnBrk="0">
              <a:tabLst>
                <a:tab pos="723900" algn="l"/>
                <a:tab pos="1447800" algn="l"/>
              </a:tabLst>
              <a:defRPr>
                <a:solidFill>
                  <a:schemeClr val="tx1"/>
                </a:solidFill>
                <a:latin typeface="Arial" panose="020B0604020202020204" pitchFamily="34" charset="0"/>
                <a:ea typeface="DejaVu Sans" charset="0"/>
                <a:cs typeface="DejaVu Sans" charset="0"/>
              </a:defRPr>
            </a:lvl4pPr>
            <a:lvl5pPr eaLnBrk="0">
              <a:tabLst>
                <a:tab pos="723900" algn="l"/>
                <a:tab pos="14478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9pPr>
          </a:lstStyle>
          <a:p>
            <a:pPr eaLnBrk="1">
              <a:lnSpc>
                <a:spcPct val="97000"/>
              </a:lnSpc>
            </a:pPr>
            <a:r>
              <a:rPr lang="en-US" altLang="zh-CN" sz="1451" b="0" i="1">
                <a:solidFill>
                  <a:srgbClr val="000000"/>
                </a:solidFill>
                <a:latin typeface="Courier 10 Pitch" pitchFamily="2" charset="0"/>
              </a:rPr>
              <a:t>prepare(1)</a:t>
            </a:r>
          </a:p>
        </p:txBody>
      </p:sp>
      <p:sp>
        <p:nvSpPr>
          <p:cNvPr id="13342" name="AutoShape 27">
            <a:extLst>
              <a:ext uri="{FF2B5EF4-FFF2-40B4-BE49-F238E27FC236}">
                <a16:creationId xmlns:a16="http://schemas.microsoft.com/office/drawing/2014/main" id="{02D6177B-4C03-C144-96F1-C05DFF11CC29}"/>
              </a:ext>
            </a:extLst>
          </p:cNvPr>
          <p:cNvSpPr>
            <a:spLocks noChangeArrowheads="1"/>
          </p:cNvSpPr>
          <p:nvPr/>
        </p:nvSpPr>
        <p:spPr bwMode="auto">
          <a:xfrm>
            <a:off x="1762560" y="4589959"/>
            <a:ext cx="1635840" cy="414720"/>
          </a:xfrm>
          <a:prstGeom prst="roundRect">
            <a:avLst>
              <a:gd name="adj" fmla="val 16667"/>
            </a:avLst>
          </a:prstGeom>
          <a:solidFill>
            <a:srgbClr val="CCCCCC"/>
          </a:solidFill>
          <a:ln w="9525">
            <a:solidFill>
              <a:srgbClr val="000000"/>
            </a:solidFill>
            <a:round/>
            <a:headEnd/>
            <a:tailEnd/>
          </a:ln>
        </p:spPr>
        <p:txBody>
          <a:bodyPr wrap="none" lIns="81638" tIns="46305" rIns="81638" bIns="40819" anchor="ctr"/>
          <a:lstStyle>
            <a:lvl1pPr eaLnBrk="0">
              <a:tabLst>
                <a:tab pos="723900" algn="l"/>
                <a:tab pos="1447800" algn="l"/>
              </a:tabLst>
              <a:defRPr>
                <a:solidFill>
                  <a:schemeClr val="tx1"/>
                </a:solidFill>
                <a:latin typeface="Arial" panose="020B0604020202020204" pitchFamily="34" charset="0"/>
                <a:ea typeface="DejaVu Sans" charset="0"/>
                <a:cs typeface="DejaVu Sans" charset="0"/>
              </a:defRPr>
            </a:lvl1pPr>
            <a:lvl2pPr eaLnBrk="0">
              <a:tabLst>
                <a:tab pos="723900" algn="l"/>
                <a:tab pos="1447800" algn="l"/>
              </a:tabLst>
              <a:defRPr>
                <a:solidFill>
                  <a:schemeClr val="tx1"/>
                </a:solidFill>
                <a:latin typeface="Arial" panose="020B0604020202020204" pitchFamily="34" charset="0"/>
                <a:ea typeface="DejaVu Sans" charset="0"/>
                <a:cs typeface="DejaVu Sans" charset="0"/>
              </a:defRPr>
            </a:lvl2pPr>
            <a:lvl3pPr eaLnBrk="0">
              <a:tabLst>
                <a:tab pos="723900" algn="l"/>
                <a:tab pos="1447800" algn="l"/>
              </a:tabLst>
              <a:defRPr>
                <a:solidFill>
                  <a:schemeClr val="tx1"/>
                </a:solidFill>
                <a:latin typeface="Arial" panose="020B0604020202020204" pitchFamily="34" charset="0"/>
                <a:ea typeface="DejaVu Sans" charset="0"/>
                <a:cs typeface="DejaVu Sans" charset="0"/>
              </a:defRPr>
            </a:lvl3pPr>
            <a:lvl4pPr eaLnBrk="0">
              <a:tabLst>
                <a:tab pos="723900" algn="l"/>
                <a:tab pos="1447800" algn="l"/>
              </a:tabLst>
              <a:defRPr>
                <a:solidFill>
                  <a:schemeClr val="tx1"/>
                </a:solidFill>
                <a:latin typeface="Arial" panose="020B0604020202020204" pitchFamily="34" charset="0"/>
                <a:ea typeface="DejaVu Sans" charset="0"/>
                <a:cs typeface="DejaVu Sans" charset="0"/>
              </a:defRPr>
            </a:lvl4pPr>
            <a:lvl5pPr eaLnBrk="0">
              <a:tabLst>
                <a:tab pos="723900" algn="l"/>
                <a:tab pos="14478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9pPr>
          </a:lstStyle>
          <a:p>
            <a:pPr eaLnBrk="1">
              <a:lnSpc>
                <a:spcPct val="97000"/>
              </a:lnSpc>
            </a:pPr>
            <a:r>
              <a:rPr lang="en-US" altLang="zh-CN" sz="1451" b="0" i="1">
                <a:solidFill>
                  <a:srgbClr val="000000"/>
                </a:solidFill>
                <a:latin typeface="Courier 10 Pitch" pitchFamily="2" charset="0"/>
              </a:rPr>
              <a:t>accepted(1, A)</a:t>
            </a:r>
          </a:p>
        </p:txBody>
      </p:sp>
      <p:sp>
        <p:nvSpPr>
          <p:cNvPr id="3" name="日期占位符 2">
            <a:extLst>
              <a:ext uri="{FF2B5EF4-FFF2-40B4-BE49-F238E27FC236}">
                <a16:creationId xmlns:a16="http://schemas.microsoft.com/office/drawing/2014/main" id="{31CD6CA9-AFF4-9B4E-B93D-A05788841E4E}"/>
              </a:ext>
            </a:extLst>
          </p:cNvPr>
          <p:cNvSpPr>
            <a:spLocks noGrp="1"/>
          </p:cNvSpPr>
          <p:nvPr>
            <p:ph type="dt" sz="half" idx="10"/>
          </p:nvPr>
        </p:nvSpPr>
        <p:spPr/>
        <p:txBody>
          <a:bodyPr/>
          <a:lstStyle/>
          <a:p>
            <a:pPr>
              <a:defRPr/>
            </a:pPr>
            <a:fld id="{385A2378-6EAE-4946-8F46-89271C598D1F}" type="datetime1">
              <a:rPr lang="zh-CN" altLang="en-US" smtClean="0"/>
              <a:t>2022/10/9</a:t>
            </a:fld>
            <a:endParaRPr lang="zh-CN" altLang="en-US"/>
          </a:p>
        </p:txBody>
      </p:sp>
      <p:sp>
        <p:nvSpPr>
          <p:cNvPr id="4" name="页脚占位符 3">
            <a:extLst>
              <a:ext uri="{FF2B5EF4-FFF2-40B4-BE49-F238E27FC236}">
                <a16:creationId xmlns:a16="http://schemas.microsoft.com/office/drawing/2014/main" id="{30B1BF77-9CD9-314A-AD15-52F1C2EC1633}"/>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5" name="灯片编号占位符 4">
            <a:extLst>
              <a:ext uri="{FF2B5EF4-FFF2-40B4-BE49-F238E27FC236}">
                <a16:creationId xmlns:a16="http://schemas.microsoft.com/office/drawing/2014/main" id="{C990DD8B-903C-B748-9BFA-3657FF5694D7}"/>
              </a:ext>
            </a:extLst>
          </p:cNvPr>
          <p:cNvSpPr>
            <a:spLocks noGrp="1"/>
          </p:cNvSpPr>
          <p:nvPr>
            <p:ph type="sldNum" sz="quarter" idx="12"/>
          </p:nvPr>
        </p:nvSpPr>
        <p:spPr/>
        <p:txBody>
          <a:bodyPr/>
          <a:lstStyle/>
          <a:p>
            <a:pPr>
              <a:defRPr/>
            </a:pPr>
            <a:fld id="{403817EB-7C7A-F344-88DD-174E052090FA}" type="slidenum">
              <a:rPr lang="zh-CN" altLang="en-US" smtClean="0"/>
              <a:pPr>
                <a:defRPr/>
              </a:pPr>
              <a:t>85</a:t>
            </a:fld>
            <a:endParaRPr lang="zh-CN" altLang="en-US"/>
          </a:p>
        </p:txBody>
      </p:sp>
    </p:spTree>
    <p:extLst>
      <p:ext uri="{BB962C8B-B14F-4D97-AF65-F5344CB8AC3E}">
        <p14:creationId xmlns:p14="http://schemas.microsoft.com/office/powerpoint/2010/main" val="77245999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Oval 1">
            <a:extLst>
              <a:ext uri="{FF2B5EF4-FFF2-40B4-BE49-F238E27FC236}">
                <a16:creationId xmlns:a16="http://schemas.microsoft.com/office/drawing/2014/main" id="{4A3C51B5-E87B-5641-A016-55CC10EB1F7E}"/>
              </a:ext>
            </a:extLst>
          </p:cNvPr>
          <p:cNvSpPr>
            <a:spLocks noChangeArrowheads="1"/>
          </p:cNvSpPr>
          <p:nvPr/>
        </p:nvSpPr>
        <p:spPr bwMode="auto">
          <a:xfrm>
            <a:off x="4296960" y="438121"/>
            <a:ext cx="944640" cy="544320"/>
          </a:xfrm>
          <a:prstGeom prst="ellipse">
            <a:avLst/>
          </a:prstGeom>
          <a:solidFill>
            <a:srgbClr val="FF8080"/>
          </a:solidFill>
          <a:ln w="18360">
            <a:solidFill>
              <a:srgbClr val="FF0000"/>
            </a:solidFill>
            <a:round/>
            <a:headEnd/>
            <a:tailEnd/>
          </a:ln>
        </p:spPr>
        <p:txBody>
          <a:bodyPr wrap="none" lIns="89802" tIns="63384" rIns="89802" bIns="48983" anchor="ctr"/>
          <a:lstStyle>
            <a:lvl1pPr eaLnBrk="0">
              <a:tabLst>
                <a:tab pos="723900" algn="l"/>
              </a:tabLst>
              <a:defRPr>
                <a:solidFill>
                  <a:schemeClr val="tx1"/>
                </a:solidFill>
                <a:latin typeface="Arial" panose="020B0604020202020204" pitchFamily="34" charset="0"/>
                <a:ea typeface="DejaVu Sans" charset="0"/>
                <a:cs typeface="DejaVu Sans" charset="0"/>
              </a:defRPr>
            </a:lvl1pPr>
            <a:lvl2pPr eaLnBrk="0">
              <a:tabLst>
                <a:tab pos="723900" algn="l"/>
              </a:tabLst>
              <a:defRPr>
                <a:solidFill>
                  <a:schemeClr val="tx1"/>
                </a:solidFill>
                <a:latin typeface="Arial" panose="020B0604020202020204" pitchFamily="34" charset="0"/>
                <a:ea typeface="DejaVu Sans" charset="0"/>
                <a:cs typeface="DejaVu Sans" charset="0"/>
              </a:defRPr>
            </a:lvl2pPr>
            <a:lvl3pPr eaLnBrk="0">
              <a:tabLst>
                <a:tab pos="723900" algn="l"/>
              </a:tabLst>
              <a:defRPr>
                <a:solidFill>
                  <a:schemeClr val="tx1"/>
                </a:solidFill>
                <a:latin typeface="Arial" panose="020B0604020202020204" pitchFamily="34" charset="0"/>
                <a:ea typeface="DejaVu Sans" charset="0"/>
                <a:cs typeface="DejaVu Sans" charset="0"/>
              </a:defRPr>
            </a:lvl3pPr>
            <a:lvl4pPr eaLnBrk="0">
              <a:tabLst>
                <a:tab pos="723900" algn="l"/>
              </a:tabLst>
              <a:defRPr>
                <a:solidFill>
                  <a:schemeClr val="tx1"/>
                </a:solidFill>
                <a:latin typeface="Arial" panose="020B0604020202020204" pitchFamily="34" charset="0"/>
                <a:ea typeface="DejaVu Sans" charset="0"/>
                <a:cs typeface="DejaVu Sans" charset="0"/>
              </a:defRPr>
            </a:lvl4pPr>
            <a:lvl5pPr eaLnBrk="0">
              <a:tabLst>
                <a:tab pos="7239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9pPr>
          </a:lstStyle>
          <a:p>
            <a:pPr algn="ctr" eaLnBrk="1"/>
            <a:r>
              <a:rPr lang="en-US" altLang="zh-CN" b="0">
                <a:solidFill>
                  <a:srgbClr val="000000"/>
                </a:solidFill>
              </a:rPr>
              <a:t>A1</a:t>
            </a:r>
          </a:p>
        </p:txBody>
      </p:sp>
      <p:sp>
        <p:nvSpPr>
          <p:cNvPr id="14341" name="Oval 2">
            <a:extLst>
              <a:ext uri="{FF2B5EF4-FFF2-40B4-BE49-F238E27FC236}">
                <a16:creationId xmlns:a16="http://schemas.microsoft.com/office/drawing/2014/main" id="{DCBAEA56-7CFB-4342-A193-5FB709EA3FC7}"/>
              </a:ext>
            </a:extLst>
          </p:cNvPr>
          <p:cNvSpPr>
            <a:spLocks noChangeArrowheads="1"/>
          </p:cNvSpPr>
          <p:nvPr/>
        </p:nvSpPr>
        <p:spPr bwMode="auto">
          <a:xfrm>
            <a:off x="368640" y="415081"/>
            <a:ext cx="944640" cy="544320"/>
          </a:xfrm>
          <a:prstGeom prst="ellipse">
            <a:avLst/>
          </a:prstGeom>
          <a:solidFill>
            <a:srgbClr val="99CCFF"/>
          </a:solidFill>
          <a:ln w="18360">
            <a:solidFill>
              <a:srgbClr val="0000FF"/>
            </a:solidFill>
            <a:round/>
            <a:headEnd/>
            <a:tailEnd/>
          </a:ln>
        </p:spPr>
        <p:txBody>
          <a:bodyPr wrap="none" lIns="89802" tIns="63384" rIns="89802" bIns="48983" anchor="ctr"/>
          <a:lstStyle>
            <a:lvl1pPr eaLnBrk="0">
              <a:tabLst>
                <a:tab pos="723900" algn="l"/>
              </a:tabLst>
              <a:defRPr>
                <a:solidFill>
                  <a:schemeClr val="tx1"/>
                </a:solidFill>
                <a:latin typeface="Arial" panose="020B0604020202020204" pitchFamily="34" charset="0"/>
                <a:ea typeface="DejaVu Sans" charset="0"/>
                <a:cs typeface="DejaVu Sans" charset="0"/>
              </a:defRPr>
            </a:lvl1pPr>
            <a:lvl2pPr eaLnBrk="0">
              <a:tabLst>
                <a:tab pos="723900" algn="l"/>
              </a:tabLst>
              <a:defRPr>
                <a:solidFill>
                  <a:schemeClr val="tx1"/>
                </a:solidFill>
                <a:latin typeface="Arial" panose="020B0604020202020204" pitchFamily="34" charset="0"/>
                <a:ea typeface="DejaVu Sans" charset="0"/>
                <a:cs typeface="DejaVu Sans" charset="0"/>
              </a:defRPr>
            </a:lvl2pPr>
            <a:lvl3pPr eaLnBrk="0">
              <a:tabLst>
                <a:tab pos="723900" algn="l"/>
              </a:tabLst>
              <a:defRPr>
                <a:solidFill>
                  <a:schemeClr val="tx1"/>
                </a:solidFill>
                <a:latin typeface="Arial" panose="020B0604020202020204" pitchFamily="34" charset="0"/>
                <a:ea typeface="DejaVu Sans" charset="0"/>
                <a:cs typeface="DejaVu Sans" charset="0"/>
              </a:defRPr>
            </a:lvl3pPr>
            <a:lvl4pPr eaLnBrk="0">
              <a:tabLst>
                <a:tab pos="723900" algn="l"/>
              </a:tabLst>
              <a:defRPr>
                <a:solidFill>
                  <a:schemeClr val="tx1"/>
                </a:solidFill>
                <a:latin typeface="Arial" panose="020B0604020202020204" pitchFamily="34" charset="0"/>
                <a:ea typeface="DejaVu Sans" charset="0"/>
                <a:cs typeface="DejaVu Sans" charset="0"/>
              </a:defRPr>
            </a:lvl4pPr>
            <a:lvl5pPr eaLnBrk="0">
              <a:tabLst>
                <a:tab pos="7239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9pPr>
          </a:lstStyle>
          <a:p>
            <a:pPr algn="ctr" eaLnBrk="1"/>
            <a:r>
              <a:rPr lang="en-US" altLang="zh-CN" b="0">
                <a:solidFill>
                  <a:srgbClr val="000000"/>
                </a:solidFill>
              </a:rPr>
              <a:t>P1</a:t>
            </a:r>
          </a:p>
        </p:txBody>
      </p:sp>
      <p:sp>
        <p:nvSpPr>
          <p:cNvPr id="14342" name="Line 3">
            <a:extLst>
              <a:ext uri="{FF2B5EF4-FFF2-40B4-BE49-F238E27FC236}">
                <a16:creationId xmlns:a16="http://schemas.microsoft.com/office/drawing/2014/main" id="{98D70272-80AC-9948-9031-63AE59885010}"/>
              </a:ext>
            </a:extLst>
          </p:cNvPr>
          <p:cNvSpPr>
            <a:spLocks noChangeShapeType="1"/>
          </p:cNvSpPr>
          <p:nvPr/>
        </p:nvSpPr>
        <p:spPr bwMode="auto">
          <a:xfrm>
            <a:off x="829441" y="979560"/>
            <a:ext cx="1440" cy="5137920"/>
          </a:xfrm>
          <a:prstGeom prst="line">
            <a:avLst/>
          </a:prstGeom>
          <a:noFill/>
          <a:ln w="9525">
            <a:solidFill>
              <a:srgbClr val="80808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0"/>
          </a:p>
        </p:txBody>
      </p:sp>
      <p:sp>
        <p:nvSpPr>
          <p:cNvPr id="14343" name="Line 4">
            <a:extLst>
              <a:ext uri="{FF2B5EF4-FFF2-40B4-BE49-F238E27FC236}">
                <a16:creationId xmlns:a16="http://schemas.microsoft.com/office/drawing/2014/main" id="{9D1A028C-EE7D-2C4A-BEBE-59E8DB67D05D}"/>
              </a:ext>
            </a:extLst>
          </p:cNvPr>
          <p:cNvSpPr>
            <a:spLocks noChangeShapeType="1"/>
          </p:cNvSpPr>
          <p:nvPr/>
        </p:nvSpPr>
        <p:spPr bwMode="auto">
          <a:xfrm>
            <a:off x="4769281" y="979560"/>
            <a:ext cx="1440" cy="5137920"/>
          </a:xfrm>
          <a:prstGeom prst="line">
            <a:avLst/>
          </a:prstGeom>
          <a:noFill/>
          <a:ln w="9525">
            <a:solidFill>
              <a:srgbClr val="80808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0"/>
          </a:p>
        </p:txBody>
      </p:sp>
      <p:sp>
        <p:nvSpPr>
          <p:cNvPr id="14344" name="Oval 5">
            <a:extLst>
              <a:ext uri="{FF2B5EF4-FFF2-40B4-BE49-F238E27FC236}">
                <a16:creationId xmlns:a16="http://schemas.microsoft.com/office/drawing/2014/main" id="{2A063E15-F272-1C44-87FF-23B40F6B27D2}"/>
              </a:ext>
            </a:extLst>
          </p:cNvPr>
          <p:cNvSpPr>
            <a:spLocks noChangeArrowheads="1"/>
          </p:cNvSpPr>
          <p:nvPr/>
        </p:nvSpPr>
        <p:spPr bwMode="auto">
          <a:xfrm>
            <a:off x="5552640" y="426601"/>
            <a:ext cx="944640" cy="544320"/>
          </a:xfrm>
          <a:prstGeom prst="ellipse">
            <a:avLst/>
          </a:prstGeom>
          <a:solidFill>
            <a:srgbClr val="FF8080"/>
          </a:solidFill>
          <a:ln w="18360">
            <a:solidFill>
              <a:srgbClr val="FF0000"/>
            </a:solidFill>
            <a:round/>
            <a:headEnd/>
            <a:tailEnd/>
          </a:ln>
        </p:spPr>
        <p:txBody>
          <a:bodyPr wrap="none" lIns="89802" tIns="63384" rIns="89802" bIns="48983" anchor="ctr"/>
          <a:lstStyle>
            <a:lvl1pPr eaLnBrk="0">
              <a:tabLst>
                <a:tab pos="723900" algn="l"/>
              </a:tabLst>
              <a:defRPr>
                <a:solidFill>
                  <a:schemeClr val="tx1"/>
                </a:solidFill>
                <a:latin typeface="Arial" panose="020B0604020202020204" pitchFamily="34" charset="0"/>
                <a:ea typeface="DejaVu Sans" charset="0"/>
                <a:cs typeface="DejaVu Sans" charset="0"/>
              </a:defRPr>
            </a:lvl1pPr>
            <a:lvl2pPr eaLnBrk="0">
              <a:tabLst>
                <a:tab pos="723900" algn="l"/>
              </a:tabLst>
              <a:defRPr>
                <a:solidFill>
                  <a:schemeClr val="tx1"/>
                </a:solidFill>
                <a:latin typeface="Arial" panose="020B0604020202020204" pitchFamily="34" charset="0"/>
                <a:ea typeface="DejaVu Sans" charset="0"/>
                <a:cs typeface="DejaVu Sans" charset="0"/>
              </a:defRPr>
            </a:lvl2pPr>
            <a:lvl3pPr eaLnBrk="0">
              <a:tabLst>
                <a:tab pos="723900" algn="l"/>
              </a:tabLst>
              <a:defRPr>
                <a:solidFill>
                  <a:schemeClr val="tx1"/>
                </a:solidFill>
                <a:latin typeface="Arial" panose="020B0604020202020204" pitchFamily="34" charset="0"/>
                <a:ea typeface="DejaVu Sans" charset="0"/>
                <a:cs typeface="DejaVu Sans" charset="0"/>
              </a:defRPr>
            </a:lvl3pPr>
            <a:lvl4pPr eaLnBrk="0">
              <a:tabLst>
                <a:tab pos="723900" algn="l"/>
              </a:tabLst>
              <a:defRPr>
                <a:solidFill>
                  <a:schemeClr val="tx1"/>
                </a:solidFill>
                <a:latin typeface="Arial" panose="020B0604020202020204" pitchFamily="34" charset="0"/>
                <a:ea typeface="DejaVu Sans" charset="0"/>
                <a:cs typeface="DejaVu Sans" charset="0"/>
              </a:defRPr>
            </a:lvl4pPr>
            <a:lvl5pPr eaLnBrk="0">
              <a:tabLst>
                <a:tab pos="7239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9pPr>
          </a:lstStyle>
          <a:p>
            <a:pPr algn="ctr" eaLnBrk="1"/>
            <a:r>
              <a:rPr lang="en-US" altLang="zh-CN" b="0">
                <a:solidFill>
                  <a:srgbClr val="000000"/>
                </a:solidFill>
              </a:rPr>
              <a:t>A2</a:t>
            </a:r>
          </a:p>
        </p:txBody>
      </p:sp>
      <p:sp>
        <p:nvSpPr>
          <p:cNvPr id="14345" name="Line 6">
            <a:extLst>
              <a:ext uri="{FF2B5EF4-FFF2-40B4-BE49-F238E27FC236}">
                <a16:creationId xmlns:a16="http://schemas.microsoft.com/office/drawing/2014/main" id="{2E88EFBD-6989-3842-8CD8-B889EE474486}"/>
              </a:ext>
            </a:extLst>
          </p:cNvPr>
          <p:cNvSpPr>
            <a:spLocks noChangeShapeType="1"/>
          </p:cNvSpPr>
          <p:nvPr/>
        </p:nvSpPr>
        <p:spPr bwMode="auto">
          <a:xfrm>
            <a:off x="6013441" y="979560"/>
            <a:ext cx="1440" cy="5137920"/>
          </a:xfrm>
          <a:prstGeom prst="line">
            <a:avLst/>
          </a:prstGeom>
          <a:noFill/>
          <a:ln w="9525">
            <a:solidFill>
              <a:srgbClr val="80808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0"/>
          </a:p>
        </p:txBody>
      </p:sp>
      <p:sp>
        <p:nvSpPr>
          <p:cNvPr id="14346" name="Oval 7">
            <a:extLst>
              <a:ext uri="{FF2B5EF4-FFF2-40B4-BE49-F238E27FC236}">
                <a16:creationId xmlns:a16="http://schemas.microsoft.com/office/drawing/2014/main" id="{610DD9FC-BFCD-8E46-905D-8FDA4DF0ABE2}"/>
              </a:ext>
            </a:extLst>
          </p:cNvPr>
          <p:cNvSpPr>
            <a:spLocks noChangeArrowheads="1"/>
          </p:cNvSpPr>
          <p:nvPr/>
        </p:nvSpPr>
        <p:spPr bwMode="auto">
          <a:xfrm>
            <a:off x="6785280" y="426601"/>
            <a:ext cx="944640" cy="544320"/>
          </a:xfrm>
          <a:prstGeom prst="ellipse">
            <a:avLst/>
          </a:prstGeom>
          <a:solidFill>
            <a:srgbClr val="FF8080"/>
          </a:solidFill>
          <a:ln w="18360">
            <a:solidFill>
              <a:srgbClr val="FF0000"/>
            </a:solidFill>
            <a:round/>
            <a:headEnd/>
            <a:tailEnd/>
          </a:ln>
        </p:spPr>
        <p:txBody>
          <a:bodyPr wrap="none" lIns="89802" tIns="63384" rIns="89802" bIns="48983" anchor="ctr"/>
          <a:lstStyle>
            <a:lvl1pPr eaLnBrk="0">
              <a:tabLst>
                <a:tab pos="723900" algn="l"/>
              </a:tabLst>
              <a:defRPr>
                <a:solidFill>
                  <a:schemeClr val="tx1"/>
                </a:solidFill>
                <a:latin typeface="Arial" panose="020B0604020202020204" pitchFamily="34" charset="0"/>
                <a:ea typeface="DejaVu Sans" charset="0"/>
                <a:cs typeface="DejaVu Sans" charset="0"/>
              </a:defRPr>
            </a:lvl1pPr>
            <a:lvl2pPr eaLnBrk="0">
              <a:tabLst>
                <a:tab pos="723900" algn="l"/>
              </a:tabLst>
              <a:defRPr>
                <a:solidFill>
                  <a:schemeClr val="tx1"/>
                </a:solidFill>
                <a:latin typeface="Arial" panose="020B0604020202020204" pitchFamily="34" charset="0"/>
                <a:ea typeface="DejaVu Sans" charset="0"/>
                <a:cs typeface="DejaVu Sans" charset="0"/>
              </a:defRPr>
            </a:lvl2pPr>
            <a:lvl3pPr eaLnBrk="0">
              <a:tabLst>
                <a:tab pos="723900" algn="l"/>
              </a:tabLst>
              <a:defRPr>
                <a:solidFill>
                  <a:schemeClr val="tx1"/>
                </a:solidFill>
                <a:latin typeface="Arial" panose="020B0604020202020204" pitchFamily="34" charset="0"/>
                <a:ea typeface="DejaVu Sans" charset="0"/>
                <a:cs typeface="DejaVu Sans" charset="0"/>
              </a:defRPr>
            </a:lvl3pPr>
            <a:lvl4pPr eaLnBrk="0">
              <a:tabLst>
                <a:tab pos="723900" algn="l"/>
              </a:tabLst>
              <a:defRPr>
                <a:solidFill>
                  <a:schemeClr val="tx1"/>
                </a:solidFill>
                <a:latin typeface="Arial" panose="020B0604020202020204" pitchFamily="34" charset="0"/>
                <a:ea typeface="DejaVu Sans" charset="0"/>
                <a:cs typeface="DejaVu Sans" charset="0"/>
              </a:defRPr>
            </a:lvl4pPr>
            <a:lvl5pPr eaLnBrk="0">
              <a:tabLst>
                <a:tab pos="7239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9pPr>
          </a:lstStyle>
          <a:p>
            <a:pPr algn="ctr" eaLnBrk="1"/>
            <a:r>
              <a:rPr lang="en-US" altLang="zh-CN" b="0">
                <a:solidFill>
                  <a:srgbClr val="000000"/>
                </a:solidFill>
              </a:rPr>
              <a:t>A3</a:t>
            </a:r>
          </a:p>
        </p:txBody>
      </p:sp>
      <p:sp>
        <p:nvSpPr>
          <p:cNvPr id="14347" name="Line 8">
            <a:extLst>
              <a:ext uri="{FF2B5EF4-FFF2-40B4-BE49-F238E27FC236}">
                <a16:creationId xmlns:a16="http://schemas.microsoft.com/office/drawing/2014/main" id="{0FA533B7-28E7-F04F-B199-DE37A8F62A29}"/>
              </a:ext>
            </a:extLst>
          </p:cNvPr>
          <p:cNvSpPr>
            <a:spLocks noChangeShapeType="1"/>
          </p:cNvSpPr>
          <p:nvPr/>
        </p:nvSpPr>
        <p:spPr bwMode="auto">
          <a:xfrm>
            <a:off x="7257601" y="979560"/>
            <a:ext cx="1440" cy="5137920"/>
          </a:xfrm>
          <a:prstGeom prst="line">
            <a:avLst/>
          </a:prstGeom>
          <a:noFill/>
          <a:ln w="9525">
            <a:solidFill>
              <a:srgbClr val="80808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0"/>
          </a:p>
        </p:txBody>
      </p:sp>
      <p:sp>
        <p:nvSpPr>
          <p:cNvPr id="14348" name="Text Box 9">
            <a:extLst>
              <a:ext uri="{FF2B5EF4-FFF2-40B4-BE49-F238E27FC236}">
                <a16:creationId xmlns:a16="http://schemas.microsoft.com/office/drawing/2014/main" id="{E5485775-7E14-904F-BD27-C755580BAFCE}"/>
              </a:ext>
            </a:extLst>
          </p:cNvPr>
          <p:cNvSpPr txBox="1">
            <a:spLocks noChangeArrowheads="1"/>
          </p:cNvSpPr>
          <p:nvPr/>
        </p:nvSpPr>
        <p:spPr bwMode="auto">
          <a:xfrm>
            <a:off x="7361280" y="5521321"/>
            <a:ext cx="829440" cy="329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8360">
                <a:solidFill>
                  <a:srgbClr val="000000"/>
                </a:solidFill>
                <a:round/>
                <a:headEnd/>
                <a:tailEnd type="triangle" w="med" len="med"/>
              </a14:hiddenLine>
            </a:ext>
          </a:extLst>
        </p:spPr>
        <p:txBody>
          <a:bodyPr lIns="89802" tIns="63384" rIns="89802" bIns="48983" anchor="ctr"/>
          <a:lstStyle>
            <a:lvl1pPr eaLnBrk="0">
              <a:tabLst>
                <a:tab pos="723900" algn="l"/>
              </a:tabLst>
              <a:defRPr>
                <a:solidFill>
                  <a:schemeClr val="tx1"/>
                </a:solidFill>
                <a:latin typeface="Arial" panose="020B0604020202020204" pitchFamily="34" charset="0"/>
                <a:ea typeface="DejaVu Sans" charset="0"/>
                <a:cs typeface="DejaVu Sans" charset="0"/>
              </a:defRPr>
            </a:lvl1pPr>
            <a:lvl2pPr eaLnBrk="0">
              <a:tabLst>
                <a:tab pos="723900" algn="l"/>
              </a:tabLst>
              <a:defRPr>
                <a:solidFill>
                  <a:schemeClr val="tx1"/>
                </a:solidFill>
                <a:latin typeface="Arial" panose="020B0604020202020204" pitchFamily="34" charset="0"/>
                <a:ea typeface="DejaVu Sans" charset="0"/>
                <a:cs typeface="DejaVu Sans" charset="0"/>
              </a:defRPr>
            </a:lvl2pPr>
            <a:lvl3pPr eaLnBrk="0">
              <a:tabLst>
                <a:tab pos="723900" algn="l"/>
              </a:tabLst>
              <a:defRPr>
                <a:solidFill>
                  <a:schemeClr val="tx1"/>
                </a:solidFill>
                <a:latin typeface="Arial" panose="020B0604020202020204" pitchFamily="34" charset="0"/>
                <a:ea typeface="DejaVu Sans" charset="0"/>
                <a:cs typeface="DejaVu Sans" charset="0"/>
              </a:defRPr>
            </a:lvl3pPr>
            <a:lvl4pPr eaLnBrk="0">
              <a:tabLst>
                <a:tab pos="723900" algn="l"/>
              </a:tabLst>
              <a:defRPr>
                <a:solidFill>
                  <a:schemeClr val="tx1"/>
                </a:solidFill>
                <a:latin typeface="Arial" panose="020B0604020202020204" pitchFamily="34" charset="0"/>
                <a:ea typeface="DejaVu Sans" charset="0"/>
                <a:cs typeface="DejaVu Sans" charset="0"/>
              </a:defRPr>
            </a:lvl4pPr>
            <a:lvl5pPr eaLnBrk="0">
              <a:tabLst>
                <a:tab pos="7239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9pPr>
          </a:lstStyle>
          <a:p>
            <a:pPr eaLnBrk="1"/>
            <a:r>
              <a:rPr lang="en-US" altLang="zh-CN" b="0">
                <a:solidFill>
                  <a:srgbClr val="808080"/>
                </a:solidFill>
              </a:rPr>
              <a:t>time</a:t>
            </a:r>
          </a:p>
        </p:txBody>
      </p:sp>
      <p:sp>
        <p:nvSpPr>
          <p:cNvPr id="14349" name="Oval 10">
            <a:extLst>
              <a:ext uri="{FF2B5EF4-FFF2-40B4-BE49-F238E27FC236}">
                <a16:creationId xmlns:a16="http://schemas.microsoft.com/office/drawing/2014/main" id="{4C9B9252-30C7-6D40-8E1A-9C3A0E7652A1}"/>
              </a:ext>
            </a:extLst>
          </p:cNvPr>
          <p:cNvSpPr>
            <a:spLocks noChangeArrowheads="1"/>
          </p:cNvSpPr>
          <p:nvPr/>
        </p:nvSpPr>
        <p:spPr bwMode="auto">
          <a:xfrm>
            <a:off x="1486080" y="415081"/>
            <a:ext cx="944640" cy="544320"/>
          </a:xfrm>
          <a:prstGeom prst="ellipse">
            <a:avLst/>
          </a:prstGeom>
          <a:solidFill>
            <a:srgbClr val="99CCFF"/>
          </a:solidFill>
          <a:ln w="18360">
            <a:solidFill>
              <a:srgbClr val="0000FF"/>
            </a:solidFill>
            <a:round/>
            <a:headEnd/>
            <a:tailEnd/>
          </a:ln>
        </p:spPr>
        <p:txBody>
          <a:bodyPr wrap="none" lIns="89802" tIns="63384" rIns="89802" bIns="48983" anchor="ctr"/>
          <a:lstStyle>
            <a:lvl1pPr eaLnBrk="0">
              <a:tabLst>
                <a:tab pos="723900" algn="l"/>
              </a:tabLst>
              <a:defRPr>
                <a:solidFill>
                  <a:schemeClr val="tx1"/>
                </a:solidFill>
                <a:latin typeface="Arial" panose="020B0604020202020204" pitchFamily="34" charset="0"/>
                <a:ea typeface="DejaVu Sans" charset="0"/>
                <a:cs typeface="DejaVu Sans" charset="0"/>
              </a:defRPr>
            </a:lvl1pPr>
            <a:lvl2pPr eaLnBrk="0">
              <a:tabLst>
                <a:tab pos="723900" algn="l"/>
              </a:tabLst>
              <a:defRPr>
                <a:solidFill>
                  <a:schemeClr val="tx1"/>
                </a:solidFill>
                <a:latin typeface="Arial" panose="020B0604020202020204" pitchFamily="34" charset="0"/>
                <a:ea typeface="DejaVu Sans" charset="0"/>
                <a:cs typeface="DejaVu Sans" charset="0"/>
              </a:defRPr>
            </a:lvl2pPr>
            <a:lvl3pPr eaLnBrk="0">
              <a:tabLst>
                <a:tab pos="723900" algn="l"/>
              </a:tabLst>
              <a:defRPr>
                <a:solidFill>
                  <a:schemeClr val="tx1"/>
                </a:solidFill>
                <a:latin typeface="Arial" panose="020B0604020202020204" pitchFamily="34" charset="0"/>
                <a:ea typeface="DejaVu Sans" charset="0"/>
                <a:cs typeface="DejaVu Sans" charset="0"/>
              </a:defRPr>
            </a:lvl3pPr>
            <a:lvl4pPr eaLnBrk="0">
              <a:tabLst>
                <a:tab pos="723900" algn="l"/>
              </a:tabLst>
              <a:defRPr>
                <a:solidFill>
                  <a:schemeClr val="tx1"/>
                </a:solidFill>
                <a:latin typeface="Arial" panose="020B0604020202020204" pitchFamily="34" charset="0"/>
                <a:ea typeface="DejaVu Sans" charset="0"/>
                <a:cs typeface="DejaVu Sans" charset="0"/>
              </a:defRPr>
            </a:lvl4pPr>
            <a:lvl5pPr eaLnBrk="0">
              <a:tabLst>
                <a:tab pos="7239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9pPr>
          </a:lstStyle>
          <a:p>
            <a:pPr algn="ctr" eaLnBrk="1"/>
            <a:r>
              <a:rPr lang="en-US" altLang="zh-CN" b="0">
                <a:solidFill>
                  <a:srgbClr val="000000"/>
                </a:solidFill>
              </a:rPr>
              <a:t>P2</a:t>
            </a:r>
          </a:p>
        </p:txBody>
      </p:sp>
      <p:sp>
        <p:nvSpPr>
          <p:cNvPr id="14350" name="Line 11">
            <a:extLst>
              <a:ext uri="{FF2B5EF4-FFF2-40B4-BE49-F238E27FC236}">
                <a16:creationId xmlns:a16="http://schemas.microsoft.com/office/drawing/2014/main" id="{BDF7071C-AA8C-984A-B0E6-51D10BAF8123}"/>
              </a:ext>
            </a:extLst>
          </p:cNvPr>
          <p:cNvSpPr>
            <a:spLocks noChangeShapeType="1"/>
          </p:cNvSpPr>
          <p:nvPr/>
        </p:nvSpPr>
        <p:spPr bwMode="auto">
          <a:xfrm>
            <a:off x="1946880" y="979560"/>
            <a:ext cx="23040" cy="5137920"/>
          </a:xfrm>
          <a:prstGeom prst="line">
            <a:avLst/>
          </a:prstGeom>
          <a:noFill/>
          <a:ln w="9525">
            <a:solidFill>
              <a:srgbClr val="80808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0"/>
          </a:p>
        </p:txBody>
      </p:sp>
      <p:sp>
        <p:nvSpPr>
          <p:cNvPr id="14351" name="Line 12">
            <a:extLst>
              <a:ext uri="{FF2B5EF4-FFF2-40B4-BE49-F238E27FC236}">
                <a16:creationId xmlns:a16="http://schemas.microsoft.com/office/drawing/2014/main" id="{96CAD59F-4979-F049-8FDD-700CA1F6DC61}"/>
              </a:ext>
            </a:extLst>
          </p:cNvPr>
          <p:cNvSpPr>
            <a:spLocks noChangeShapeType="1"/>
          </p:cNvSpPr>
          <p:nvPr/>
        </p:nvSpPr>
        <p:spPr bwMode="auto">
          <a:xfrm>
            <a:off x="829440" y="1140841"/>
            <a:ext cx="3939840" cy="1440"/>
          </a:xfrm>
          <a:prstGeom prst="line">
            <a:avLst/>
          </a:prstGeom>
          <a:noFill/>
          <a:ln w="1836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b="0"/>
          </a:p>
        </p:txBody>
      </p:sp>
      <p:sp>
        <p:nvSpPr>
          <p:cNvPr id="14352" name="Line 13">
            <a:extLst>
              <a:ext uri="{FF2B5EF4-FFF2-40B4-BE49-F238E27FC236}">
                <a16:creationId xmlns:a16="http://schemas.microsoft.com/office/drawing/2014/main" id="{6F9E443E-BC92-964E-B036-ABF1C5C26C62}"/>
              </a:ext>
            </a:extLst>
          </p:cNvPr>
          <p:cNvSpPr>
            <a:spLocks noChangeShapeType="1"/>
          </p:cNvSpPr>
          <p:nvPr/>
        </p:nvSpPr>
        <p:spPr bwMode="auto">
          <a:xfrm>
            <a:off x="829440" y="1348201"/>
            <a:ext cx="6428160" cy="1440"/>
          </a:xfrm>
          <a:prstGeom prst="line">
            <a:avLst/>
          </a:prstGeom>
          <a:noFill/>
          <a:ln w="18360">
            <a:solidFill>
              <a:schemeClr val="accent6"/>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b="0"/>
          </a:p>
        </p:txBody>
      </p:sp>
      <p:sp>
        <p:nvSpPr>
          <p:cNvPr id="14353" name="AutoShape 14">
            <a:extLst>
              <a:ext uri="{FF2B5EF4-FFF2-40B4-BE49-F238E27FC236}">
                <a16:creationId xmlns:a16="http://schemas.microsoft.com/office/drawing/2014/main" id="{DEFE8BD7-F3CC-174F-BE90-A7CCF71F263A}"/>
              </a:ext>
            </a:extLst>
          </p:cNvPr>
          <p:cNvSpPr>
            <a:spLocks noChangeArrowheads="1"/>
          </p:cNvSpPr>
          <p:nvPr/>
        </p:nvSpPr>
        <p:spPr bwMode="auto">
          <a:xfrm>
            <a:off x="2695680" y="1140840"/>
            <a:ext cx="1658880" cy="414720"/>
          </a:xfrm>
          <a:prstGeom prst="roundRect">
            <a:avLst>
              <a:gd name="adj" fmla="val 16667"/>
            </a:avLst>
          </a:prstGeom>
          <a:solidFill>
            <a:srgbClr val="CCCCCC"/>
          </a:solidFill>
          <a:ln w="9525">
            <a:solidFill>
              <a:srgbClr val="000000"/>
            </a:solidFill>
            <a:round/>
            <a:headEnd/>
            <a:tailEnd/>
          </a:ln>
        </p:spPr>
        <p:txBody>
          <a:bodyPr wrap="none" lIns="81638" tIns="46305" rIns="81638" bIns="40819" anchor="ctr"/>
          <a:lstStyle>
            <a:lvl1pPr eaLnBrk="0">
              <a:tabLst>
                <a:tab pos="723900" algn="l"/>
                <a:tab pos="1447800" algn="l"/>
              </a:tabLst>
              <a:defRPr>
                <a:solidFill>
                  <a:schemeClr val="tx1"/>
                </a:solidFill>
                <a:latin typeface="Arial" panose="020B0604020202020204" pitchFamily="34" charset="0"/>
                <a:ea typeface="DejaVu Sans" charset="0"/>
                <a:cs typeface="DejaVu Sans" charset="0"/>
              </a:defRPr>
            </a:lvl1pPr>
            <a:lvl2pPr eaLnBrk="0">
              <a:tabLst>
                <a:tab pos="723900" algn="l"/>
                <a:tab pos="1447800" algn="l"/>
              </a:tabLst>
              <a:defRPr>
                <a:solidFill>
                  <a:schemeClr val="tx1"/>
                </a:solidFill>
                <a:latin typeface="Arial" panose="020B0604020202020204" pitchFamily="34" charset="0"/>
                <a:ea typeface="DejaVu Sans" charset="0"/>
                <a:cs typeface="DejaVu Sans" charset="0"/>
              </a:defRPr>
            </a:lvl2pPr>
            <a:lvl3pPr eaLnBrk="0">
              <a:tabLst>
                <a:tab pos="723900" algn="l"/>
                <a:tab pos="1447800" algn="l"/>
              </a:tabLst>
              <a:defRPr>
                <a:solidFill>
                  <a:schemeClr val="tx1"/>
                </a:solidFill>
                <a:latin typeface="Arial" panose="020B0604020202020204" pitchFamily="34" charset="0"/>
                <a:ea typeface="DejaVu Sans" charset="0"/>
                <a:cs typeface="DejaVu Sans" charset="0"/>
              </a:defRPr>
            </a:lvl3pPr>
            <a:lvl4pPr eaLnBrk="0">
              <a:tabLst>
                <a:tab pos="723900" algn="l"/>
                <a:tab pos="1447800" algn="l"/>
              </a:tabLst>
              <a:defRPr>
                <a:solidFill>
                  <a:schemeClr val="tx1"/>
                </a:solidFill>
                <a:latin typeface="Arial" panose="020B0604020202020204" pitchFamily="34" charset="0"/>
                <a:ea typeface="DejaVu Sans" charset="0"/>
                <a:cs typeface="DejaVu Sans" charset="0"/>
              </a:defRPr>
            </a:lvl4pPr>
            <a:lvl5pPr eaLnBrk="0">
              <a:tabLst>
                <a:tab pos="723900" algn="l"/>
                <a:tab pos="14478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9pPr>
          </a:lstStyle>
          <a:p>
            <a:pPr eaLnBrk="1">
              <a:lnSpc>
                <a:spcPct val="97000"/>
              </a:lnSpc>
            </a:pPr>
            <a:r>
              <a:rPr lang="en-US" altLang="zh-CN" sz="1451" b="0" i="1">
                <a:solidFill>
                  <a:srgbClr val="000000"/>
                </a:solidFill>
                <a:latin typeface="Courier 10 Pitch" pitchFamily="2" charset="0"/>
              </a:rPr>
              <a:t>prepare(1)</a:t>
            </a:r>
          </a:p>
        </p:txBody>
      </p:sp>
      <p:sp>
        <p:nvSpPr>
          <p:cNvPr id="14354" name="AutoShape 15">
            <a:extLst>
              <a:ext uri="{FF2B5EF4-FFF2-40B4-BE49-F238E27FC236}">
                <a16:creationId xmlns:a16="http://schemas.microsoft.com/office/drawing/2014/main" id="{0E927106-33E9-C241-BFFD-1F1109ED4773}"/>
              </a:ext>
            </a:extLst>
          </p:cNvPr>
          <p:cNvSpPr>
            <a:spLocks noChangeArrowheads="1"/>
          </p:cNvSpPr>
          <p:nvPr/>
        </p:nvSpPr>
        <p:spPr bwMode="auto">
          <a:xfrm>
            <a:off x="2592000" y="1037160"/>
            <a:ext cx="1635840" cy="414720"/>
          </a:xfrm>
          <a:prstGeom prst="roundRect">
            <a:avLst>
              <a:gd name="adj" fmla="val 16667"/>
            </a:avLst>
          </a:prstGeom>
          <a:solidFill>
            <a:srgbClr val="CCCCCC"/>
          </a:solidFill>
          <a:ln w="9525">
            <a:solidFill>
              <a:srgbClr val="000000"/>
            </a:solidFill>
            <a:round/>
            <a:headEnd/>
            <a:tailEnd/>
          </a:ln>
        </p:spPr>
        <p:txBody>
          <a:bodyPr wrap="none" lIns="81638" tIns="46305" rIns="81638" bIns="40819" anchor="ctr"/>
          <a:lstStyle>
            <a:lvl1pPr eaLnBrk="0">
              <a:tabLst>
                <a:tab pos="723900" algn="l"/>
                <a:tab pos="1447800" algn="l"/>
              </a:tabLst>
              <a:defRPr>
                <a:solidFill>
                  <a:schemeClr val="tx1"/>
                </a:solidFill>
                <a:latin typeface="Arial" panose="020B0604020202020204" pitchFamily="34" charset="0"/>
                <a:ea typeface="DejaVu Sans" charset="0"/>
                <a:cs typeface="DejaVu Sans" charset="0"/>
              </a:defRPr>
            </a:lvl1pPr>
            <a:lvl2pPr eaLnBrk="0">
              <a:tabLst>
                <a:tab pos="723900" algn="l"/>
                <a:tab pos="1447800" algn="l"/>
              </a:tabLst>
              <a:defRPr>
                <a:solidFill>
                  <a:schemeClr val="tx1"/>
                </a:solidFill>
                <a:latin typeface="Arial" panose="020B0604020202020204" pitchFamily="34" charset="0"/>
                <a:ea typeface="DejaVu Sans" charset="0"/>
                <a:cs typeface="DejaVu Sans" charset="0"/>
              </a:defRPr>
            </a:lvl2pPr>
            <a:lvl3pPr eaLnBrk="0">
              <a:tabLst>
                <a:tab pos="723900" algn="l"/>
                <a:tab pos="1447800" algn="l"/>
              </a:tabLst>
              <a:defRPr>
                <a:solidFill>
                  <a:schemeClr val="tx1"/>
                </a:solidFill>
                <a:latin typeface="Arial" panose="020B0604020202020204" pitchFamily="34" charset="0"/>
                <a:ea typeface="DejaVu Sans" charset="0"/>
                <a:cs typeface="DejaVu Sans" charset="0"/>
              </a:defRPr>
            </a:lvl3pPr>
            <a:lvl4pPr eaLnBrk="0">
              <a:tabLst>
                <a:tab pos="723900" algn="l"/>
                <a:tab pos="1447800" algn="l"/>
              </a:tabLst>
              <a:defRPr>
                <a:solidFill>
                  <a:schemeClr val="tx1"/>
                </a:solidFill>
                <a:latin typeface="Arial" panose="020B0604020202020204" pitchFamily="34" charset="0"/>
                <a:ea typeface="DejaVu Sans" charset="0"/>
                <a:cs typeface="DejaVu Sans" charset="0"/>
              </a:defRPr>
            </a:lvl4pPr>
            <a:lvl5pPr eaLnBrk="0">
              <a:tabLst>
                <a:tab pos="723900" algn="l"/>
                <a:tab pos="14478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9pPr>
          </a:lstStyle>
          <a:p>
            <a:pPr eaLnBrk="1">
              <a:lnSpc>
                <a:spcPct val="97000"/>
              </a:lnSpc>
            </a:pPr>
            <a:r>
              <a:rPr lang="en-US" altLang="zh-CN" sz="1451" b="0" i="1">
                <a:solidFill>
                  <a:srgbClr val="000000"/>
                </a:solidFill>
                <a:latin typeface="Courier 10 Pitch" pitchFamily="2" charset="0"/>
              </a:rPr>
              <a:t>accepted(1, A)</a:t>
            </a:r>
          </a:p>
        </p:txBody>
      </p:sp>
      <p:sp>
        <p:nvSpPr>
          <p:cNvPr id="14355" name="Line 16">
            <a:extLst>
              <a:ext uri="{FF2B5EF4-FFF2-40B4-BE49-F238E27FC236}">
                <a16:creationId xmlns:a16="http://schemas.microsoft.com/office/drawing/2014/main" id="{AEF40289-3CB2-0848-9251-72D2D30A2E96}"/>
              </a:ext>
            </a:extLst>
          </p:cNvPr>
          <p:cNvSpPr>
            <a:spLocks noChangeShapeType="1"/>
          </p:cNvSpPr>
          <p:nvPr/>
        </p:nvSpPr>
        <p:spPr bwMode="auto">
          <a:xfrm>
            <a:off x="1969920" y="2073961"/>
            <a:ext cx="4043520" cy="1440"/>
          </a:xfrm>
          <a:prstGeom prst="line">
            <a:avLst/>
          </a:prstGeom>
          <a:noFill/>
          <a:ln w="18360">
            <a:solidFill>
              <a:srgbClr val="00B05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0"/>
          </a:p>
        </p:txBody>
      </p:sp>
      <p:sp>
        <p:nvSpPr>
          <p:cNvPr id="14356" name="Line 17">
            <a:extLst>
              <a:ext uri="{FF2B5EF4-FFF2-40B4-BE49-F238E27FC236}">
                <a16:creationId xmlns:a16="http://schemas.microsoft.com/office/drawing/2014/main" id="{F69A68A9-A7DF-DB4B-8AE2-563350059DED}"/>
              </a:ext>
            </a:extLst>
          </p:cNvPr>
          <p:cNvSpPr>
            <a:spLocks noChangeShapeType="1"/>
          </p:cNvSpPr>
          <p:nvPr/>
        </p:nvSpPr>
        <p:spPr bwMode="auto">
          <a:xfrm>
            <a:off x="1969920" y="2281321"/>
            <a:ext cx="5287680" cy="1440"/>
          </a:xfrm>
          <a:prstGeom prst="line">
            <a:avLst/>
          </a:prstGeom>
          <a:noFill/>
          <a:ln w="18360">
            <a:solidFill>
              <a:schemeClr val="accent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0"/>
          </a:p>
        </p:txBody>
      </p:sp>
      <p:sp>
        <p:nvSpPr>
          <p:cNvPr id="14357" name="AutoShape 18">
            <a:extLst>
              <a:ext uri="{FF2B5EF4-FFF2-40B4-BE49-F238E27FC236}">
                <a16:creationId xmlns:a16="http://schemas.microsoft.com/office/drawing/2014/main" id="{A298473F-B4D4-8249-BCA6-CE1B7DDD391D}"/>
              </a:ext>
            </a:extLst>
          </p:cNvPr>
          <p:cNvSpPr>
            <a:spLocks noChangeArrowheads="1"/>
          </p:cNvSpPr>
          <p:nvPr/>
        </p:nvSpPr>
        <p:spPr bwMode="auto">
          <a:xfrm>
            <a:off x="2799360" y="2085480"/>
            <a:ext cx="1347840" cy="414720"/>
          </a:xfrm>
          <a:prstGeom prst="roundRect">
            <a:avLst>
              <a:gd name="adj" fmla="val 16667"/>
            </a:avLst>
          </a:prstGeom>
          <a:solidFill>
            <a:srgbClr val="CCCCCC"/>
          </a:solidFill>
          <a:ln w="9525">
            <a:solidFill>
              <a:srgbClr val="000000"/>
            </a:solidFill>
            <a:round/>
            <a:headEnd/>
            <a:tailEnd/>
          </a:ln>
        </p:spPr>
        <p:txBody>
          <a:bodyPr wrap="none" lIns="81638" tIns="46305" rIns="81638" bIns="40819" anchor="ctr"/>
          <a:lstStyle>
            <a:lvl1pPr eaLnBrk="0">
              <a:tabLst>
                <a:tab pos="723900" algn="l"/>
                <a:tab pos="1447800" algn="l"/>
              </a:tabLst>
              <a:defRPr>
                <a:solidFill>
                  <a:schemeClr val="tx1"/>
                </a:solidFill>
                <a:latin typeface="Arial" panose="020B0604020202020204" pitchFamily="34" charset="0"/>
                <a:ea typeface="DejaVu Sans" charset="0"/>
                <a:cs typeface="DejaVu Sans" charset="0"/>
              </a:defRPr>
            </a:lvl1pPr>
            <a:lvl2pPr eaLnBrk="0">
              <a:tabLst>
                <a:tab pos="723900" algn="l"/>
                <a:tab pos="1447800" algn="l"/>
              </a:tabLst>
              <a:defRPr>
                <a:solidFill>
                  <a:schemeClr val="tx1"/>
                </a:solidFill>
                <a:latin typeface="Arial" panose="020B0604020202020204" pitchFamily="34" charset="0"/>
                <a:ea typeface="DejaVu Sans" charset="0"/>
                <a:cs typeface="DejaVu Sans" charset="0"/>
              </a:defRPr>
            </a:lvl2pPr>
            <a:lvl3pPr eaLnBrk="0">
              <a:tabLst>
                <a:tab pos="723900" algn="l"/>
                <a:tab pos="1447800" algn="l"/>
              </a:tabLst>
              <a:defRPr>
                <a:solidFill>
                  <a:schemeClr val="tx1"/>
                </a:solidFill>
                <a:latin typeface="Arial" panose="020B0604020202020204" pitchFamily="34" charset="0"/>
                <a:ea typeface="DejaVu Sans" charset="0"/>
                <a:cs typeface="DejaVu Sans" charset="0"/>
              </a:defRPr>
            </a:lvl3pPr>
            <a:lvl4pPr eaLnBrk="0">
              <a:tabLst>
                <a:tab pos="723900" algn="l"/>
                <a:tab pos="1447800" algn="l"/>
              </a:tabLst>
              <a:defRPr>
                <a:solidFill>
                  <a:schemeClr val="tx1"/>
                </a:solidFill>
                <a:latin typeface="Arial" panose="020B0604020202020204" pitchFamily="34" charset="0"/>
                <a:ea typeface="DejaVu Sans" charset="0"/>
                <a:cs typeface="DejaVu Sans" charset="0"/>
              </a:defRPr>
            </a:lvl4pPr>
            <a:lvl5pPr eaLnBrk="0">
              <a:tabLst>
                <a:tab pos="723900" algn="l"/>
                <a:tab pos="14478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9pPr>
          </a:lstStyle>
          <a:p>
            <a:pPr eaLnBrk="1">
              <a:lnSpc>
                <a:spcPct val="97000"/>
              </a:lnSpc>
            </a:pPr>
            <a:r>
              <a:rPr lang="en-US" altLang="zh-CN" sz="1451" b="0" i="1">
                <a:solidFill>
                  <a:srgbClr val="000000"/>
                </a:solidFill>
                <a:latin typeface="Courier 10 Pitch" pitchFamily="2" charset="0"/>
              </a:rPr>
              <a:t>prepare(1)</a:t>
            </a:r>
          </a:p>
        </p:txBody>
      </p:sp>
      <p:sp>
        <p:nvSpPr>
          <p:cNvPr id="14358" name="AutoShape 19">
            <a:extLst>
              <a:ext uri="{FF2B5EF4-FFF2-40B4-BE49-F238E27FC236}">
                <a16:creationId xmlns:a16="http://schemas.microsoft.com/office/drawing/2014/main" id="{60344521-E01E-0841-AAFD-F0CD3D553470}"/>
              </a:ext>
            </a:extLst>
          </p:cNvPr>
          <p:cNvSpPr>
            <a:spLocks noChangeArrowheads="1"/>
          </p:cNvSpPr>
          <p:nvPr/>
        </p:nvSpPr>
        <p:spPr bwMode="auto">
          <a:xfrm>
            <a:off x="2672640" y="1970280"/>
            <a:ext cx="1347840" cy="414720"/>
          </a:xfrm>
          <a:prstGeom prst="roundRect">
            <a:avLst>
              <a:gd name="adj" fmla="val 16667"/>
            </a:avLst>
          </a:prstGeom>
          <a:solidFill>
            <a:srgbClr val="CCCCCC"/>
          </a:solidFill>
          <a:ln w="9525">
            <a:solidFill>
              <a:srgbClr val="000000"/>
            </a:solidFill>
            <a:round/>
            <a:headEnd/>
            <a:tailEnd/>
          </a:ln>
        </p:spPr>
        <p:txBody>
          <a:bodyPr wrap="none" lIns="81638" tIns="46305" rIns="81638" bIns="40819" anchor="ctr"/>
          <a:lstStyle>
            <a:lvl1pPr eaLnBrk="0">
              <a:tabLst>
                <a:tab pos="723900" algn="l"/>
                <a:tab pos="1447800" algn="l"/>
              </a:tabLst>
              <a:defRPr>
                <a:solidFill>
                  <a:schemeClr val="tx1"/>
                </a:solidFill>
                <a:latin typeface="Arial" panose="020B0604020202020204" pitchFamily="34" charset="0"/>
                <a:ea typeface="DejaVu Sans" charset="0"/>
                <a:cs typeface="DejaVu Sans" charset="0"/>
              </a:defRPr>
            </a:lvl1pPr>
            <a:lvl2pPr eaLnBrk="0">
              <a:tabLst>
                <a:tab pos="723900" algn="l"/>
                <a:tab pos="1447800" algn="l"/>
              </a:tabLst>
              <a:defRPr>
                <a:solidFill>
                  <a:schemeClr val="tx1"/>
                </a:solidFill>
                <a:latin typeface="Arial" panose="020B0604020202020204" pitchFamily="34" charset="0"/>
                <a:ea typeface="DejaVu Sans" charset="0"/>
                <a:cs typeface="DejaVu Sans" charset="0"/>
              </a:defRPr>
            </a:lvl2pPr>
            <a:lvl3pPr eaLnBrk="0">
              <a:tabLst>
                <a:tab pos="723900" algn="l"/>
                <a:tab pos="1447800" algn="l"/>
              </a:tabLst>
              <a:defRPr>
                <a:solidFill>
                  <a:schemeClr val="tx1"/>
                </a:solidFill>
                <a:latin typeface="Arial" panose="020B0604020202020204" pitchFamily="34" charset="0"/>
                <a:ea typeface="DejaVu Sans" charset="0"/>
                <a:cs typeface="DejaVu Sans" charset="0"/>
              </a:defRPr>
            </a:lvl3pPr>
            <a:lvl4pPr eaLnBrk="0">
              <a:tabLst>
                <a:tab pos="723900" algn="l"/>
                <a:tab pos="1447800" algn="l"/>
              </a:tabLst>
              <a:defRPr>
                <a:solidFill>
                  <a:schemeClr val="tx1"/>
                </a:solidFill>
                <a:latin typeface="Arial" panose="020B0604020202020204" pitchFamily="34" charset="0"/>
                <a:ea typeface="DejaVu Sans" charset="0"/>
                <a:cs typeface="DejaVu Sans" charset="0"/>
              </a:defRPr>
            </a:lvl4pPr>
            <a:lvl5pPr eaLnBrk="0">
              <a:tabLst>
                <a:tab pos="723900" algn="l"/>
                <a:tab pos="14478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9pPr>
          </a:lstStyle>
          <a:p>
            <a:pPr eaLnBrk="1">
              <a:lnSpc>
                <a:spcPct val="97000"/>
              </a:lnSpc>
            </a:pPr>
            <a:r>
              <a:rPr lang="en-US" altLang="zh-CN" sz="1451" b="0" i="1">
                <a:solidFill>
                  <a:srgbClr val="000000"/>
                </a:solidFill>
                <a:latin typeface="Courier 10 Pitch" pitchFamily="2" charset="0"/>
              </a:rPr>
              <a:t>prepare(2)</a:t>
            </a:r>
          </a:p>
        </p:txBody>
      </p:sp>
      <p:sp>
        <p:nvSpPr>
          <p:cNvPr id="14359" name="Line 20">
            <a:extLst>
              <a:ext uri="{FF2B5EF4-FFF2-40B4-BE49-F238E27FC236}">
                <a16:creationId xmlns:a16="http://schemas.microsoft.com/office/drawing/2014/main" id="{D8755CB6-3AA0-FA41-9580-45347F7AB5C6}"/>
              </a:ext>
            </a:extLst>
          </p:cNvPr>
          <p:cNvSpPr>
            <a:spLocks noChangeShapeType="1"/>
          </p:cNvSpPr>
          <p:nvPr/>
        </p:nvSpPr>
        <p:spPr bwMode="auto">
          <a:xfrm>
            <a:off x="1969920" y="2811241"/>
            <a:ext cx="4043520" cy="1440"/>
          </a:xfrm>
          <a:prstGeom prst="line">
            <a:avLst/>
          </a:prstGeom>
          <a:noFill/>
          <a:ln w="18360">
            <a:solidFill>
              <a:srgbClr val="00B05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b="0"/>
          </a:p>
        </p:txBody>
      </p:sp>
      <p:sp>
        <p:nvSpPr>
          <p:cNvPr id="14360" name="Line 21">
            <a:extLst>
              <a:ext uri="{FF2B5EF4-FFF2-40B4-BE49-F238E27FC236}">
                <a16:creationId xmlns:a16="http://schemas.microsoft.com/office/drawing/2014/main" id="{5F012A9F-6AA4-8E45-984A-D6F920037D79}"/>
              </a:ext>
            </a:extLst>
          </p:cNvPr>
          <p:cNvSpPr>
            <a:spLocks noChangeShapeType="1"/>
          </p:cNvSpPr>
          <p:nvPr/>
        </p:nvSpPr>
        <p:spPr bwMode="auto">
          <a:xfrm>
            <a:off x="1969920" y="3318121"/>
            <a:ext cx="5287680" cy="1440"/>
          </a:xfrm>
          <a:prstGeom prst="line">
            <a:avLst/>
          </a:prstGeom>
          <a:noFill/>
          <a:ln w="18360">
            <a:solidFill>
              <a:schemeClr val="accent6"/>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b="0"/>
          </a:p>
        </p:txBody>
      </p:sp>
      <p:sp>
        <p:nvSpPr>
          <p:cNvPr id="14361" name="AutoShape 22">
            <a:extLst>
              <a:ext uri="{FF2B5EF4-FFF2-40B4-BE49-F238E27FC236}">
                <a16:creationId xmlns:a16="http://schemas.microsoft.com/office/drawing/2014/main" id="{025DDB46-F103-C442-9170-247B4CB8B449}"/>
              </a:ext>
            </a:extLst>
          </p:cNvPr>
          <p:cNvSpPr>
            <a:spLocks noChangeArrowheads="1"/>
          </p:cNvSpPr>
          <p:nvPr/>
        </p:nvSpPr>
        <p:spPr bwMode="auto">
          <a:xfrm>
            <a:off x="2672640" y="2592360"/>
            <a:ext cx="1474560" cy="414720"/>
          </a:xfrm>
          <a:prstGeom prst="roundRect">
            <a:avLst>
              <a:gd name="adj" fmla="val 16667"/>
            </a:avLst>
          </a:prstGeom>
          <a:solidFill>
            <a:srgbClr val="CCCCCC"/>
          </a:solidFill>
          <a:ln w="9525">
            <a:solidFill>
              <a:srgbClr val="000000"/>
            </a:solidFill>
            <a:round/>
            <a:headEnd/>
            <a:tailEnd/>
          </a:ln>
        </p:spPr>
        <p:txBody>
          <a:bodyPr wrap="none" lIns="81638" tIns="46305" rIns="81638" bIns="40819" anchor="ctr"/>
          <a:lstStyle>
            <a:lvl1pPr eaLnBrk="0">
              <a:tabLst>
                <a:tab pos="723900" algn="l"/>
                <a:tab pos="1447800" algn="l"/>
              </a:tabLst>
              <a:defRPr>
                <a:solidFill>
                  <a:schemeClr val="tx1"/>
                </a:solidFill>
                <a:latin typeface="Arial" panose="020B0604020202020204" pitchFamily="34" charset="0"/>
                <a:ea typeface="DejaVu Sans" charset="0"/>
                <a:cs typeface="DejaVu Sans" charset="0"/>
              </a:defRPr>
            </a:lvl1pPr>
            <a:lvl2pPr eaLnBrk="0">
              <a:tabLst>
                <a:tab pos="723900" algn="l"/>
                <a:tab pos="1447800" algn="l"/>
              </a:tabLst>
              <a:defRPr>
                <a:solidFill>
                  <a:schemeClr val="tx1"/>
                </a:solidFill>
                <a:latin typeface="Arial" panose="020B0604020202020204" pitchFamily="34" charset="0"/>
                <a:ea typeface="DejaVu Sans" charset="0"/>
                <a:cs typeface="DejaVu Sans" charset="0"/>
              </a:defRPr>
            </a:lvl2pPr>
            <a:lvl3pPr eaLnBrk="0">
              <a:tabLst>
                <a:tab pos="723900" algn="l"/>
                <a:tab pos="1447800" algn="l"/>
              </a:tabLst>
              <a:defRPr>
                <a:solidFill>
                  <a:schemeClr val="tx1"/>
                </a:solidFill>
                <a:latin typeface="Arial" panose="020B0604020202020204" pitchFamily="34" charset="0"/>
                <a:ea typeface="DejaVu Sans" charset="0"/>
                <a:cs typeface="DejaVu Sans" charset="0"/>
              </a:defRPr>
            </a:lvl3pPr>
            <a:lvl4pPr eaLnBrk="0">
              <a:tabLst>
                <a:tab pos="723900" algn="l"/>
                <a:tab pos="1447800" algn="l"/>
              </a:tabLst>
              <a:defRPr>
                <a:solidFill>
                  <a:schemeClr val="tx1"/>
                </a:solidFill>
                <a:latin typeface="Arial" panose="020B0604020202020204" pitchFamily="34" charset="0"/>
                <a:ea typeface="DejaVu Sans" charset="0"/>
                <a:cs typeface="DejaVu Sans" charset="0"/>
              </a:defRPr>
            </a:lvl4pPr>
            <a:lvl5pPr eaLnBrk="0">
              <a:tabLst>
                <a:tab pos="723900" algn="l"/>
                <a:tab pos="14478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9pPr>
          </a:lstStyle>
          <a:p>
            <a:pPr eaLnBrk="1">
              <a:lnSpc>
                <a:spcPct val="97000"/>
              </a:lnSpc>
            </a:pPr>
            <a:r>
              <a:rPr lang="en-US" altLang="zh-CN" sz="1451" b="0" i="1">
                <a:solidFill>
                  <a:srgbClr val="000000"/>
                </a:solidFill>
                <a:latin typeface="Courier 10 Pitch" pitchFamily="2" charset="0"/>
              </a:rPr>
              <a:t>promise(2, -)</a:t>
            </a:r>
          </a:p>
        </p:txBody>
      </p:sp>
      <p:sp>
        <p:nvSpPr>
          <p:cNvPr id="14362" name="AutoShape 23">
            <a:extLst>
              <a:ext uri="{FF2B5EF4-FFF2-40B4-BE49-F238E27FC236}">
                <a16:creationId xmlns:a16="http://schemas.microsoft.com/office/drawing/2014/main" id="{C2394180-D8A0-3F4F-AF6B-864965B9D32A}"/>
              </a:ext>
            </a:extLst>
          </p:cNvPr>
          <p:cNvSpPr>
            <a:spLocks noChangeArrowheads="1"/>
          </p:cNvSpPr>
          <p:nvPr/>
        </p:nvSpPr>
        <p:spPr bwMode="auto">
          <a:xfrm>
            <a:off x="2384640" y="3110760"/>
            <a:ext cx="2073600" cy="414720"/>
          </a:xfrm>
          <a:prstGeom prst="roundRect">
            <a:avLst>
              <a:gd name="adj" fmla="val 16667"/>
            </a:avLst>
          </a:prstGeom>
          <a:solidFill>
            <a:srgbClr val="CCCCCC"/>
          </a:solidFill>
          <a:ln w="9525">
            <a:solidFill>
              <a:srgbClr val="000000"/>
            </a:solidFill>
            <a:round/>
            <a:headEnd/>
            <a:tailEnd/>
          </a:ln>
        </p:spPr>
        <p:txBody>
          <a:bodyPr wrap="none" lIns="81638" tIns="46305" rIns="81638" bIns="40819" anchor="ctr"/>
          <a:lstStyle>
            <a:lvl1pPr eaLnBrk="0">
              <a:tabLst>
                <a:tab pos="723900" algn="l"/>
                <a:tab pos="1447800" algn="l"/>
                <a:tab pos="2171700" algn="l"/>
              </a:tabLst>
              <a:defRPr>
                <a:solidFill>
                  <a:schemeClr val="tx1"/>
                </a:solidFill>
                <a:latin typeface="Arial" panose="020B0604020202020204" pitchFamily="34" charset="0"/>
                <a:ea typeface="DejaVu Sans" charset="0"/>
                <a:cs typeface="DejaVu Sans" charset="0"/>
              </a:defRPr>
            </a:lvl1pPr>
            <a:lvl2pPr eaLnBrk="0">
              <a:tabLst>
                <a:tab pos="723900" algn="l"/>
                <a:tab pos="1447800" algn="l"/>
                <a:tab pos="2171700" algn="l"/>
              </a:tabLst>
              <a:defRPr>
                <a:solidFill>
                  <a:schemeClr val="tx1"/>
                </a:solidFill>
                <a:latin typeface="Arial" panose="020B0604020202020204" pitchFamily="34" charset="0"/>
                <a:ea typeface="DejaVu Sans" charset="0"/>
                <a:cs typeface="DejaVu Sans" charset="0"/>
              </a:defRPr>
            </a:lvl2pPr>
            <a:lvl3pPr eaLnBrk="0">
              <a:tabLst>
                <a:tab pos="723900" algn="l"/>
                <a:tab pos="1447800" algn="l"/>
                <a:tab pos="2171700" algn="l"/>
              </a:tabLst>
              <a:defRPr>
                <a:solidFill>
                  <a:schemeClr val="tx1"/>
                </a:solidFill>
                <a:latin typeface="Arial" panose="020B0604020202020204" pitchFamily="34" charset="0"/>
                <a:ea typeface="DejaVu Sans" charset="0"/>
                <a:cs typeface="DejaVu Sans" charset="0"/>
              </a:defRPr>
            </a:lvl3pPr>
            <a:lvl4pPr eaLnBrk="0">
              <a:tabLst>
                <a:tab pos="723900" algn="l"/>
                <a:tab pos="1447800" algn="l"/>
                <a:tab pos="2171700" algn="l"/>
              </a:tabLst>
              <a:defRPr>
                <a:solidFill>
                  <a:schemeClr val="tx1"/>
                </a:solidFill>
                <a:latin typeface="Arial" panose="020B0604020202020204" pitchFamily="34" charset="0"/>
                <a:ea typeface="DejaVu Sans" charset="0"/>
                <a:cs typeface="DejaVu Sans" charset="0"/>
              </a:defRPr>
            </a:lvl4pPr>
            <a:lvl5pPr eaLnBrk="0">
              <a:tabLst>
                <a:tab pos="723900" algn="l"/>
                <a:tab pos="1447800" algn="l"/>
                <a:tab pos="21717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a:solidFill>
                  <a:schemeClr val="tx1"/>
                </a:solidFill>
                <a:latin typeface="Arial" panose="020B0604020202020204" pitchFamily="34" charset="0"/>
                <a:ea typeface="DejaVu Sans" charset="0"/>
                <a:cs typeface="DejaVu Sans" charset="0"/>
              </a:defRPr>
            </a:lvl9pPr>
          </a:lstStyle>
          <a:p>
            <a:pPr eaLnBrk="1">
              <a:lnSpc>
                <a:spcPct val="97000"/>
              </a:lnSpc>
            </a:pPr>
            <a:r>
              <a:rPr lang="en-US" altLang="zh-CN" sz="1451" b="0" i="1" dirty="0">
                <a:solidFill>
                  <a:srgbClr val="000000"/>
                </a:solidFill>
                <a:latin typeface="Courier 10 Pitch" pitchFamily="2" charset="0"/>
              </a:rPr>
              <a:t>promise(2, (1,A))</a:t>
            </a:r>
          </a:p>
        </p:txBody>
      </p:sp>
      <p:sp>
        <p:nvSpPr>
          <p:cNvPr id="14363" name="Line 24">
            <a:extLst>
              <a:ext uri="{FF2B5EF4-FFF2-40B4-BE49-F238E27FC236}">
                <a16:creationId xmlns:a16="http://schemas.microsoft.com/office/drawing/2014/main" id="{6F8773FC-393A-5940-9455-D3EF5BB5BC94}"/>
              </a:ext>
            </a:extLst>
          </p:cNvPr>
          <p:cNvSpPr>
            <a:spLocks noChangeShapeType="1"/>
          </p:cNvSpPr>
          <p:nvPr/>
        </p:nvSpPr>
        <p:spPr bwMode="auto">
          <a:xfrm>
            <a:off x="1969920" y="4043881"/>
            <a:ext cx="4043520" cy="1440"/>
          </a:xfrm>
          <a:prstGeom prst="line">
            <a:avLst/>
          </a:prstGeom>
          <a:noFill/>
          <a:ln w="18360">
            <a:solidFill>
              <a:srgbClr val="00B05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0"/>
          </a:p>
        </p:txBody>
      </p:sp>
      <p:sp>
        <p:nvSpPr>
          <p:cNvPr id="14364" name="Line 25">
            <a:extLst>
              <a:ext uri="{FF2B5EF4-FFF2-40B4-BE49-F238E27FC236}">
                <a16:creationId xmlns:a16="http://schemas.microsoft.com/office/drawing/2014/main" id="{F9A3B21A-8306-DF4B-B32B-AFD8D858C641}"/>
              </a:ext>
            </a:extLst>
          </p:cNvPr>
          <p:cNvSpPr>
            <a:spLocks noChangeShapeType="1"/>
          </p:cNvSpPr>
          <p:nvPr/>
        </p:nvSpPr>
        <p:spPr bwMode="auto">
          <a:xfrm>
            <a:off x="1969920" y="4251241"/>
            <a:ext cx="5287680" cy="1440"/>
          </a:xfrm>
          <a:prstGeom prst="line">
            <a:avLst/>
          </a:prstGeom>
          <a:noFill/>
          <a:ln w="18360">
            <a:solidFill>
              <a:schemeClr val="accent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0"/>
          </a:p>
        </p:txBody>
      </p:sp>
      <p:sp>
        <p:nvSpPr>
          <p:cNvPr id="14365" name="AutoShape 26">
            <a:extLst>
              <a:ext uri="{FF2B5EF4-FFF2-40B4-BE49-F238E27FC236}">
                <a16:creationId xmlns:a16="http://schemas.microsoft.com/office/drawing/2014/main" id="{939286B2-EBC3-2D43-9873-2B4714E6AFC3}"/>
              </a:ext>
            </a:extLst>
          </p:cNvPr>
          <p:cNvSpPr>
            <a:spLocks noChangeArrowheads="1"/>
          </p:cNvSpPr>
          <p:nvPr/>
        </p:nvSpPr>
        <p:spPr bwMode="auto">
          <a:xfrm>
            <a:off x="2799360" y="4055400"/>
            <a:ext cx="1451520" cy="414720"/>
          </a:xfrm>
          <a:prstGeom prst="roundRect">
            <a:avLst>
              <a:gd name="adj" fmla="val 16667"/>
            </a:avLst>
          </a:prstGeom>
          <a:solidFill>
            <a:srgbClr val="CCCCCC"/>
          </a:solidFill>
          <a:ln w="9525">
            <a:solidFill>
              <a:srgbClr val="000000"/>
            </a:solidFill>
            <a:round/>
            <a:headEnd/>
            <a:tailEnd/>
          </a:ln>
        </p:spPr>
        <p:txBody>
          <a:bodyPr wrap="none" lIns="81638" tIns="46305" rIns="81638" bIns="40819" anchor="ctr"/>
          <a:lstStyle>
            <a:lvl1pPr eaLnBrk="0">
              <a:tabLst>
                <a:tab pos="723900" algn="l"/>
                <a:tab pos="1447800" algn="l"/>
              </a:tabLst>
              <a:defRPr>
                <a:solidFill>
                  <a:schemeClr val="tx1"/>
                </a:solidFill>
                <a:latin typeface="Arial" panose="020B0604020202020204" pitchFamily="34" charset="0"/>
                <a:ea typeface="DejaVu Sans" charset="0"/>
                <a:cs typeface="DejaVu Sans" charset="0"/>
              </a:defRPr>
            </a:lvl1pPr>
            <a:lvl2pPr eaLnBrk="0">
              <a:tabLst>
                <a:tab pos="723900" algn="l"/>
                <a:tab pos="1447800" algn="l"/>
              </a:tabLst>
              <a:defRPr>
                <a:solidFill>
                  <a:schemeClr val="tx1"/>
                </a:solidFill>
                <a:latin typeface="Arial" panose="020B0604020202020204" pitchFamily="34" charset="0"/>
                <a:ea typeface="DejaVu Sans" charset="0"/>
                <a:cs typeface="DejaVu Sans" charset="0"/>
              </a:defRPr>
            </a:lvl2pPr>
            <a:lvl3pPr eaLnBrk="0">
              <a:tabLst>
                <a:tab pos="723900" algn="l"/>
                <a:tab pos="1447800" algn="l"/>
              </a:tabLst>
              <a:defRPr>
                <a:solidFill>
                  <a:schemeClr val="tx1"/>
                </a:solidFill>
                <a:latin typeface="Arial" panose="020B0604020202020204" pitchFamily="34" charset="0"/>
                <a:ea typeface="DejaVu Sans" charset="0"/>
                <a:cs typeface="DejaVu Sans" charset="0"/>
              </a:defRPr>
            </a:lvl3pPr>
            <a:lvl4pPr eaLnBrk="0">
              <a:tabLst>
                <a:tab pos="723900" algn="l"/>
                <a:tab pos="1447800" algn="l"/>
              </a:tabLst>
              <a:defRPr>
                <a:solidFill>
                  <a:schemeClr val="tx1"/>
                </a:solidFill>
                <a:latin typeface="Arial" panose="020B0604020202020204" pitchFamily="34" charset="0"/>
                <a:ea typeface="DejaVu Sans" charset="0"/>
                <a:cs typeface="DejaVu Sans" charset="0"/>
              </a:defRPr>
            </a:lvl4pPr>
            <a:lvl5pPr eaLnBrk="0">
              <a:tabLst>
                <a:tab pos="723900" algn="l"/>
                <a:tab pos="14478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9pPr>
          </a:lstStyle>
          <a:p>
            <a:pPr eaLnBrk="1">
              <a:lnSpc>
                <a:spcPct val="97000"/>
              </a:lnSpc>
            </a:pPr>
            <a:r>
              <a:rPr lang="en-US" altLang="zh-CN" sz="1451" b="0" i="1">
                <a:solidFill>
                  <a:srgbClr val="000000"/>
                </a:solidFill>
                <a:latin typeface="Courier 10 Pitch" pitchFamily="2" charset="0"/>
              </a:rPr>
              <a:t>prepare(1)</a:t>
            </a:r>
          </a:p>
        </p:txBody>
      </p:sp>
      <p:sp>
        <p:nvSpPr>
          <p:cNvPr id="14366" name="AutoShape 27">
            <a:extLst>
              <a:ext uri="{FF2B5EF4-FFF2-40B4-BE49-F238E27FC236}">
                <a16:creationId xmlns:a16="http://schemas.microsoft.com/office/drawing/2014/main" id="{3E6EF73F-9851-F948-ADF4-0DCCAC2A6F46}"/>
              </a:ext>
            </a:extLst>
          </p:cNvPr>
          <p:cNvSpPr>
            <a:spLocks noChangeArrowheads="1"/>
          </p:cNvSpPr>
          <p:nvPr/>
        </p:nvSpPr>
        <p:spPr bwMode="auto">
          <a:xfrm>
            <a:off x="2672640" y="3940200"/>
            <a:ext cx="1474560" cy="414720"/>
          </a:xfrm>
          <a:prstGeom prst="roundRect">
            <a:avLst>
              <a:gd name="adj" fmla="val 16667"/>
            </a:avLst>
          </a:prstGeom>
          <a:solidFill>
            <a:srgbClr val="CCCCCC"/>
          </a:solidFill>
          <a:ln w="9525">
            <a:solidFill>
              <a:srgbClr val="000000"/>
            </a:solidFill>
            <a:round/>
            <a:headEnd/>
            <a:tailEnd/>
          </a:ln>
        </p:spPr>
        <p:txBody>
          <a:bodyPr wrap="none" lIns="81638" tIns="46305" rIns="81638" bIns="40819" anchor="ctr"/>
          <a:lstStyle>
            <a:lvl1pPr eaLnBrk="0">
              <a:tabLst>
                <a:tab pos="723900" algn="l"/>
                <a:tab pos="1447800" algn="l"/>
              </a:tabLst>
              <a:defRPr>
                <a:solidFill>
                  <a:schemeClr val="tx1"/>
                </a:solidFill>
                <a:latin typeface="Arial" panose="020B0604020202020204" pitchFamily="34" charset="0"/>
                <a:ea typeface="DejaVu Sans" charset="0"/>
                <a:cs typeface="DejaVu Sans" charset="0"/>
              </a:defRPr>
            </a:lvl1pPr>
            <a:lvl2pPr eaLnBrk="0">
              <a:tabLst>
                <a:tab pos="723900" algn="l"/>
                <a:tab pos="1447800" algn="l"/>
              </a:tabLst>
              <a:defRPr>
                <a:solidFill>
                  <a:schemeClr val="tx1"/>
                </a:solidFill>
                <a:latin typeface="Arial" panose="020B0604020202020204" pitchFamily="34" charset="0"/>
                <a:ea typeface="DejaVu Sans" charset="0"/>
                <a:cs typeface="DejaVu Sans" charset="0"/>
              </a:defRPr>
            </a:lvl2pPr>
            <a:lvl3pPr eaLnBrk="0">
              <a:tabLst>
                <a:tab pos="723900" algn="l"/>
                <a:tab pos="1447800" algn="l"/>
              </a:tabLst>
              <a:defRPr>
                <a:solidFill>
                  <a:schemeClr val="tx1"/>
                </a:solidFill>
                <a:latin typeface="Arial" panose="020B0604020202020204" pitchFamily="34" charset="0"/>
                <a:ea typeface="DejaVu Sans" charset="0"/>
                <a:cs typeface="DejaVu Sans" charset="0"/>
              </a:defRPr>
            </a:lvl3pPr>
            <a:lvl4pPr eaLnBrk="0">
              <a:tabLst>
                <a:tab pos="723900" algn="l"/>
                <a:tab pos="1447800" algn="l"/>
              </a:tabLst>
              <a:defRPr>
                <a:solidFill>
                  <a:schemeClr val="tx1"/>
                </a:solidFill>
                <a:latin typeface="Arial" panose="020B0604020202020204" pitchFamily="34" charset="0"/>
                <a:ea typeface="DejaVu Sans" charset="0"/>
                <a:cs typeface="DejaVu Sans" charset="0"/>
              </a:defRPr>
            </a:lvl4pPr>
            <a:lvl5pPr eaLnBrk="0">
              <a:tabLst>
                <a:tab pos="723900" algn="l"/>
                <a:tab pos="14478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9pPr>
          </a:lstStyle>
          <a:p>
            <a:pPr eaLnBrk="1">
              <a:lnSpc>
                <a:spcPct val="97000"/>
              </a:lnSpc>
            </a:pPr>
            <a:r>
              <a:rPr lang="en-US" altLang="zh-CN" sz="1451" b="0" i="1">
                <a:solidFill>
                  <a:srgbClr val="000000"/>
                </a:solidFill>
                <a:latin typeface="Courier 10 Pitch" pitchFamily="2" charset="0"/>
              </a:rPr>
              <a:t>accept(2, A)</a:t>
            </a:r>
          </a:p>
        </p:txBody>
      </p:sp>
      <p:sp>
        <p:nvSpPr>
          <p:cNvPr id="14367" name="Line 28">
            <a:extLst>
              <a:ext uri="{FF2B5EF4-FFF2-40B4-BE49-F238E27FC236}">
                <a16:creationId xmlns:a16="http://schemas.microsoft.com/office/drawing/2014/main" id="{1524DA6B-A37C-5F46-A801-215FF453E846}"/>
              </a:ext>
            </a:extLst>
          </p:cNvPr>
          <p:cNvSpPr>
            <a:spLocks noChangeShapeType="1"/>
          </p:cNvSpPr>
          <p:nvPr/>
        </p:nvSpPr>
        <p:spPr bwMode="auto">
          <a:xfrm>
            <a:off x="1969920" y="4665961"/>
            <a:ext cx="4043520" cy="1440"/>
          </a:xfrm>
          <a:prstGeom prst="line">
            <a:avLst/>
          </a:prstGeom>
          <a:noFill/>
          <a:ln w="18360">
            <a:solidFill>
              <a:srgbClr val="00B05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b="0"/>
          </a:p>
        </p:txBody>
      </p:sp>
      <p:sp>
        <p:nvSpPr>
          <p:cNvPr id="14368" name="Line 29">
            <a:extLst>
              <a:ext uri="{FF2B5EF4-FFF2-40B4-BE49-F238E27FC236}">
                <a16:creationId xmlns:a16="http://schemas.microsoft.com/office/drawing/2014/main" id="{2FA89C9C-808F-B84D-A46D-EC3EAF9B4228}"/>
              </a:ext>
            </a:extLst>
          </p:cNvPr>
          <p:cNvSpPr>
            <a:spLocks noChangeShapeType="1"/>
          </p:cNvSpPr>
          <p:nvPr/>
        </p:nvSpPr>
        <p:spPr bwMode="auto">
          <a:xfrm>
            <a:off x="1969920" y="4873321"/>
            <a:ext cx="5287680" cy="1440"/>
          </a:xfrm>
          <a:prstGeom prst="line">
            <a:avLst/>
          </a:prstGeom>
          <a:noFill/>
          <a:ln w="18360">
            <a:solidFill>
              <a:schemeClr val="accent6"/>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b="0"/>
          </a:p>
        </p:txBody>
      </p:sp>
      <p:sp>
        <p:nvSpPr>
          <p:cNvPr id="14369" name="AutoShape 30">
            <a:extLst>
              <a:ext uri="{FF2B5EF4-FFF2-40B4-BE49-F238E27FC236}">
                <a16:creationId xmlns:a16="http://schemas.microsoft.com/office/drawing/2014/main" id="{C698C653-20CC-9C4A-AC7D-5CCE97BCD624}"/>
              </a:ext>
            </a:extLst>
          </p:cNvPr>
          <p:cNvSpPr>
            <a:spLocks noChangeArrowheads="1"/>
          </p:cNvSpPr>
          <p:nvPr/>
        </p:nvSpPr>
        <p:spPr bwMode="auto">
          <a:xfrm>
            <a:off x="2695680" y="4665960"/>
            <a:ext cx="1635840" cy="414720"/>
          </a:xfrm>
          <a:prstGeom prst="roundRect">
            <a:avLst>
              <a:gd name="adj" fmla="val 16667"/>
            </a:avLst>
          </a:prstGeom>
          <a:solidFill>
            <a:srgbClr val="CCCCCC"/>
          </a:solidFill>
          <a:ln w="9525">
            <a:solidFill>
              <a:srgbClr val="000000"/>
            </a:solidFill>
            <a:round/>
            <a:headEnd/>
            <a:tailEnd/>
          </a:ln>
        </p:spPr>
        <p:txBody>
          <a:bodyPr wrap="none" lIns="81638" tIns="46305" rIns="81638" bIns="40819" anchor="ctr"/>
          <a:lstStyle>
            <a:lvl1pPr eaLnBrk="0">
              <a:tabLst>
                <a:tab pos="723900" algn="l"/>
                <a:tab pos="1447800" algn="l"/>
              </a:tabLst>
              <a:defRPr>
                <a:solidFill>
                  <a:schemeClr val="tx1"/>
                </a:solidFill>
                <a:latin typeface="Arial" panose="020B0604020202020204" pitchFamily="34" charset="0"/>
                <a:ea typeface="DejaVu Sans" charset="0"/>
                <a:cs typeface="DejaVu Sans" charset="0"/>
              </a:defRPr>
            </a:lvl1pPr>
            <a:lvl2pPr eaLnBrk="0">
              <a:tabLst>
                <a:tab pos="723900" algn="l"/>
                <a:tab pos="1447800" algn="l"/>
              </a:tabLst>
              <a:defRPr>
                <a:solidFill>
                  <a:schemeClr val="tx1"/>
                </a:solidFill>
                <a:latin typeface="Arial" panose="020B0604020202020204" pitchFamily="34" charset="0"/>
                <a:ea typeface="DejaVu Sans" charset="0"/>
                <a:cs typeface="DejaVu Sans" charset="0"/>
              </a:defRPr>
            </a:lvl2pPr>
            <a:lvl3pPr eaLnBrk="0">
              <a:tabLst>
                <a:tab pos="723900" algn="l"/>
                <a:tab pos="1447800" algn="l"/>
              </a:tabLst>
              <a:defRPr>
                <a:solidFill>
                  <a:schemeClr val="tx1"/>
                </a:solidFill>
                <a:latin typeface="Arial" panose="020B0604020202020204" pitchFamily="34" charset="0"/>
                <a:ea typeface="DejaVu Sans" charset="0"/>
                <a:cs typeface="DejaVu Sans" charset="0"/>
              </a:defRPr>
            </a:lvl3pPr>
            <a:lvl4pPr eaLnBrk="0">
              <a:tabLst>
                <a:tab pos="723900" algn="l"/>
                <a:tab pos="1447800" algn="l"/>
              </a:tabLst>
              <a:defRPr>
                <a:solidFill>
                  <a:schemeClr val="tx1"/>
                </a:solidFill>
                <a:latin typeface="Arial" panose="020B0604020202020204" pitchFamily="34" charset="0"/>
                <a:ea typeface="DejaVu Sans" charset="0"/>
                <a:cs typeface="DejaVu Sans" charset="0"/>
              </a:defRPr>
            </a:lvl4pPr>
            <a:lvl5pPr eaLnBrk="0">
              <a:tabLst>
                <a:tab pos="723900" algn="l"/>
                <a:tab pos="14478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9pPr>
          </a:lstStyle>
          <a:p>
            <a:pPr eaLnBrk="1">
              <a:lnSpc>
                <a:spcPct val="97000"/>
              </a:lnSpc>
            </a:pPr>
            <a:r>
              <a:rPr lang="en-US" altLang="zh-CN" sz="1451" b="0" i="1">
                <a:solidFill>
                  <a:srgbClr val="000000"/>
                </a:solidFill>
                <a:latin typeface="Courier 10 Pitch" pitchFamily="2" charset="0"/>
              </a:rPr>
              <a:t>accepted(2, I)</a:t>
            </a:r>
          </a:p>
        </p:txBody>
      </p:sp>
      <p:sp>
        <p:nvSpPr>
          <p:cNvPr id="14370" name="AutoShape 31">
            <a:extLst>
              <a:ext uri="{FF2B5EF4-FFF2-40B4-BE49-F238E27FC236}">
                <a16:creationId xmlns:a16="http://schemas.microsoft.com/office/drawing/2014/main" id="{C185215A-87C7-0143-B571-C99816C366CA}"/>
              </a:ext>
            </a:extLst>
          </p:cNvPr>
          <p:cNvSpPr>
            <a:spLocks noChangeArrowheads="1"/>
          </p:cNvSpPr>
          <p:nvPr/>
        </p:nvSpPr>
        <p:spPr bwMode="auto">
          <a:xfrm>
            <a:off x="2615040" y="4562280"/>
            <a:ext cx="1635840" cy="414720"/>
          </a:xfrm>
          <a:prstGeom prst="roundRect">
            <a:avLst>
              <a:gd name="adj" fmla="val 16667"/>
            </a:avLst>
          </a:prstGeom>
          <a:solidFill>
            <a:srgbClr val="CCCCCC"/>
          </a:solidFill>
          <a:ln w="9525">
            <a:solidFill>
              <a:srgbClr val="000000"/>
            </a:solidFill>
            <a:round/>
            <a:headEnd/>
            <a:tailEnd/>
          </a:ln>
        </p:spPr>
        <p:txBody>
          <a:bodyPr wrap="none" lIns="81638" tIns="46305" rIns="81638" bIns="40819" anchor="ctr"/>
          <a:lstStyle>
            <a:lvl1pPr eaLnBrk="0">
              <a:tabLst>
                <a:tab pos="723900" algn="l"/>
                <a:tab pos="1447800" algn="l"/>
              </a:tabLst>
              <a:defRPr>
                <a:solidFill>
                  <a:schemeClr val="tx1"/>
                </a:solidFill>
                <a:latin typeface="Arial" panose="020B0604020202020204" pitchFamily="34" charset="0"/>
                <a:ea typeface="DejaVu Sans" charset="0"/>
                <a:cs typeface="DejaVu Sans" charset="0"/>
              </a:defRPr>
            </a:lvl1pPr>
            <a:lvl2pPr eaLnBrk="0">
              <a:tabLst>
                <a:tab pos="723900" algn="l"/>
                <a:tab pos="1447800" algn="l"/>
              </a:tabLst>
              <a:defRPr>
                <a:solidFill>
                  <a:schemeClr val="tx1"/>
                </a:solidFill>
                <a:latin typeface="Arial" panose="020B0604020202020204" pitchFamily="34" charset="0"/>
                <a:ea typeface="DejaVu Sans" charset="0"/>
                <a:cs typeface="DejaVu Sans" charset="0"/>
              </a:defRPr>
            </a:lvl2pPr>
            <a:lvl3pPr eaLnBrk="0">
              <a:tabLst>
                <a:tab pos="723900" algn="l"/>
                <a:tab pos="1447800" algn="l"/>
              </a:tabLst>
              <a:defRPr>
                <a:solidFill>
                  <a:schemeClr val="tx1"/>
                </a:solidFill>
                <a:latin typeface="Arial" panose="020B0604020202020204" pitchFamily="34" charset="0"/>
                <a:ea typeface="DejaVu Sans" charset="0"/>
                <a:cs typeface="DejaVu Sans" charset="0"/>
              </a:defRPr>
            </a:lvl3pPr>
            <a:lvl4pPr eaLnBrk="0">
              <a:tabLst>
                <a:tab pos="723900" algn="l"/>
                <a:tab pos="1447800" algn="l"/>
              </a:tabLst>
              <a:defRPr>
                <a:solidFill>
                  <a:schemeClr val="tx1"/>
                </a:solidFill>
                <a:latin typeface="Arial" panose="020B0604020202020204" pitchFamily="34" charset="0"/>
                <a:ea typeface="DejaVu Sans" charset="0"/>
                <a:cs typeface="DejaVu Sans" charset="0"/>
              </a:defRPr>
            </a:lvl4pPr>
            <a:lvl5pPr eaLnBrk="0">
              <a:tabLst>
                <a:tab pos="723900" algn="l"/>
                <a:tab pos="14478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9pPr>
          </a:lstStyle>
          <a:p>
            <a:pPr eaLnBrk="1">
              <a:lnSpc>
                <a:spcPct val="97000"/>
              </a:lnSpc>
            </a:pPr>
            <a:r>
              <a:rPr lang="en-US" altLang="zh-CN" sz="1451" b="0" i="1">
                <a:solidFill>
                  <a:srgbClr val="000000"/>
                </a:solidFill>
                <a:latin typeface="Courier 10 Pitch" pitchFamily="2" charset="0"/>
              </a:rPr>
              <a:t>accepted(2, A)</a:t>
            </a:r>
          </a:p>
        </p:txBody>
      </p:sp>
      <p:sp>
        <p:nvSpPr>
          <p:cNvPr id="14371" name="Text Box 32">
            <a:extLst>
              <a:ext uri="{FF2B5EF4-FFF2-40B4-BE49-F238E27FC236}">
                <a16:creationId xmlns:a16="http://schemas.microsoft.com/office/drawing/2014/main" id="{6598ABBE-4A76-2B4F-9E99-29A955D2C6D3}"/>
              </a:ext>
            </a:extLst>
          </p:cNvPr>
          <p:cNvSpPr txBox="1">
            <a:spLocks noChangeArrowheads="1"/>
          </p:cNvSpPr>
          <p:nvPr/>
        </p:nvSpPr>
        <p:spPr bwMode="auto">
          <a:xfrm>
            <a:off x="7568640" y="1666441"/>
            <a:ext cx="1347840" cy="30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8360">
                <a:solidFill>
                  <a:srgbClr val="000000"/>
                </a:solidFill>
                <a:round/>
                <a:headEnd/>
                <a:tailEnd type="triangle" w="med" len="med"/>
              </a14:hiddenLine>
            </a:ext>
          </a:extLst>
        </p:spPr>
        <p:txBody>
          <a:bodyPr lIns="89802" tIns="61783" rIns="89802" bIns="48983" anchor="ctr"/>
          <a:lstStyle>
            <a:lvl1pPr eaLnBrk="0">
              <a:tabLst>
                <a:tab pos="723900" algn="l"/>
                <a:tab pos="1447800" algn="l"/>
              </a:tabLst>
              <a:defRPr>
                <a:solidFill>
                  <a:schemeClr val="tx1"/>
                </a:solidFill>
                <a:latin typeface="Arial" panose="020B0604020202020204" pitchFamily="34" charset="0"/>
                <a:ea typeface="DejaVu Sans" charset="0"/>
                <a:cs typeface="DejaVu Sans" charset="0"/>
              </a:defRPr>
            </a:lvl1pPr>
            <a:lvl2pPr eaLnBrk="0">
              <a:tabLst>
                <a:tab pos="723900" algn="l"/>
                <a:tab pos="1447800" algn="l"/>
              </a:tabLst>
              <a:defRPr>
                <a:solidFill>
                  <a:schemeClr val="tx1"/>
                </a:solidFill>
                <a:latin typeface="Arial" panose="020B0604020202020204" pitchFamily="34" charset="0"/>
                <a:ea typeface="DejaVu Sans" charset="0"/>
                <a:cs typeface="DejaVu Sans" charset="0"/>
              </a:defRPr>
            </a:lvl2pPr>
            <a:lvl3pPr eaLnBrk="0">
              <a:tabLst>
                <a:tab pos="723900" algn="l"/>
                <a:tab pos="1447800" algn="l"/>
              </a:tabLst>
              <a:defRPr>
                <a:solidFill>
                  <a:schemeClr val="tx1"/>
                </a:solidFill>
                <a:latin typeface="Arial" panose="020B0604020202020204" pitchFamily="34" charset="0"/>
                <a:ea typeface="DejaVu Sans" charset="0"/>
                <a:cs typeface="DejaVu Sans" charset="0"/>
              </a:defRPr>
            </a:lvl3pPr>
            <a:lvl4pPr eaLnBrk="0">
              <a:tabLst>
                <a:tab pos="723900" algn="l"/>
                <a:tab pos="1447800" algn="l"/>
              </a:tabLst>
              <a:defRPr>
                <a:solidFill>
                  <a:schemeClr val="tx1"/>
                </a:solidFill>
                <a:latin typeface="Arial" panose="020B0604020202020204" pitchFamily="34" charset="0"/>
                <a:ea typeface="DejaVu Sans" charset="0"/>
                <a:cs typeface="DejaVu Sans" charset="0"/>
              </a:defRPr>
            </a:lvl4pPr>
            <a:lvl5pPr eaLnBrk="0">
              <a:tabLst>
                <a:tab pos="723900" algn="l"/>
                <a:tab pos="14478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9pPr>
          </a:lstStyle>
          <a:p>
            <a:pPr eaLnBrk="1"/>
            <a:r>
              <a:rPr lang="en-US" altLang="zh-CN" sz="1451" b="0">
                <a:solidFill>
                  <a:srgbClr val="808080"/>
                </a:solidFill>
              </a:rPr>
              <a:t>continued...</a:t>
            </a:r>
          </a:p>
        </p:txBody>
      </p:sp>
      <p:sp>
        <p:nvSpPr>
          <p:cNvPr id="14372" name="Line 33">
            <a:extLst>
              <a:ext uri="{FF2B5EF4-FFF2-40B4-BE49-F238E27FC236}">
                <a16:creationId xmlns:a16="http://schemas.microsoft.com/office/drawing/2014/main" id="{A3256F17-86C9-E94D-AD62-023CD0DCFE93}"/>
              </a:ext>
            </a:extLst>
          </p:cNvPr>
          <p:cNvSpPr>
            <a:spLocks noChangeShapeType="1"/>
          </p:cNvSpPr>
          <p:nvPr/>
        </p:nvSpPr>
        <p:spPr bwMode="auto">
          <a:xfrm>
            <a:off x="311040" y="1659241"/>
            <a:ext cx="7672320" cy="1440"/>
          </a:xfrm>
          <a:prstGeom prst="line">
            <a:avLst/>
          </a:prstGeom>
          <a:noFill/>
          <a:ln w="18360">
            <a:solidFill>
              <a:srgbClr val="80808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b="0"/>
          </a:p>
        </p:txBody>
      </p:sp>
      <p:sp>
        <p:nvSpPr>
          <p:cNvPr id="2" name="日期占位符 1">
            <a:extLst>
              <a:ext uri="{FF2B5EF4-FFF2-40B4-BE49-F238E27FC236}">
                <a16:creationId xmlns:a16="http://schemas.microsoft.com/office/drawing/2014/main" id="{CF940660-E150-8D49-A33D-FE318E6873D1}"/>
              </a:ext>
            </a:extLst>
          </p:cNvPr>
          <p:cNvSpPr>
            <a:spLocks noGrp="1"/>
          </p:cNvSpPr>
          <p:nvPr>
            <p:ph type="dt" sz="half" idx="10"/>
          </p:nvPr>
        </p:nvSpPr>
        <p:spPr/>
        <p:txBody>
          <a:bodyPr/>
          <a:lstStyle/>
          <a:p>
            <a:pPr>
              <a:defRPr/>
            </a:pPr>
            <a:fld id="{2270AA4B-02AE-FD40-A82B-834719C1AE2F}" type="datetime1">
              <a:rPr lang="zh-CN" altLang="en-US" smtClean="0"/>
              <a:t>2022/10/9</a:t>
            </a:fld>
            <a:endParaRPr lang="zh-CN" altLang="en-US"/>
          </a:p>
        </p:txBody>
      </p:sp>
      <p:sp>
        <p:nvSpPr>
          <p:cNvPr id="3" name="页脚占位符 2">
            <a:extLst>
              <a:ext uri="{FF2B5EF4-FFF2-40B4-BE49-F238E27FC236}">
                <a16:creationId xmlns:a16="http://schemas.microsoft.com/office/drawing/2014/main" id="{3F0F00AC-346E-CA45-A146-C401501399AE}"/>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32EAC522-4CA5-D64C-BA16-96BD0100DD7F}"/>
              </a:ext>
            </a:extLst>
          </p:cNvPr>
          <p:cNvSpPr>
            <a:spLocks noGrp="1"/>
          </p:cNvSpPr>
          <p:nvPr>
            <p:ph type="sldNum" sz="quarter" idx="12"/>
          </p:nvPr>
        </p:nvSpPr>
        <p:spPr/>
        <p:txBody>
          <a:bodyPr/>
          <a:lstStyle/>
          <a:p>
            <a:pPr>
              <a:defRPr/>
            </a:pPr>
            <a:fld id="{A708B701-5FBB-174D-BFCC-F7501A89C2A2}" type="slidenum">
              <a:rPr lang="zh-CN" altLang="en-US" smtClean="0"/>
              <a:pPr>
                <a:defRPr/>
              </a:pPr>
              <a:t>86</a:t>
            </a:fld>
            <a:endParaRPr lang="zh-CN" altLang="en-US"/>
          </a:p>
        </p:txBody>
      </p:sp>
    </p:spTree>
    <p:extLst>
      <p:ext uri="{BB962C8B-B14F-4D97-AF65-F5344CB8AC3E}">
        <p14:creationId xmlns:p14="http://schemas.microsoft.com/office/powerpoint/2010/main" val="303945978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C206FB5-CDBB-BC45-ABAA-6664F07D1AA6}"/>
              </a:ext>
            </a:extLst>
          </p:cNvPr>
          <p:cNvSpPr>
            <a:spLocks noGrp="1"/>
          </p:cNvSpPr>
          <p:nvPr>
            <p:ph type="title"/>
          </p:nvPr>
        </p:nvSpPr>
        <p:spPr/>
        <p:txBody>
          <a:bodyPr/>
          <a:lstStyle/>
          <a:p>
            <a:r>
              <a:rPr kumimoji="1" lang="en-US" altLang="zh-CN" dirty="0"/>
              <a:t>Paxos:</a:t>
            </a:r>
            <a:r>
              <a:rPr kumimoji="1" lang="zh-CN" altLang="en-US" dirty="0"/>
              <a:t> </a:t>
            </a:r>
            <a:r>
              <a:rPr kumimoji="1" lang="en-US" altLang="zh-CN" dirty="0"/>
              <a:t>keep</a:t>
            </a:r>
            <a:r>
              <a:rPr kumimoji="1" lang="zh-CN" altLang="en-US" dirty="0"/>
              <a:t> </a:t>
            </a:r>
            <a:r>
              <a:rPr kumimoji="1" lang="en-US" altLang="zh-CN" dirty="0"/>
              <a:t>trying</a:t>
            </a:r>
            <a:r>
              <a:rPr kumimoji="1" lang="zh-CN" altLang="en-US" dirty="0"/>
              <a:t> </a:t>
            </a:r>
            <a:r>
              <a:rPr kumimoji="1" lang="en-US" altLang="zh-CN" dirty="0"/>
              <a:t>if</a:t>
            </a:r>
            <a:r>
              <a:rPr kumimoji="1" lang="zh-CN" altLang="en-US" dirty="0"/>
              <a:t> </a:t>
            </a:r>
            <a:r>
              <a:rPr kumimoji="1" lang="en-US" altLang="zh-CN" dirty="0"/>
              <a:t>you</a:t>
            </a:r>
            <a:r>
              <a:rPr kumimoji="1" lang="zh-CN" altLang="en-US" dirty="0"/>
              <a:t> </a:t>
            </a:r>
            <a:r>
              <a:rPr kumimoji="1" lang="en-US" altLang="zh-CN" dirty="0"/>
              <a:t>need</a:t>
            </a:r>
            <a:r>
              <a:rPr kumimoji="1" lang="zh-CN" altLang="en-US" dirty="0"/>
              <a:t> </a:t>
            </a:r>
            <a:r>
              <a:rPr kumimoji="1" lang="en-US" altLang="zh-CN" dirty="0"/>
              <a:t>to</a:t>
            </a:r>
            <a:endParaRPr kumimoji="1" lang="zh-CN" altLang="en-US" dirty="0"/>
          </a:p>
        </p:txBody>
      </p:sp>
      <p:sp>
        <p:nvSpPr>
          <p:cNvPr id="6" name="内容占位符 5">
            <a:extLst>
              <a:ext uri="{FF2B5EF4-FFF2-40B4-BE49-F238E27FC236}">
                <a16:creationId xmlns:a16="http://schemas.microsoft.com/office/drawing/2014/main" id="{C77B8E6B-04A0-0D42-B02D-52B8905B14FB}"/>
              </a:ext>
            </a:extLst>
          </p:cNvPr>
          <p:cNvSpPr>
            <a:spLocks noGrp="1"/>
          </p:cNvSpPr>
          <p:nvPr>
            <p:ph idx="1"/>
          </p:nvPr>
        </p:nvSpPr>
        <p:spPr/>
        <p:txBody>
          <a:bodyPr/>
          <a:lstStyle/>
          <a:p>
            <a:r>
              <a:rPr lang="en-US" altLang="zh-CN" dirty="0"/>
              <a:t>A proposal </a:t>
            </a:r>
            <a:r>
              <a:rPr lang="en-US" altLang="zh-CN" i="1" dirty="0"/>
              <a:t>N </a:t>
            </a:r>
            <a:r>
              <a:rPr lang="en-US" altLang="zh-CN" dirty="0"/>
              <a:t>may fail because</a:t>
            </a:r>
          </a:p>
          <a:p>
            <a:pPr lvl="1"/>
            <a:r>
              <a:rPr lang="en-US" altLang="zh-CN" dirty="0"/>
              <a:t>The acceptor may have made a new promise to ignore all proposals less</a:t>
            </a:r>
            <a:r>
              <a:rPr lang="zh-CN" altLang="en-US" dirty="0"/>
              <a:t> </a:t>
            </a:r>
            <a:r>
              <a:rPr lang="en-US" altLang="zh-CN" dirty="0"/>
              <a:t>than some value </a:t>
            </a:r>
            <a:r>
              <a:rPr lang="en-US" altLang="zh-CN" i="1" dirty="0"/>
              <a:t>M </a:t>
            </a:r>
            <a:r>
              <a:rPr lang="en-US" altLang="zh-CN" dirty="0"/>
              <a:t>&gt;</a:t>
            </a:r>
            <a:r>
              <a:rPr lang="en-US" altLang="zh-CN" i="1" dirty="0"/>
              <a:t>N</a:t>
            </a:r>
          </a:p>
          <a:p>
            <a:pPr lvl="1"/>
            <a:r>
              <a:rPr lang="en-US" altLang="zh-CN" dirty="0"/>
              <a:t>A proposer does not receive a quorum of responses: either </a:t>
            </a:r>
            <a:r>
              <a:rPr lang="en-US" altLang="zh-CN" i="1" dirty="0"/>
              <a:t>promise</a:t>
            </a:r>
            <a:r>
              <a:rPr lang="zh-CN" altLang="en-US" i="1" dirty="0"/>
              <a:t> </a:t>
            </a:r>
            <a:r>
              <a:rPr lang="en-US" altLang="zh-CN" dirty="0"/>
              <a:t>(phase 1b) or </a:t>
            </a:r>
            <a:r>
              <a:rPr lang="en-US" altLang="zh-CN" i="1" dirty="0"/>
              <a:t>accept </a:t>
            </a:r>
            <a:r>
              <a:rPr lang="en-US" altLang="zh-CN" dirty="0"/>
              <a:t>(phase 2b)</a:t>
            </a:r>
          </a:p>
          <a:p>
            <a:r>
              <a:rPr lang="en-US" altLang="zh-CN" dirty="0"/>
              <a:t>Algorithm then has to be restarted with a higher proposal #</a:t>
            </a:r>
          </a:p>
          <a:p>
            <a:pPr lvl="1"/>
            <a:r>
              <a:rPr kumimoji="1" lang="en-US" altLang="zh-CN" dirty="0"/>
              <a:t>Dueling</a:t>
            </a:r>
            <a:r>
              <a:rPr kumimoji="1" lang="zh-CN" altLang="en-US" dirty="0"/>
              <a:t> </a:t>
            </a:r>
            <a:r>
              <a:rPr kumimoji="1" lang="en-US" altLang="zh-CN" dirty="0"/>
              <a:t>proposers:</a:t>
            </a:r>
            <a:r>
              <a:rPr kumimoji="1" lang="zh-CN" altLang="en-US" dirty="0"/>
              <a:t> </a:t>
            </a:r>
            <a:r>
              <a:rPr kumimoji="1" lang="en-US" altLang="zh-CN" dirty="0"/>
              <a:t>risk</a:t>
            </a:r>
            <a:r>
              <a:rPr kumimoji="1" lang="zh-CN" altLang="en-US" dirty="0"/>
              <a:t> </a:t>
            </a:r>
            <a:r>
              <a:rPr kumimoji="1" lang="en-US" altLang="zh-CN" dirty="0"/>
              <a:t>of</a:t>
            </a:r>
            <a:r>
              <a:rPr kumimoji="1" lang="zh-CN" altLang="en-US" dirty="0"/>
              <a:t> </a:t>
            </a:r>
            <a:r>
              <a:rPr kumimoji="1" lang="en-US" altLang="zh-CN" dirty="0" err="1"/>
              <a:t>livelock</a:t>
            </a:r>
            <a:endParaRPr kumimoji="1" lang="en-US" altLang="zh-CN" dirty="0"/>
          </a:p>
          <a:p>
            <a:r>
              <a:rPr kumimoji="1" lang="en-US" altLang="zh-CN" dirty="0"/>
              <a:t>Multi-Paxos</a:t>
            </a:r>
            <a:endParaRPr kumimoji="1" lang="zh-CN" altLang="en-US" dirty="0"/>
          </a:p>
        </p:txBody>
      </p:sp>
      <p:sp>
        <p:nvSpPr>
          <p:cNvPr id="2" name="日期占位符 1">
            <a:extLst>
              <a:ext uri="{FF2B5EF4-FFF2-40B4-BE49-F238E27FC236}">
                <a16:creationId xmlns:a16="http://schemas.microsoft.com/office/drawing/2014/main" id="{80BC6573-59C4-CB44-A87C-EC78A5CAF73E}"/>
              </a:ext>
            </a:extLst>
          </p:cNvPr>
          <p:cNvSpPr>
            <a:spLocks noGrp="1"/>
          </p:cNvSpPr>
          <p:nvPr>
            <p:ph type="dt" sz="half" idx="10"/>
          </p:nvPr>
        </p:nvSpPr>
        <p:spPr/>
        <p:txBody>
          <a:bodyPr/>
          <a:lstStyle/>
          <a:p>
            <a:pPr>
              <a:defRPr/>
            </a:pPr>
            <a:fld id="{6A2CCCAE-400E-D644-A6D1-958CEA13BA95}" type="datetime1">
              <a:rPr lang="zh-CN" altLang="en-US" smtClean="0"/>
              <a:t>2022/10/9</a:t>
            </a:fld>
            <a:endParaRPr lang="zh-CN" altLang="en-US"/>
          </a:p>
        </p:txBody>
      </p:sp>
      <p:sp>
        <p:nvSpPr>
          <p:cNvPr id="3" name="页脚占位符 2">
            <a:extLst>
              <a:ext uri="{FF2B5EF4-FFF2-40B4-BE49-F238E27FC236}">
                <a16:creationId xmlns:a16="http://schemas.microsoft.com/office/drawing/2014/main" id="{944AB979-8FB5-8041-B82F-96F384B5BFA1}"/>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84D6B82E-C6DD-DA41-914A-12B0B4C6BD89}"/>
              </a:ext>
            </a:extLst>
          </p:cNvPr>
          <p:cNvSpPr>
            <a:spLocks noGrp="1"/>
          </p:cNvSpPr>
          <p:nvPr>
            <p:ph type="sldNum" sz="quarter" idx="12"/>
          </p:nvPr>
        </p:nvSpPr>
        <p:spPr/>
        <p:txBody>
          <a:bodyPr/>
          <a:lstStyle/>
          <a:p>
            <a:pPr>
              <a:defRPr/>
            </a:pPr>
            <a:fld id="{A708B701-5FBB-174D-BFCC-F7501A89C2A2}" type="slidenum">
              <a:rPr lang="zh-CN" altLang="en-US" smtClean="0"/>
              <a:pPr>
                <a:defRPr/>
              </a:pPr>
              <a:t>87</a:t>
            </a:fld>
            <a:endParaRPr lang="zh-CN" altLang="en-US"/>
          </a:p>
        </p:txBody>
      </p:sp>
    </p:spTree>
    <p:extLst>
      <p:ext uri="{BB962C8B-B14F-4D97-AF65-F5344CB8AC3E}">
        <p14:creationId xmlns:p14="http://schemas.microsoft.com/office/powerpoint/2010/main" val="19294604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Oval 1">
            <a:extLst>
              <a:ext uri="{FF2B5EF4-FFF2-40B4-BE49-F238E27FC236}">
                <a16:creationId xmlns:a16="http://schemas.microsoft.com/office/drawing/2014/main" id="{C5373224-F24E-4745-BD76-40250575AA11}"/>
              </a:ext>
            </a:extLst>
          </p:cNvPr>
          <p:cNvSpPr>
            <a:spLocks noChangeArrowheads="1"/>
          </p:cNvSpPr>
          <p:nvPr/>
        </p:nvSpPr>
        <p:spPr bwMode="auto">
          <a:xfrm>
            <a:off x="4296960" y="438121"/>
            <a:ext cx="944640" cy="544320"/>
          </a:xfrm>
          <a:prstGeom prst="ellipse">
            <a:avLst/>
          </a:prstGeom>
          <a:solidFill>
            <a:srgbClr val="FF8080"/>
          </a:solidFill>
          <a:ln w="18360">
            <a:solidFill>
              <a:srgbClr val="FF0000"/>
            </a:solidFill>
            <a:round/>
            <a:headEnd/>
            <a:tailEnd/>
          </a:ln>
        </p:spPr>
        <p:txBody>
          <a:bodyPr wrap="none" lIns="89802" tIns="63384" rIns="89802" bIns="48983" anchor="ctr"/>
          <a:lstStyle>
            <a:lvl1pPr eaLnBrk="0">
              <a:tabLst>
                <a:tab pos="723900" algn="l"/>
              </a:tabLst>
              <a:defRPr>
                <a:solidFill>
                  <a:schemeClr val="tx1"/>
                </a:solidFill>
                <a:latin typeface="Arial" panose="020B0604020202020204" pitchFamily="34" charset="0"/>
                <a:ea typeface="DejaVu Sans" charset="0"/>
                <a:cs typeface="DejaVu Sans" charset="0"/>
              </a:defRPr>
            </a:lvl1pPr>
            <a:lvl2pPr eaLnBrk="0">
              <a:tabLst>
                <a:tab pos="723900" algn="l"/>
              </a:tabLst>
              <a:defRPr>
                <a:solidFill>
                  <a:schemeClr val="tx1"/>
                </a:solidFill>
                <a:latin typeface="Arial" panose="020B0604020202020204" pitchFamily="34" charset="0"/>
                <a:ea typeface="DejaVu Sans" charset="0"/>
                <a:cs typeface="DejaVu Sans" charset="0"/>
              </a:defRPr>
            </a:lvl2pPr>
            <a:lvl3pPr eaLnBrk="0">
              <a:tabLst>
                <a:tab pos="723900" algn="l"/>
              </a:tabLst>
              <a:defRPr>
                <a:solidFill>
                  <a:schemeClr val="tx1"/>
                </a:solidFill>
                <a:latin typeface="Arial" panose="020B0604020202020204" pitchFamily="34" charset="0"/>
                <a:ea typeface="DejaVu Sans" charset="0"/>
                <a:cs typeface="DejaVu Sans" charset="0"/>
              </a:defRPr>
            </a:lvl3pPr>
            <a:lvl4pPr eaLnBrk="0">
              <a:tabLst>
                <a:tab pos="723900" algn="l"/>
              </a:tabLst>
              <a:defRPr>
                <a:solidFill>
                  <a:schemeClr val="tx1"/>
                </a:solidFill>
                <a:latin typeface="Arial" panose="020B0604020202020204" pitchFamily="34" charset="0"/>
                <a:ea typeface="DejaVu Sans" charset="0"/>
                <a:cs typeface="DejaVu Sans" charset="0"/>
              </a:defRPr>
            </a:lvl4pPr>
            <a:lvl5pPr eaLnBrk="0">
              <a:tabLst>
                <a:tab pos="7239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9pPr>
          </a:lstStyle>
          <a:p>
            <a:pPr algn="ctr" eaLnBrk="1"/>
            <a:r>
              <a:rPr lang="en-US" altLang="zh-CN" b="0">
                <a:solidFill>
                  <a:srgbClr val="000000"/>
                </a:solidFill>
              </a:rPr>
              <a:t>A1</a:t>
            </a:r>
          </a:p>
        </p:txBody>
      </p:sp>
      <p:sp>
        <p:nvSpPr>
          <p:cNvPr id="16389" name="Oval 2">
            <a:extLst>
              <a:ext uri="{FF2B5EF4-FFF2-40B4-BE49-F238E27FC236}">
                <a16:creationId xmlns:a16="http://schemas.microsoft.com/office/drawing/2014/main" id="{DC7C1DDC-49A0-4841-A2BD-C4B70CB49CE6}"/>
              </a:ext>
            </a:extLst>
          </p:cNvPr>
          <p:cNvSpPr>
            <a:spLocks noChangeArrowheads="1"/>
          </p:cNvSpPr>
          <p:nvPr/>
        </p:nvSpPr>
        <p:spPr bwMode="auto">
          <a:xfrm>
            <a:off x="368640" y="415081"/>
            <a:ext cx="944640" cy="544320"/>
          </a:xfrm>
          <a:prstGeom prst="ellipse">
            <a:avLst/>
          </a:prstGeom>
          <a:solidFill>
            <a:srgbClr val="99CCFF"/>
          </a:solidFill>
          <a:ln w="18360">
            <a:solidFill>
              <a:srgbClr val="0000FF"/>
            </a:solidFill>
            <a:round/>
            <a:headEnd/>
            <a:tailEnd/>
          </a:ln>
        </p:spPr>
        <p:txBody>
          <a:bodyPr wrap="none" lIns="89802" tIns="63384" rIns="89802" bIns="48983" anchor="ctr"/>
          <a:lstStyle>
            <a:lvl1pPr eaLnBrk="0">
              <a:tabLst>
                <a:tab pos="723900" algn="l"/>
              </a:tabLst>
              <a:defRPr>
                <a:solidFill>
                  <a:schemeClr val="tx1"/>
                </a:solidFill>
                <a:latin typeface="Arial" panose="020B0604020202020204" pitchFamily="34" charset="0"/>
                <a:ea typeface="DejaVu Sans" charset="0"/>
                <a:cs typeface="DejaVu Sans" charset="0"/>
              </a:defRPr>
            </a:lvl1pPr>
            <a:lvl2pPr eaLnBrk="0">
              <a:tabLst>
                <a:tab pos="723900" algn="l"/>
              </a:tabLst>
              <a:defRPr>
                <a:solidFill>
                  <a:schemeClr val="tx1"/>
                </a:solidFill>
                <a:latin typeface="Arial" panose="020B0604020202020204" pitchFamily="34" charset="0"/>
                <a:ea typeface="DejaVu Sans" charset="0"/>
                <a:cs typeface="DejaVu Sans" charset="0"/>
              </a:defRPr>
            </a:lvl2pPr>
            <a:lvl3pPr eaLnBrk="0">
              <a:tabLst>
                <a:tab pos="723900" algn="l"/>
              </a:tabLst>
              <a:defRPr>
                <a:solidFill>
                  <a:schemeClr val="tx1"/>
                </a:solidFill>
                <a:latin typeface="Arial" panose="020B0604020202020204" pitchFamily="34" charset="0"/>
                <a:ea typeface="DejaVu Sans" charset="0"/>
                <a:cs typeface="DejaVu Sans" charset="0"/>
              </a:defRPr>
            </a:lvl3pPr>
            <a:lvl4pPr eaLnBrk="0">
              <a:tabLst>
                <a:tab pos="723900" algn="l"/>
              </a:tabLst>
              <a:defRPr>
                <a:solidFill>
                  <a:schemeClr val="tx1"/>
                </a:solidFill>
                <a:latin typeface="Arial" panose="020B0604020202020204" pitchFamily="34" charset="0"/>
                <a:ea typeface="DejaVu Sans" charset="0"/>
                <a:cs typeface="DejaVu Sans" charset="0"/>
              </a:defRPr>
            </a:lvl4pPr>
            <a:lvl5pPr eaLnBrk="0">
              <a:tabLst>
                <a:tab pos="7239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9pPr>
          </a:lstStyle>
          <a:p>
            <a:pPr algn="ctr" eaLnBrk="1"/>
            <a:r>
              <a:rPr lang="en-US" altLang="zh-CN" b="0">
                <a:solidFill>
                  <a:srgbClr val="000000"/>
                </a:solidFill>
              </a:rPr>
              <a:t>P1</a:t>
            </a:r>
          </a:p>
        </p:txBody>
      </p:sp>
      <p:sp>
        <p:nvSpPr>
          <p:cNvPr id="16390" name="Line 3">
            <a:extLst>
              <a:ext uri="{FF2B5EF4-FFF2-40B4-BE49-F238E27FC236}">
                <a16:creationId xmlns:a16="http://schemas.microsoft.com/office/drawing/2014/main" id="{EA937804-BA98-2C42-9715-9AA21297DA03}"/>
              </a:ext>
            </a:extLst>
          </p:cNvPr>
          <p:cNvSpPr>
            <a:spLocks noChangeShapeType="1"/>
          </p:cNvSpPr>
          <p:nvPr/>
        </p:nvSpPr>
        <p:spPr bwMode="auto">
          <a:xfrm>
            <a:off x="829441" y="979560"/>
            <a:ext cx="1440" cy="5137920"/>
          </a:xfrm>
          <a:prstGeom prst="line">
            <a:avLst/>
          </a:prstGeom>
          <a:noFill/>
          <a:ln w="9525">
            <a:solidFill>
              <a:srgbClr val="80808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0"/>
          </a:p>
        </p:txBody>
      </p:sp>
      <p:sp>
        <p:nvSpPr>
          <p:cNvPr id="16391" name="Line 4">
            <a:extLst>
              <a:ext uri="{FF2B5EF4-FFF2-40B4-BE49-F238E27FC236}">
                <a16:creationId xmlns:a16="http://schemas.microsoft.com/office/drawing/2014/main" id="{E1097C5D-5285-7447-8BCF-A54D4A4F1E4A}"/>
              </a:ext>
            </a:extLst>
          </p:cNvPr>
          <p:cNvSpPr>
            <a:spLocks noChangeShapeType="1"/>
          </p:cNvSpPr>
          <p:nvPr/>
        </p:nvSpPr>
        <p:spPr bwMode="auto">
          <a:xfrm>
            <a:off x="4769281" y="979560"/>
            <a:ext cx="1440" cy="5137920"/>
          </a:xfrm>
          <a:prstGeom prst="line">
            <a:avLst/>
          </a:prstGeom>
          <a:noFill/>
          <a:ln w="9525">
            <a:solidFill>
              <a:srgbClr val="80808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0"/>
          </a:p>
        </p:txBody>
      </p:sp>
      <p:sp>
        <p:nvSpPr>
          <p:cNvPr id="16392" name="Oval 5">
            <a:extLst>
              <a:ext uri="{FF2B5EF4-FFF2-40B4-BE49-F238E27FC236}">
                <a16:creationId xmlns:a16="http://schemas.microsoft.com/office/drawing/2014/main" id="{0795C4D5-36C6-2F46-A077-0DA676F7E67C}"/>
              </a:ext>
            </a:extLst>
          </p:cNvPr>
          <p:cNvSpPr>
            <a:spLocks noChangeArrowheads="1"/>
          </p:cNvSpPr>
          <p:nvPr/>
        </p:nvSpPr>
        <p:spPr bwMode="auto">
          <a:xfrm>
            <a:off x="5552640" y="426601"/>
            <a:ext cx="944640" cy="544320"/>
          </a:xfrm>
          <a:prstGeom prst="ellipse">
            <a:avLst/>
          </a:prstGeom>
          <a:solidFill>
            <a:srgbClr val="FF8080"/>
          </a:solidFill>
          <a:ln w="18360">
            <a:solidFill>
              <a:srgbClr val="FF0000"/>
            </a:solidFill>
            <a:round/>
            <a:headEnd/>
            <a:tailEnd/>
          </a:ln>
        </p:spPr>
        <p:txBody>
          <a:bodyPr wrap="none" lIns="89802" tIns="63384" rIns="89802" bIns="48983" anchor="ctr"/>
          <a:lstStyle>
            <a:lvl1pPr eaLnBrk="0">
              <a:tabLst>
                <a:tab pos="723900" algn="l"/>
              </a:tabLst>
              <a:defRPr>
                <a:solidFill>
                  <a:schemeClr val="tx1"/>
                </a:solidFill>
                <a:latin typeface="Arial" panose="020B0604020202020204" pitchFamily="34" charset="0"/>
                <a:ea typeface="DejaVu Sans" charset="0"/>
                <a:cs typeface="DejaVu Sans" charset="0"/>
              </a:defRPr>
            </a:lvl1pPr>
            <a:lvl2pPr eaLnBrk="0">
              <a:tabLst>
                <a:tab pos="723900" algn="l"/>
              </a:tabLst>
              <a:defRPr>
                <a:solidFill>
                  <a:schemeClr val="tx1"/>
                </a:solidFill>
                <a:latin typeface="Arial" panose="020B0604020202020204" pitchFamily="34" charset="0"/>
                <a:ea typeface="DejaVu Sans" charset="0"/>
                <a:cs typeface="DejaVu Sans" charset="0"/>
              </a:defRPr>
            </a:lvl2pPr>
            <a:lvl3pPr eaLnBrk="0">
              <a:tabLst>
                <a:tab pos="723900" algn="l"/>
              </a:tabLst>
              <a:defRPr>
                <a:solidFill>
                  <a:schemeClr val="tx1"/>
                </a:solidFill>
                <a:latin typeface="Arial" panose="020B0604020202020204" pitchFamily="34" charset="0"/>
                <a:ea typeface="DejaVu Sans" charset="0"/>
                <a:cs typeface="DejaVu Sans" charset="0"/>
              </a:defRPr>
            </a:lvl3pPr>
            <a:lvl4pPr eaLnBrk="0">
              <a:tabLst>
                <a:tab pos="723900" algn="l"/>
              </a:tabLst>
              <a:defRPr>
                <a:solidFill>
                  <a:schemeClr val="tx1"/>
                </a:solidFill>
                <a:latin typeface="Arial" panose="020B0604020202020204" pitchFamily="34" charset="0"/>
                <a:ea typeface="DejaVu Sans" charset="0"/>
                <a:cs typeface="DejaVu Sans" charset="0"/>
              </a:defRPr>
            </a:lvl4pPr>
            <a:lvl5pPr eaLnBrk="0">
              <a:tabLst>
                <a:tab pos="7239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9pPr>
          </a:lstStyle>
          <a:p>
            <a:pPr algn="ctr" eaLnBrk="1"/>
            <a:r>
              <a:rPr lang="en-US" altLang="zh-CN" b="0">
                <a:solidFill>
                  <a:srgbClr val="000000"/>
                </a:solidFill>
              </a:rPr>
              <a:t>A2</a:t>
            </a:r>
          </a:p>
        </p:txBody>
      </p:sp>
      <p:sp>
        <p:nvSpPr>
          <p:cNvPr id="16393" name="Line 6">
            <a:extLst>
              <a:ext uri="{FF2B5EF4-FFF2-40B4-BE49-F238E27FC236}">
                <a16:creationId xmlns:a16="http://schemas.microsoft.com/office/drawing/2014/main" id="{9F06B996-DED1-2440-9621-477DB0A2C420}"/>
              </a:ext>
            </a:extLst>
          </p:cNvPr>
          <p:cNvSpPr>
            <a:spLocks noChangeShapeType="1"/>
          </p:cNvSpPr>
          <p:nvPr/>
        </p:nvSpPr>
        <p:spPr bwMode="auto">
          <a:xfrm>
            <a:off x="6013441" y="979560"/>
            <a:ext cx="1440" cy="5137920"/>
          </a:xfrm>
          <a:prstGeom prst="line">
            <a:avLst/>
          </a:prstGeom>
          <a:noFill/>
          <a:ln w="9525">
            <a:solidFill>
              <a:srgbClr val="80808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0"/>
          </a:p>
        </p:txBody>
      </p:sp>
      <p:sp>
        <p:nvSpPr>
          <p:cNvPr id="16394" name="Oval 7">
            <a:extLst>
              <a:ext uri="{FF2B5EF4-FFF2-40B4-BE49-F238E27FC236}">
                <a16:creationId xmlns:a16="http://schemas.microsoft.com/office/drawing/2014/main" id="{6011DFC8-7783-8344-AEAA-7EC63F433A73}"/>
              </a:ext>
            </a:extLst>
          </p:cNvPr>
          <p:cNvSpPr>
            <a:spLocks noChangeArrowheads="1"/>
          </p:cNvSpPr>
          <p:nvPr/>
        </p:nvSpPr>
        <p:spPr bwMode="auto">
          <a:xfrm>
            <a:off x="6785280" y="426601"/>
            <a:ext cx="944640" cy="544320"/>
          </a:xfrm>
          <a:prstGeom prst="ellipse">
            <a:avLst/>
          </a:prstGeom>
          <a:solidFill>
            <a:srgbClr val="FF8080"/>
          </a:solidFill>
          <a:ln w="18360">
            <a:solidFill>
              <a:srgbClr val="FF0000"/>
            </a:solidFill>
            <a:round/>
            <a:headEnd/>
            <a:tailEnd/>
          </a:ln>
        </p:spPr>
        <p:txBody>
          <a:bodyPr wrap="none" lIns="89802" tIns="63384" rIns="89802" bIns="48983" anchor="ctr"/>
          <a:lstStyle>
            <a:lvl1pPr eaLnBrk="0">
              <a:tabLst>
                <a:tab pos="723900" algn="l"/>
              </a:tabLst>
              <a:defRPr>
                <a:solidFill>
                  <a:schemeClr val="tx1"/>
                </a:solidFill>
                <a:latin typeface="Arial" panose="020B0604020202020204" pitchFamily="34" charset="0"/>
                <a:ea typeface="DejaVu Sans" charset="0"/>
                <a:cs typeface="DejaVu Sans" charset="0"/>
              </a:defRPr>
            </a:lvl1pPr>
            <a:lvl2pPr eaLnBrk="0">
              <a:tabLst>
                <a:tab pos="723900" algn="l"/>
              </a:tabLst>
              <a:defRPr>
                <a:solidFill>
                  <a:schemeClr val="tx1"/>
                </a:solidFill>
                <a:latin typeface="Arial" panose="020B0604020202020204" pitchFamily="34" charset="0"/>
                <a:ea typeface="DejaVu Sans" charset="0"/>
                <a:cs typeface="DejaVu Sans" charset="0"/>
              </a:defRPr>
            </a:lvl2pPr>
            <a:lvl3pPr eaLnBrk="0">
              <a:tabLst>
                <a:tab pos="723900" algn="l"/>
              </a:tabLst>
              <a:defRPr>
                <a:solidFill>
                  <a:schemeClr val="tx1"/>
                </a:solidFill>
                <a:latin typeface="Arial" panose="020B0604020202020204" pitchFamily="34" charset="0"/>
                <a:ea typeface="DejaVu Sans" charset="0"/>
                <a:cs typeface="DejaVu Sans" charset="0"/>
              </a:defRPr>
            </a:lvl3pPr>
            <a:lvl4pPr eaLnBrk="0">
              <a:tabLst>
                <a:tab pos="723900" algn="l"/>
              </a:tabLst>
              <a:defRPr>
                <a:solidFill>
                  <a:schemeClr val="tx1"/>
                </a:solidFill>
                <a:latin typeface="Arial" panose="020B0604020202020204" pitchFamily="34" charset="0"/>
                <a:ea typeface="DejaVu Sans" charset="0"/>
                <a:cs typeface="DejaVu Sans" charset="0"/>
              </a:defRPr>
            </a:lvl4pPr>
            <a:lvl5pPr eaLnBrk="0">
              <a:tabLst>
                <a:tab pos="7239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9pPr>
          </a:lstStyle>
          <a:p>
            <a:pPr algn="ctr" eaLnBrk="1"/>
            <a:r>
              <a:rPr lang="en-US" altLang="zh-CN" b="0">
                <a:solidFill>
                  <a:srgbClr val="000000"/>
                </a:solidFill>
              </a:rPr>
              <a:t>A3</a:t>
            </a:r>
          </a:p>
        </p:txBody>
      </p:sp>
      <p:sp>
        <p:nvSpPr>
          <p:cNvPr id="16395" name="Line 8">
            <a:extLst>
              <a:ext uri="{FF2B5EF4-FFF2-40B4-BE49-F238E27FC236}">
                <a16:creationId xmlns:a16="http://schemas.microsoft.com/office/drawing/2014/main" id="{57143A9A-3355-6049-B9DE-662C6EBA8725}"/>
              </a:ext>
            </a:extLst>
          </p:cNvPr>
          <p:cNvSpPr>
            <a:spLocks noChangeShapeType="1"/>
          </p:cNvSpPr>
          <p:nvPr/>
        </p:nvSpPr>
        <p:spPr bwMode="auto">
          <a:xfrm>
            <a:off x="7257601" y="979560"/>
            <a:ext cx="1440" cy="5137920"/>
          </a:xfrm>
          <a:prstGeom prst="line">
            <a:avLst/>
          </a:prstGeom>
          <a:noFill/>
          <a:ln w="9525">
            <a:solidFill>
              <a:srgbClr val="80808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0"/>
          </a:p>
        </p:txBody>
      </p:sp>
      <p:sp>
        <p:nvSpPr>
          <p:cNvPr id="16396" name="Line 9">
            <a:extLst>
              <a:ext uri="{FF2B5EF4-FFF2-40B4-BE49-F238E27FC236}">
                <a16:creationId xmlns:a16="http://schemas.microsoft.com/office/drawing/2014/main" id="{81C6F4EE-F835-DF41-BB8C-B2ECDF932AB1}"/>
              </a:ext>
            </a:extLst>
          </p:cNvPr>
          <p:cNvSpPr>
            <a:spLocks noChangeShapeType="1"/>
          </p:cNvSpPr>
          <p:nvPr/>
        </p:nvSpPr>
        <p:spPr bwMode="auto">
          <a:xfrm>
            <a:off x="829440" y="1302121"/>
            <a:ext cx="3939840" cy="1440"/>
          </a:xfrm>
          <a:prstGeom prst="line">
            <a:avLst/>
          </a:prstGeom>
          <a:noFill/>
          <a:ln w="1836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0"/>
          </a:p>
        </p:txBody>
      </p:sp>
      <p:sp>
        <p:nvSpPr>
          <p:cNvPr id="16397" name="Line 10">
            <a:extLst>
              <a:ext uri="{FF2B5EF4-FFF2-40B4-BE49-F238E27FC236}">
                <a16:creationId xmlns:a16="http://schemas.microsoft.com/office/drawing/2014/main" id="{34F97C06-929A-4644-9C57-276E62B03C09}"/>
              </a:ext>
            </a:extLst>
          </p:cNvPr>
          <p:cNvSpPr>
            <a:spLocks noChangeShapeType="1"/>
          </p:cNvSpPr>
          <p:nvPr/>
        </p:nvSpPr>
        <p:spPr bwMode="auto">
          <a:xfrm>
            <a:off x="829440" y="1509481"/>
            <a:ext cx="6428160" cy="1440"/>
          </a:xfrm>
          <a:prstGeom prst="line">
            <a:avLst/>
          </a:prstGeom>
          <a:noFill/>
          <a:ln w="18360">
            <a:solidFill>
              <a:schemeClr val="accent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0"/>
          </a:p>
        </p:txBody>
      </p:sp>
      <p:sp>
        <p:nvSpPr>
          <p:cNvPr id="16398" name="Text Box 11">
            <a:extLst>
              <a:ext uri="{FF2B5EF4-FFF2-40B4-BE49-F238E27FC236}">
                <a16:creationId xmlns:a16="http://schemas.microsoft.com/office/drawing/2014/main" id="{71743CB5-0412-904E-97F5-100244D3A4FA}"/>
              </a:ext>
            </a:extLst>
          </p:cNvPr>
          <p:cNvSpPr txBox="1">
            <a:spLocks noChangeArrowheads="1"/>
          </p:cNvSpPr>
          <p:nvPr/>
        </p:nvSpPr>
        <p:spPr bwMode="auto">
          <a:xfrm>
            <a:off x="7361280" y="5521321"/>
            <a:ext cx="829440" cy="329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8360">
                <a:solidFill>
                  <a:srgbClr val="000000"/>
                </a:solidFill>
                <a:round/>
                <a:headEnd/>
                <a:tailEnd type="triangle" w="med" len="med"/>
              </a14:hiddenLine>
            </a:ext>
          </a:extLst>
        </p:spPr>
        <p:txBody>
          <a:bodyPr lIns="89802" tIns="63384" rIns="89802" bIns="48983" anchor="ctr"/>
          <a:lstStyle>
            <a:lvl1pPr eaLnBrk="0">
              <a:tabLst>
                <a:tab pos="723900" algn="l"/>
              </a:tabLst>
              <a:defRPr>
                <a:solidFill>
                  <a:schemeClr val="tx1"/>
                </a:solidFill>
                <a:latin typeface="Arial" panose="020B0604020202020204" pitchFamily="34" charset="0"/>
                <a:ea typeface="DejaVu Sans" charset="0"/>
                <a:cs typeface="DejaVu Sans" charset="0"/>
              </a:defRPr>
            </a:lvl1pPr>
            <a:lvl2pPr eaLnBrk="0">
              <a:tabLst>
                <a:tab pos="723900" algn="l"/>
              </a:tabLst>
              <a:defRPr>
                <a:solidFill>
                  <a:schemeClr val="tx1"/>
                </a:solidFill>
                <a:latin typeface="Arial" panose="020B0604020202020204" pitchFamily="34" charset="0"/>
                <a:ea typeface="DejaVu Sans" charset="0"/>
                <a:cs typeface="DejaVu Sans" charset="0"/>
              </a:defRPr>
            </a:lvl2pPr>
            <a:lvl3pPr eaLnBrk="0">
              <a:tabLst>
                <a:tab pos="723900" algn="l"/>
              </a:tabLst>
              <a:defRPr>
                <a:solidFill>
                  <a:schemeClr val="tx1"/>
                </a:solidFill>
                <a:latin typeface="Arial" panose="020B0604020202020204" pitchFamily="34" charset="0"/>
                <a:ea typeface="DejaVu Sans" charset="0"/>
                <a:cs typeface="DejaVu Sans" charset="0"/>
              </a:defRPr>
            </a:lvl3pPr>
            <a:lvl4pPr eaLnBrk="0">
              <a:tabLst>
                <a:tab pos="723900" algn="l"/>
              </a:tabLst>
              <a:defRPr>
                <a:solidFill>
                  <a:schemeClr val="tx1"/>
                </a:solidFill>
                <a:latin typeface="Arial" panose="020B0604020202020204" pitchFamily="34" charset="0"/>
                <a:ea typeface="DejaVu Sans" charset="0"/>
                <a:cs typeface="DejaVu Sans" charset="0"/>
              </a:defRPr>
            </a:lvl4pPr>
            <a:lvl5pPr eaLnBrk="0">
              <a:tabLst>
                <a:tab pos="7239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9pPr>
          </a:lstStyle>
          <a:p>
            <a:pPr eaLnBrk="1"/>
            <a:r>
              <a:rPr lang="en-US" altLang="zh-CN" b="0">
                <a:solidFill>
                  <a:srgbClr val="808080"/>
                </a:solidFill>
              </a:rPr>
              <a:t>time</a:t>
            </a:r>
          </a:p>
        </p:txBody>
      </p:sp>
      <p:sp>
        <p:nvSpPr>
          <p:cNvPr id="16399" name="Line 12">
            <a:extLst>
              <a:ext uri="{FF2B5EF4-FFF2-40B4-BE49-F238E27FC236}">
                <a16:creationId xmlns:a16="http://schemas.microsoft.com/office/drawing/2014/main" id="{65BB44EC-5A89-1E4B-9EB5-A32456909212}"/>
              </a:ext>
            </a:extLst>
          </p:cNvPr>
          <p:cNvSpPr>
            <a:spLocks noChangeShapeType="1"/>
          </p:cNvSpPr>
          <p:nvPr/>
        </p:nvSpPr>
        <p:spPr bwMode="auto">
          <a:xfrm>
            <a:off x="829440" y="1866601"/>
            <a:ext cx="3939840" cy="1440"/>
          </a:xfrm>
          <a:prstGeom prst="line">
            <a:avLst/>
          </a:prstGeom>
          <a:noFill/>
          <a:ln w="18360">
            <a:solidFill>
              <a:schemeClr val="accent2"/>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b="0"/>
          </a:p>
        </p:txBody>
      </p:sp>
      <p:sp>
        <p:nvSpPr>
          <p:cNvPr id="16400" name="Line 13">
            <a:extLst>
              <a:ext uri="{FF2B5EF4-FFF2-40B4-BE49-F238E27FC236}">
                <a16:creationId xmlns:a16="http://schemas.microsoft.com/office/drawing/2014/main" id="{C04C405A-71B3-E94C-91B7-2C588F693ED8}"/>
              </a:ext>
            </a:extLst>
          </p:cNvPr>
          <p:cNvSpPr>
            <a:spLocks noChangeShapeType="1"/>
          </p:cNvSpPr>
          <p:nvPr/>
        </p:nvSpPr>
        <p:spPr bwMode="auto">
          <a:xfrm>
            <a:off x="829440" y="2073961"/>
            <a:ext cx="6428160" cy="1440"/>
          </a:xfrm>
          <a:prstGeom prst="line">
            <a:avLst/>
          </a:prstGeom>
          <a:noFill/>
          <a:ln w="18360">
            <a:solidFill>
              <a:schemeClr val="accent6"/>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b="0"/>
          </a:p>
        </p:txBody>
      </p:sp>
      <p:sp>
        <p:nvSpPr>
          <p:cNvPr id="16401" name="AutoShape 14">
            <a:extLst>
              <a:ext uri="{FF2B5EF4-FFF2-40B4-BE49-F238E27FC236}">
                <a16:creationId xmlns:a16="http://schemas.microsoft.com/office/drawing/2014/main" id="{2F08362E-F810-9F49-B476-65E379F7258B}"/>
              </a:ext>
            </a:extLst>
          </p:cNvPr>
          <p:cNvSpPr>
            <a:spLocks noChangeArrowheads="1"/>
          </p:cNvSpPr>
          <p:nvPr/>
        </p:nvSpPr>
        <p:spPr bwMode="auto">
          <a:xfrm>
            <a:off x="2799360" y="1866600"/>
            <a:ext cx="1347840" cy="414720"/>
          </a:xfrm>
          <a:prstGeom prst="roundRect">
            <a:avLst>
              <a:gd name="adj" fmla="val 16667"/>
            </a:avLst>
          </a:prstGeom>
          <a:solidFill>
            <a:srgbClr val="CCCCCC"/>
          </a:solidFill>
          <a:ln w="9525">
            <a:solidFill>
              <a:srgbClr val="000000"/>
            </a:solidFill>
            <a:round/>
            <a:headEnd/>
            <a:tailEnd/>
          </a:ln>
        </p:spPr>
        <p:txBody>
          <a:bodyPr wrap="none" lIns="81638" tIns="46305" rIns="81638" bIns="40819" anchor="ctr"/>
          <a:lstStyle>
            <a:lvl1pPr eaLnBrk="0">
              <a:tabLst>
                <a:tab pos="723900" algn="l"/>
                <a:tab pos="1447800" algn="l"/>
              </a:tabLst>
              <a:defRPr>
                <a:solidFill>
                  <a:schemeClr val="tx1"/>
                </a:solidFill>
                <a:latin typeface="Arial" panose="020B0604020202020204" pitchFamily="34" charset="0"/>
                <a:ea typeface="DejaVu Sans" charset="0"/>
                <a:cs typeface="DejaVu Sans" charset="0"/>
              </a:defRPr>
            </a:lvl1pPr>
            <a:lvl2pPr eaLnBrk="0">
              <a:tabLst>
                <a:tab pos="723900" algn="l"/>
                <a:tab pos="1447800" algn="l"/>
              </a:tabLst>
              <a:defRPr>
                <a:solidFill>
                  <a:schemeClr val="tx1"/>
                </a:solidFill>
                <a:latin typeface="Arial" panose="020B0604020202020204" pitchFamily="34" charset="0"/>
                <a:ea typeface="DejaVu Sans" charset="0"/>
                <a:cs typeface="DejaVu Sans" charset="0"/>
              </a:defRPr>
            </a:lvl2pPr>
            <a:lvl3pPr eaLnBrk="0">
              <a:tabLst>
                <a:tab pos="723900" algn="l"/>
                <a:tab pos="1447800" algn="l"/>
              </a:tabLst>
              <a:defRPr>
                <a:solidFill>
                  <a:schemeClr val="tx1"/>
                </a:solidFill>
                <a:latin typeface="Arial" panose="020B0604020202020204" pitchFamily="34" charset="0"/>
                <a:ea typeface="DejaVu Sans" charset="0"/>
                <a:cs typeface="DejaVu Sans" charset="0"/>
              </a:defRPr>
            </a:lvl3pPr>
            <a:lvl4pPr eaLnBrk="0">
              <a:tabLst>
                <a:tab pos="723900" algn="l"/>
                <a:tab pos="1447800" algn="l"/>
              </a:tabLst>
              <a:defRPr>
                <a:solidFill>
                  <a:schemeClr val="tx1"/>
                </a:solidFill>
                <a:latin typeface="Arial" panose="020B0604020202020204" pitchFamily="34" charset="0"/>
                <a:ea typeface="DejaVu Sans" charset="0"/>
                <a:cs typeface="DejaVu Sans" charset="0"/>
              </a:defRPr>
            </a:lvl4pPr>
            <a:lvl5pPr eaLnBrk="0">
              <a:tabLst>
                <a:tab pos="723900" algn="l"/>
                <a:tab pos="14478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9pPr>
          </a:lstStyle>
          <a:p>
            <a:pPr eaLnBrk="1">
              <a:lnSpc>
                <a:spcPct val="97000"/>
              </a:lnSpc>
            </a:pPr>
            <a:r>
              <a:rPr lang="en-US" altLang="zh-CN" sz="1451" b="0" i="1">
                <a:solidFill>
                  <a:srgbClr val="000000"/>
                </a:solidFill>
                <a:latin typeface="Courier 10 Pitch" pitchFamily="2" charset="0"/>
              </a:rPr>
              <a:t>promise(1)</a:t>
            </a:r>
          </a:p>
        </p:txBody>
      </p:sp>
      <p:sp>
        <p:nvSpPr>
          <p:cNvPr id="16402" name="AutoShape 15">
            <a:extLst>
              <a:ext uri="{FF2B5EF4-FFF2-40B4-BE49-F238E27FC236}">
                <a16:creationId xmlns:a16="http://schemas.microsoft.com/office/drawing/2014/main" id="{120539F3-FBFB-0840-A0B0-92E3F5E7C931}"/>
              </a:ext>
            </a:extLst>
          </p:cNvPr>
          <p:cNvSpPr>
            <a:spLocks noChangeArrowheads="1"/>
          </p:cNvSpPr>
          <p:nvPr/>
        </p:nvSpPr>
        <p:spPr bwMode="auto">
          <a:xfrm>
            <a:off x="2695680" y="1762920"/>
            <a:ext cx="1347840" cy="414720"/>
          </a:xfrm>
          <a:prstGeom prst="roundRect">
            <a:avLst>
              <a:gd name="adj" fmla="val 16667"/>
            </a:avLst>
          </a:prstGeom>
          <a:solidFill>
            <a:srgbClr val="CCCCCC"/>
          </a:solidFill>
          <a:ln w="9525">
            <a:solidFill>
              <a:srgbClr val="000000"/>
            </a:solidFill>
            <a:round/>
            <a:headEnd/>
            <a:tailEnd/>
          </a:ln>
        </p:spPr>
        <p:txBody>
          <a:bodyPr wrap="none" lIns="81638" tIns="46305" rIns="81638" bIns="40819" anchor="ctr"/>
          <a:lstStyle>
            <a:lvl1pPr eaLnBrk="0">
              <a:tabLst>
                <a:tab pos="723900" algn="l"/>
                <a:tab pos="1447800" algn="l"/>
              </a:tabLst>
              <a:defRPr>
                <a:solidFill>
                  <a:schemeClr val="tx1"/>
                </a:solidFill>
                <a:latin typeface="Arial" panose="020B0604020202020204" pitchFamily="34" charset="0"/>
                <a:ea typeface="DejaVu Sans" charset="0"/>
                <a:cs typeface="DejaVu Sans" charset="0"/>
              </a:defRPr>
            </a:lvl1pPr>
            <a:lvl2pPr eaLnBrk="0">
              <a:tabLst>
                <a:tab pos="723900" algn="l"/>
                <a:tab pos="1447800" algn="l"/>
              </a:tabLst>
              <a:defRPr>
                <a:solidFill>
                  <a:schemeClr val="tx1"/>
                </a:solidFill>
                <a:latin typeface="Arial" panose="020B0604020202020204" pitchFamily="34" charset="0"/>
                <a:ea typeface="DejaVu Sans" charset="0"/>
                <a:cs typeface="DejaVu Sans" charset="0"/>
              </a:defRPr>
            </a:lvl2pPr>
            <a:lvl3pPr eaLnBrk="0">
              <a:tabLst>
                <a:tab pos="723900" algn="l"/>
                <a:tab pos="1447800" algn="l"/>
              </a:tabLst>
              <a:defRPr>
                <a:solidFill>
                  <a:schemeClr val="tx1"/>
                </a:solidFill>
                <a:latin typeface="Arial" panose="020B0604020202020204" pitchFamily="34" charset="0"/>
                <a:ea typeface="DejaVu Sans" charset="0"/>
                <a:cs typeface="DejaVu Sans" charset="0"/>
              </a:defRPr>
            </a:lvl3pPr>
            <a:lvl4pPr eaLnBrk="0">
              <a:tabLst>
                <a:tab pos="723900" algn="l"/>
                <a:tab pos="1447800" algn="l"/>
              </a:tabLst>
              <a:defRPr>
                <a:solidFill>
                  <a:schemeClr val="tx1"/>
                </a:solidFill>
                <a:latin typeface="Arial" panose="020B0604020202020204" pitchFamily="34" charset="0"/>
                <a:ea typeface="DejaVu Sans" charset="0"/>
                <a:cs typeface="DejaVu Sans" charset="0"/>
              </a:defRPr>
            </a:lvl4pPr>
            <a:lvl5pPr eaLnBrk="0">
              <a:tabLst>
                <a:tab pos="723900" algn="l"/>
                <a:tab pos="14478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9pPr>
          </a:lstStyle>
          <a:p>
            <a:pPr eaLnBrk="1">
              <a:lnSpc>
                <a:spcPct val="97000"/>
              </a:lnSpc>
            </a:pPr>
            <a:r>
              <a:rPr lang="en-US" altLang="zh-CN" sz="1451" b="0" i="1">
                <a:solidFill>
                  <a:srgbClr val="000000"/>
                </a:solidFill>
                <a:latin typeface="Courier 10 Pitch" pitchFamily="2" charset="0"/>
              </a:rPr>
              <a:t>promise(1)</a:t>
            </a:r>
          </a:p>
        </p:txBody>
      </p:sp>
      <p:sp>
        <p:nvSpPr>
          <p:cNvPr id="16403" name="AutoShape 16">
            <a:extLst>
              <a:ext uri="{FF2B5EF4-FFF2-40B4-BE49-F238E27FC236}">
                <a16:creationId xmlns:a16="http://schemas.microsoft.com/office/drawing/2014/main" id="{062A116D-12F6-424D-98FA-E92DB4F02FE5}"/>
              </a:ext>
            </a:extLst>
          </p:cNvPr>
          <p:cNvSpPr>
            <a:spLocks noChangeArrowheads="1"/>
          </p:cNvSpPr>
          <p:nvPr/>
        </p:nvSpPr>
        <p:spPr bwMode="auto">
          <a:xfrm>
            <a:off x="2799360" y="1302120"/>
            <a:ext cx="1347840" cy="414720"/>
          </a:xfrm>
          <a:prstGeom prst="roundRect">
            <a:avLst>
              <a:gd name="adj" fmla="val 16667"/>
            </a:avLst>
          </a:prstGeom>
          <a:solidFill>
            <a:srgbClr val="CCCCCC"/>
          </a:solidFill>
          <a:ln w="9525">
            <a:solidFill>
              <a:srgbClr val="000000"/>
            </a:solidFill>
            <a:round/>
            <a:headEnd/>
            <a:tailEnd/>
          </a:ln>
        </p:spPr>
        <p:txBody>
          <a:bodyPr wrap="none" lIns="81638" tIns="46305" rIns="81638" bIns="40819" anchor="ctr"/>
          <a:lstStyle>
            <a:lvl1pPr eaLnBrk="0">
              <a:tabLst>
                <a:tab pos="723900" algn="l"/>
                <a:tab pos="1447800" algn="l"/>
              </a:tabLst>
              <a:defRPr>
                <a:solidFill>
                  <a:schemeClr val="tx1"/>
                </a:solidFill>
                <a:latin typeface="Arial" panose="020B0604020202020204" pitchFamily="34" charset="0"/>
                <a:ea typeface="DejaVu Sans" charset="0"/>
                <a:cs typeface="DejaVu Sans" charset="0"/>
              </a:defRPr>
            </a:lvl1pPr>
            <a:lvl2pPr eaLnBrk="0">
              <a:tabLst>
                <a:tab pos="723900" algn="l"/>
                <a:tab pos="1447800" algn="l"/>
              </a:tabLst>
              <a:defRPr>
                <a:solidFill>
                  <a:schemeClr val="tx1"/>
                </a:solidFill>
                <a:latin typeface="Arial" panose="020B0604020202020204" pitchFamily="34" charset="0"/>
                <a:ea typeface="DejaVu Sans" charset="0"/>
                <a:cs typeface="DejaVu Sans" charset="0"/>
              </a:defRPr>
            </a:lvl2pPr>
            <a:lvl3pPr eaLnBrk="0">
              <a:tabLst>
                <a:tab pos="723900" algn="l"/>
                <a:tab pos="1447800" algn="l"/>
              </a:tabLst>
              <a:defRPr>
                <a:solidFill>
                  <a:schemeClr val="tx1"/>
                </a:solidFill>
                <a:latin typeface="Arial" panose="020B0604020202020204" pitchFamily="34" charset="0"/>
                <a:ea typeface="DejaVu Sans" charset="0"/>
                <a:cs typeface="DejaVu Sans" charset="0"/>
              </a:defRPr>
            </a:lvl3pPr>
            <a:lvl4pPr eaLnBrk="0">
              <a:tabLst>
                <a:tab pos="723900" algn="l"/>
                <a:tab pos="1447800" algn="l"/>
              </a:tabLst>
              <a:defRPr>
                <a:solidFill>
                  <a:schemeClr val="tx1"/>
                </a:solidFill>
                <a:latin typeface="Arial" panose="020B0604020202020204" pitchFamily="34" charset="0"/>
                <a:ea typeface="DejaVu Sans" charset="0"/>
                <a:cs typeface="DejaVu Sans" charset="0"/>
              </a:defRPr>
            </a:lvl4pPr>
            <a:lvl5pPr eaLnBrk="0">
              <a:tabLst>
                <a:tab pos="723900" algn="l"/>
                <a:tab pos="14478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9pPr>
          </a:lstStyle>
          <a:p>
            <a:pPr eaLnBrk="1">
              <a:lnSpc>
                <a:spcPct val="97000"/>
              </a:lnSpc>
            </a:pPr>
            <a:r>
              <a:rPr lang="en-US" altLang="zh-CN" sz="1451" b="0" i="1">
                <a:solidFill>
                  <a:srgbClr val="000000"/>
                </a:solidFill>
                <a:latin typeface="Courier 10 Pitch" pitchFamily="2" charset="0"/>
              </a:rPr>
              <a:t>prepare(1)</a:t>
            </a:r>
          </a:p>
        </p:txBody>
      </p:sp>
      <p:sp>
        <p:nvSpPr>
          <p:cNvPr id="16404" name="AutoShape 17">
            <a:extLst>
              <a:ext uri="{FF2B5EF4-FFF2-40B4-BE49-F238E27FC236}">
                <a16:creationId xmlns:a16="http://schemas.microsoft.com/office/drawing/2014/main" id="{D0BF5AF5-C969-574C-8520-85E2CE22620D}"/>
              </a:ext>
            </a:extLst>
          </p:cNvPr>
          <p:cNvSpPr>
            <a:spLocks noChangeArrowheads="1"/>
          </p:cNvSpPr>
          <p:nvPr/>
        </p:nvSpPr>
        <p:spPr bwMode="auto">
          <a:xfrm>
            <a:off x="2672640" y="1186920"/>
            <a:ext cx="1347840" cy="414720"/>
          </a:xfrm>
          <a:prstGeom prst="roundRect">
            <a:avLst>
              <a:gd name="adj" fmla="val 16667"/>
            </a:avLst>
          </a:prstGeom>
          <a:solidFill>
            <a:srgbClr val="CCCCCC"/>
          </a:solidFill>
          <a:ln w="9525">
            <a:solidFill>
              <a:srgbClr val="000000"/>
            </a:solidFill>
            <a:round/>
            <a:headEnd/>
            <a:tailEnd/>
          </a:ln>
        </p:spPr>
        <p:txBody>
          <a:bodyPr wrap="none" lIns="81638" tIns="46305" rIns="81638" bIns="40819" anchor="ctr"/>
          <a:lstStyle>
            <a:lvl1pPr eaLnBrk="0">
              <a:tabLst>
                <a:tab pos="723900" algn="l"/>
                <a:tab pos="1447800" algn="l"/>
              </a:tabLst>
              <a:defRPr>
                <a:solidFill>
                  <a:schemeClr val="tx1"/>
                </a:solidFill>
                <a:latin typeface="Arial" panose="020B0604020202020204" pitchFamily="34" charset="0"/>
                <a:ea typeface="DejaVu Sans" charset="0"/>
                <a:cs typeface="DejaVu Sans" charset="0"/>
              </a:defRPr>
            </a:lvl1pPr>
            <a:lvl2pPr eaLnBrk="0">
              <a:tabLst>
                <a:tab pos="723900" algn="l"/>
                <a:tab pos="1447800" algn="l"/>
              </a:tabLst>
              <a:defRPr>
                <a:solidFill>
                  <a:schemeClr val="tx1"/>
                </a:solidFill>
                <a:latin typeface="Arial" panose="020B0604020202020204" pitchFamily="34" charset="0"/>
                <a:ea typeface="DejaVu Sans" charset="0"/>
                <a:cs typeface="DejaVu Sans" charset="0"/>
              </a:defRPr>
            </a:lvl2pPr>
            <a:lvl3pPr eaLnBrk="0">
              <a:tabLst>
                <a:tab pos="723900" algn="l"/>
                <a:tab pos="1447800" algn="l"/>
              </a:tabLst>
              <a:defRPr>
                <a:solidFill>
                  <a:schemeClr val="tx1"/>
                </a:solidFill>
                <a:latin typeface="Arial" panose="020B0604020202020204" pitchFamily="34" charset="0"/>
                <a:ea typeface="DejaVu Sans" charset="0"/>
                <a:cs typeface="DejaVu Sans" charset="0"/>
              </a:defRPr>
            </a:lvl3pPr>
            <a:lvl4pPr eaLnBrk="0">
              <a:tabLst>
                <a:tab pos="723900" algn="l"/>
                <a:tab pos="1447800" algn="l"/>
              </a:tabLst>
              <a:defRPr>
                <a:solidFill>
                  <a:schemeClr val="tx1"/>
                </a:solidFill>
                <a:latin typeface="Arial" panose="020B0604020202020204" pitchFamily="34" charset="0"/>
                <a:ea typeface="DejaVu Sans" charset="0"/>
                <a:cs typeface="DejaVu Sans" charset="0"/>
              </a:defRPr>
            </a:lvl4pPr>
            <a:lvl5pPr eaLnBrk="0">
              <a:tabLst>
                <a:tab pos="723900" algn="l"/>
                <a:tab pos="14478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9pPr>
          </a:lstStyle>
          <a:p>
            <a:pPr eaLnBrk="1">
              <a:lnSpc>
                <a:spcPct val="97000"/>
              </a:lnSpc>
            </a:pPr>
            <a:r>
              <a:rPr lang="en-US" altLang="zh-CN" sz="1451" b="0" i="1">
                <a:solidFill>
                  <a:srgbClr val="000000"/>
                </a:solidFill>
                <a:latin typeface="Courier 10 Pitch" pitchFamily="2" charset="0"/>
              </a:rPr>
              <a:t>prepare(1)</a:t>
            </a:r>
          </a:p>
        </p:txBody>
      </p:sp>
      <p:sp>
        <p:nvSpPr>
          <p:cNvPr id="16405" name="Line 18">
            <a:extLst>
              <a:ext uri="{FF2B5EF4-FFF2-40B4-BE49-F238E27FC236}">
                <a16:creationId xmlns:a16="http://schemas.microsoft.com/office/drawing/2014/main" id="{37BF491F-906E-7442-B707-22B75B3DBEB8}"/>
              </a:ext>
            </a:extLst>
          </p:cNvPr>
          <p:cNvSpPr>
            <a:spLocks noChangeShapeType="1"/>
          </p:cNvSpPr>
          <p:nvPr/>
        </p:nvSpPr>
        <p:spPr bwMode="auto">
          <a:xfrm>
            <a:off x="1969920" y="2488681"/>
            <a:ext cx="4043520" cy="1440"/>
          </a:xfrm>
          <a:prstGeom prst="line">
            <a:avLst/>
          </a:prstGeom>
          <a:noFill/>
          <a:ln w="1836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0"/>
          </a:p>
        </p:txBody>
      </p:sp>
      <p:sp>
        <p:nvSpPr>
          <p:cNvPr id="16406" name="Line 19">
            <a:extLst>
              <a:ext uri="{FF2B5EF4-FFF2-40B4-BE49-F238E27FC236}">
                <a16:creationId xmlns:a16="http://schemas.microsoft.com/office/drawing/2014/main" id="{5EBFF272-036B-CD49-81F2-97893F9E56EC}"/>
              </a:ext>
            </a:extLst>
          </p:cNvPr>
          <p:cNvSpPr>
            <a:spLocks noChangeShapeType="1"/>
          </p:cNvSpPr>
          <p:nvPr/>
        </p:nvSpPr>
        <p:spPr bwMode="auto">
          <a:xfrm>
            <a:off x="1969920" y="2696041"/>
            <a:ext cx="5287680" cy="1440"/>
          </a:xfrm>
          <a:prstGeom prst="line">
            <a:avLst/>
          </a:prstGeom>
          <a:noFill/>
          <a:ln w="1836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0"/>
          </a:p>
        </p:txBody>
      </p:sp>
      <p:sp>
        <p:nvSpPr>
          <p:cNvPr id="16407" name="AutoShape 20">
            <a:extLst>
              <a:ext uri="{FF2B5EF4-FFF2-40B4-BE49-F238E27FC236}">
                <a16:creationId xmlns:a16="http://schemas.microsoft.com/office/drawing/2014/main" id="{BF717099-9162-1546-9D6F-8753F4EC9D28}"/>
              </a:ext>
            </a:extLst>
          </p:cNvPr>
          <p:cNvSpPr>
            <a:spLocks noChangeArrowheads="1"/>
          </p:cNvSpPr>
          <p:nvPr/>
        </p:nvSpPr>
        <p:spPr bwMode="auto">
          <a:xfrm>
            <a:off x="2799360" y="2500200"/>
            <a:ext cx="1347840" cy="414720"/>
          </a:xfrm>
          <a:prstGeom prst="roundRect">
            <a:avLst>
              <a:gd name="adj" fmla="val 16667"/>
            </a:avLst>
          </a:prstGeom>
          <a:solidFill>
            <a:srgbClr val="CCCCCC"/>
          </a:solidFill>
          <a:ln w="9525">
            <a:solidFill>
              <a:srgbClr val="000000"/>
            </a:solidFill>
            <a:round/>
            <a:headEnd/>
            <a:tailEnd/>
          </a:ln>
        </p:spPr>
        <p:txBody>
          <a:bodyPr wrap="none" lIns="81638" tIns="46305" rIns="81638" bIns="40819" anchor="ctr"/>
          <a:lstStyle>
            <a:lvl1pPr eaLnBrk="0">
              <a:tabLst>
                <a:tab pos="723900" algn="l"/>
                <a:tab pos="1447800" algn="l"/>
              </a:tabLst>
              <a:defRPr>
                <a:solidFill>
                  <a:schemeClr val="tx1"/>
                </a:solidFill>
                <a:latin typeface="Arial" panose="020B0604020202020204" pitchFamily="34" charset="0"/>
                <a:ea typeface="DejaVu Sans" charset="0"/>
                <a:cs typeface="DejaVu Sans" charset="0"/>
              </a:defRPr>
            </a:lvl1pPr>
            <a:lvl2pPr eaLnBrk="0">
              <a:tabLst>
                <a:tab pos="723900" algn="l"/>
                <a:tab pos="1447800" algn="l"/>
              </a:tabLst>
              <a:defRPr>
                <a:solidFill>
                  <a:schemeClr val="tx1"/>
                </a:solidFill>
                <a:latin typeface="Arial" panose="020B0604020202020204" pitchFamily="34" charset="0"/>
                <a:ea typeface="DejaVu Sans" charset="0"/>
                <a:cs typeface="DejaVu Sans" charset="0"/>
              </a:defRPr>
            </a:lvl2pPr>
            <a:lvl3pPr eaLnBrk="0">
              <a:tabLst>
                <a:tab pos="723900" algn="l"/>
                <a:tab pos="1447800" algn="l"/>
              </a:tabLst>
              <a:defRPr>
                <a:solidFill>
                  <a:schemeClr val="tx1"/>
                </a:solidFill>
                <a:latin typeface="Arial" panose="020B0604020202020204" pitchFamily="34" charset="0"/>
                <a:ea typeface="DejaVu Sans" charset="0"/>
                <a:cs typeface="DejaVu Sans" charset="0"/>
              </a:defRPr>
            </a:lvl3pPr>
            <a:lvl4pPr eaLnBrk="0">
              <a:tabLst>
                <a:tab pos="723900" algn="l"/>
                <a:tab pos="1447800" algn="l"/>
              </a:tabLst>
              <a:defRPr>
                <a:solidFill>
                  <a:schemeClr val="tx1"/>
                </a:solidFill>
                <a:latin typeface="Arial" panose="020B0604020202020204" pitchFamily="34" charset="0"/>
                <a:ea typeface="DejaVu Sans" charset="0"/>
                <a:cs typeface="DejaVu Sans" charset="0"/>
              </a:defRPr>
            </a:lvl4pPr>
            <a:lvl5pPr eaLnBrk="0">
              <a:tabLst>
                <a:tab pos="723900" algn="l"/>
                <a:tab pos="14478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9pPr>
          </a:lstStyle>
          <a:p>
            <a:pPr eaLnBrk="1">
              <a:lnSpc>
                <a:spcPct val="97000"/>
              </a:lnSpc>
            </a:pPr>
            <a:r>
              <a:rPr lang="en-US" altLang="zh-CN" sz="1451" b="0" i="1">
                <a:solidFill>
                  <a:srgbClr val="000000"/>
                </a:solidFill>
                <a:latin typeface="Courier 10 Pitch" pitchFamily="2" charset="0"/>
              </a:rPr>
              <a:t>prepare(1)</a:t>
            </a:r>
          </a:p>
        </p:txBody>
      </p:sp>
      <p:sp>
        <p:nvSpPr>
          <p:cNvPr id="16408" name="AutoShape 21">
            <a:extLst>
              <a:ext uri="{FF2B5EF4-FFF2-40B4-BE49-F238E27FC236}">
                <a16:creationId xmlns:a16="http://schemas.microsoft.com/office/drawing/2014/main" id="{B7A6CA81-F477-594F-B3B6-2EBB216E4233}"/>
              </a:ext>
            </a:extLst>
          </p:cNvPr>
          <p:cNvSpPr>
            <a:spLocks noChangeArrowheads="1"/>
          </p:cNvSpPr>
          <p:nvPr/>
        </p:nvSpPr>
        <p:spPr bwMode="auto">
          <a:xfrm>
            <a:off x="2672640" y="2385000"/>
            <a:ext cx="1347840" cy="414720"/>
          </a:xfrm>
          <a:prstGeom prst="roundRect">
            <a:avLst>
              <a:gd name="adj" fmla="val 16667"/>
            </a:avLst>
          </a:prstGeom>
          <a:solidFill>
            <a:srgbClr val="CCCCCC"/>
          </a:solidFill>
          <a:ln w="9525">
            <a:solidFill>
              <a:srgbClr val="000000"/>
            </a:solidFill>
            <a:round/>
            <a:headEnd/>
            <a:tailEnd/>
          </a:ln>
        </p:spPr>
        <p:txBody>
          <a:bodyPr wrap="none" lIns="81638" tIns="46305" rIns="81638" bIns="40819" anchor="ctr"/>
          <a:lstStyle>
            <a:lvl1pPr eaLnBrk="0">
              <a:tabLst>
                <a:tab pos="723900" algn="l"/>
                <a:tab pos="1447800" algn="l"/>
              </a:tabLst>
              <a:defRPr>
                <a:solidFill>
                  <a:schemeClr val="tx1"/>
                </a:solidFill>
                <a:latin typeface="Arial" panose="020B0604020202020204" pitchFamily="34" charset="0"/>
                <a:ea typeface="DejaVu Sans" charset="0"/>
                <a:cs typeface="DejaVu Sans" charset="0"/>
              </a:defRPr>
            </a:lvl1pPr>
            <a:lvl2pPr eaLnBrk="0">
              <a:tabLst>
                <a:tab pos="723900" algn="l"/>
                <a:tab pos="1447800" algn="l"/>
              </a:tabLst>
              <a:defRPr>
                <a:solidFill>
                  <a:schemeClr val="tx1"/>
                </a:solidFill>
                <a:latin typeface="Arial" panose="020B0604020202020204" pitchFamily="34" charset="0"/>
                <a:ea typeface="DejaVu Sans" charset="0"/>
                <a:cs typeface="DejaVu Sans" charset="0"/>
              </a:defRPr>
            </a:lvl2pPr>
            <a:lvl3pPr eaLnBrk="0">
              <a:tabLst>
                <a:tab pos="723900" algn="l"/>
                <a:tab pos="1447800" algn="l"/>
              </a:tabLst>
              <a:defRPr>
                <a:solidFill>
                  <a:schemeClr val="tx1"/>
                </a:solidFill>
                <a:latin typeface="Arial" panose="020B0604020202020204" pitchFamily="34" charset="0"/>
                <a:ea typeface="DejaVu Sans" charset="0"/>
                <a:cs typeface="DejaVu Sans" charset="0"/>
              </a:defRPr>
            </a:lvl3pPr>
            <a:lvl4pPr eaLnBrk="0">
              <a:tabLst>
                <a:tab pos="723900" algn="l"/>
                <a:tab pos="1447800" algn="l"/>
              </a:tabLst>
              <a:defRPr>
                <a:solidFill>
                  <a:schemeClr val="tx1"/>
                </a:solidFill>
                <a:latin typeface="Arial" panose="020B0604020202020204" pitchFamily="34" charset="0"/>
                <a:ea typeface="DejaVu Sans" charset="0"/>
                <a:cs typeface="DejaVu Sans" charset="0"/>
              </a:defRPr>
            </a:lvl4pPr>
            <a:lvl5pPr eaLnBrk="0">
              <a:tabLst>
                <a:tab pos="723900" algn="l"/>
                <a:tab pos="14478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9pPr>
          </a:lstStyle>
          <a:p>
            <a:pPr eaLnBrk="1">
              <a:lnSpc>
                <a:spcPct val="97000"/>
              </a:lnSpc>
            </a:pPr>
            <a:r>
              <a:rPr lang="en-US" altLang="zh-CN" sz="1451" b="0" i="1">
                <a:solidFill>
                  <a:srgbClr val="000000"/>
                </a:solidFill>
                <a:latin typeface="Courier 10 Pitch" pitchFamily="2" charset="0"/>
              </a:rPr>
              <a:t>prepare(2)</a:t>
            </a:r>
          </a:p>
        </p:txBody>
      </p:sp>
      <p:sp>
        <p:nvSpPr>
          <p:cNvPr id="16409" name="Line 22">
            <a:extLst>
              <a:ext uri="{FF2B5EF4-FFF2-40B4-BE49-F238E27FC236}">
                <a16:creationId xmlns:a16="http://schemas.microsoft.com/office/drawing/2014/main" id="{3A950745-B395-D64B-A14B-1E9C03783371}"/>
              </a:ext>
            </a:extLst>
          </p:cNvPr>
          <p:cNvSpPr>
            <a:spLocks noChangeShapeType="1"/>
          </p:cNvSpPr>
          <p:nvPr/>
        </p:nvSpPr>
        <p:spPr bwMode="auto">
          <a:xfrm>
            <a:off x="829440" y="4458601"/>
            <a:ext cx="3939840" cy="1440"/>
          </a:xfrm>
          <a:prstGeom prst="line">
            <a:avLst/>
          </a:prstGeom>
          <a:noFill/>
          <a:ln w="18360">
            <a:solidFill>
              <a:schemeClr val="accent2"/>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b="0"/>
          </a:p>
        </p:txBody>
      </p:sp>
      <p:sp>
        <p:nvSpPr>
          <p:cNvPr id="16410" name="AutoShape 23">
            <a:extLst>
              <a:ext uri="{FF2B5EF4-FFF2-40B4-BE49-F238E27FC236}">
                <a16:creationId xmlns:a16="http://schemas.microsoft.com/office/drawing/2014/main" id="{414274F9-6DD9-474E-9C7E-F25BFC93B036}"/>
              </a:ext>
            </a:extLst>
          </p:cNvPr>
          <p:cNvSpPr>
            <a:spLocks noChangeArrowheads="1"/>
          </p:cNvSpPr>
          <p:nvPr/>
        </p:nvSpPr>
        <p:spPr bwMode="auto">
          <a:xfrm>
            <a:off x="2615040" y="4251240"/>
            <a:ext cx="1635840" cy="414720"/>
          </a:xfrm>
          <a:prstGeom prst="roundRect">
            <a:avLst>
              <a:gd name="adj" fmla="val 16667"/>
            </a:avLst>
          </a:prstGeom>
          <a:solidFill>
            <a:srgbClr val="CCCCCC"/>
          </a:solidFill>
          <a:ln w="9525">
            <a:solidFill>
              <a:srgbClr val="000000"/>
            </a:solidFill>
            <a:round/>
            <a:headEnd/>
            <a:tailEnd/>
          </a:ln>
        </p:spPr>
        <p:txBody>
          <a:bodyPr wrap="none" lIns="81638" tIns="46305" rIns="81638" bIns="40819" anchor="ctr"/>
          <a:lstStyle>
            <a:lvl1pPr eaLnBrk="0">
              <a:tabLst>
                <a:tab pos="723900" algn="l"/>
                <a:tab pos="1447800" algn="l"/>
              </a:tabLst>
              <a:defRPr>
                <a:solidFill>
                  <a:schemeClr val="tx1"/>
                </a:solidFill>
                <a:latin typeface="Arial" panose="020B0604020202020204" pitchFamily="34" charset="0"/>
                <a:ea typeface="DejaVu Sans" charset="0"/>
                <a:cs typeface="DejaVu Sans" charset="0"/>
              </a:defRPr>
            </a:lvl1pPr>
            <a:lvl2pPr eaLnBrk="0">
              <a:tabLst>
                <a:tab pos="723900" algn="l"/>
                <a:tab pos="1447800" algn="l"/>
              </a:tabLst>
              <a:defRPr>
                <a:solidFill>
                  <a:schemeClr val="tx1"/>
                </a:solidFill>
                <a:latin typeface="Arial" panose="020B0604020202020204" pitchFamily="34" charset="0"/>
                <a:ea typeface="DejaVu Sans" charset="0"/>
                <a:cs typeface="DejaVu Sans" charset="0"/>
              </a:defRPr>
            </a:lvl2pPr>
            <a:lvl3pPr eaLnBrk="0">
              <a:tabLst>
                <a:tab pos="723900" algn="l"/>
                <a:tab pos="1447800" algn="l"/>
              </a:tabLst>
              <a:defRPr>
                <a:solidFill>
                  <a:schemeClr val="tx1"/>
                </a:solidFill>
                <a:latin typeface="Arial" panose="020B0604020202020204" pitchFamily="34" charset="0"/>
                <a:ea typeface="DejaVu Sans" charset="0"/>
                <a:cs typeface="DejaVu Sans" charset="0"/>
              </a:defRPr>
            </a:lvl3pPr>
            <a:lvl4pPr eaLnBrk="0">
              <a:tabLst>
                <a:tab pos="723900" algn="l"/>
                <a:tab pos="1447800" algn="l"/>
              </a:tabLst>
              <a:defRPr>
                <a:solidFill>
                  <a:schemeClr val="tx1"/>
                </a:solidFill>
                <a:latin typeface="Arial" panose="020B0604020202020204" pitchFamily="34" charset="0"/>
                <a:ea typeface="DejaVu Sans" charset="0"/>
                <a:cs typeface="DejaVu Sans" charset="0"/>
              </a:defRPr>
            </a:lvl4pPr>
            <a:lvl5pPr eaLnBrk="0">
              <a:tabLst>
                <a:tab pos="723900" algn="l"/>
                <a:tab pos="14478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9pPr>
          </a:lstStyle>
          <a:p>
            <a:pPr eaLnBrk="1">
              <a:lnSpc>
                <a:spcPct val="97000"/>
              </a:lnSpc>
            </a:pPr>
            <a:r>
              <a:rPr lang="en-US" altLang="zh-CN" sz="1451" b="0" i="1">
                <a:solidFill>
                  <a:srgbClr val="000000"/>
                </a:solidFill>
                <a:latin typeface="Courier 10 Pitch" pitchFamily="2" charset="0"/>
              </a:rPr>
              <a:t>accepted(1, F)</a:t>
            </a:r>
          </a:p>
        </p:txBody>
      </p:sp>
      <p:sp>
        <p:nvSpPr>
          <p:cNvPr id="16411" name="Oval 24">
            <a:extLst>
              <a:ext uri="{FF2B5EF4-FFF2-40B4-BE49-F238E27FC236}">
                <a16:creationId xmlns:a16="http://schemas.microsoft.com/office/drawing/2014/main" id="{414D1F34-A80A-7444-8E94-901524A2418A}"/>
              </a:ext>
            </a:extLst>
          </p:cNvPr>
          <p:cNvSpPr>
            <a:spLocks noChangeArrowheads="1"/>
          </p:cNvSpPr>
          <p:nvPr/>
        </p:nvSpPr>
        <p:spPr bwMode="auto">
          <a:xfrm>
            <a:off x="1486080" y="415081"/>
            <a:ext cx="944640" cy="544320"/>
          </a:xfrm>
          <a:prstGeom prst="ellipse">
            <a:avLst/>
          </a:prstGeom>
          <a:solidFill>
            <a:srgbClr val="99CCFF"/>
          </a:solidFill>
          <a:ln w="18360">
            <a:solidFill>
              <a:srgbClr val="0000FF"/>
            </a:solidFill>
            <a:round/>
            <a:headEnd/>
            <a:tailEnd/>
          </a:ln>
        </p:spPr>
        <p:txBody>
          <a:bodyPr wrap="none" lIns="89802" tIns="63384" rIns="89802" bIns="48983" anchor="ctr"/>
          <a:lstStyle>
            <a:lvl1pPr eaLnBrk="0">
              <a:tabLst>
                <a:tab pos="723900" algn="l"/>
              </a:tabLst>
              <a:defRPr>
                <a:solidFill>
                  <a:schemeClr val="tx1"/>
                </a:solidFill>
                <a:latin typeface="Arial" panose="020B0604020202020204" pitchFamily="34" charset="0"/>
                <a:ea typeface="DejaVu Sans" charset="0"/>
                <a:cs typeface="DejaVu Sans" charset="0"/>
              </a:defRPr>
            </a:lvl1pPr>
            <a:lvl2pPr eaLnBrk="0">
              <a:tabLst>
                <a:tab pos="723900" algn="l"/>
              </a:tabLst>
              <a:defRPr>
                <a:solidFill>
                  <a:schemeClr val="tx1"/>
                </a:solidFill>
                <a:latin typeface="Arial" panose="020B0604020202020204" pitchFamily="34" charset="0"/>
                <a:ea typeface="DejaVu Sans" charset="0"/>
                <a:cs typeface="DejaVu Sans" charset="0"/>
              </a:defRPr>
            </a:lvl2pPr>
            <a:lvl3pPr eaLnBrk="0">
              <a:tabLst>
                <a:tab pos="723900" algn="l"/>
              </a:tabLst>
              <a:defRPr>
                <a:solidFill>
                  <a:schemeClr val="tx1"/>
                </a:solidFill>
                <a:latin typeface="Arial" panose="020B0604020202020204" pitchFamily="34" charset="0"/>
                <a:ea typeface="DejaVu Sans" charset="0"/>
                <a:cs typeface="DejaVu Sans" charset="0"/>
              </a:defRPr>
            </a:lvl3pPr>
            <a:lvl4pPr eaLnBrk="0">
              <a:tabLst>
                <a:tab pos="723900" algn="l"/>
              </a:tabLst>
              <a:defRPr>
                <a:solidFill>
                  <a:schemeClr val="tx1"/>
                </a:solidFill>
                <a:latin typeface="Arial" panose="020B0604020202020204" pitchFamily="34" charset="0"/>
                <a:ea typeface="DejaVu Sans" charset="0"/>
                <a:cs typeface="DejaVu Sans" charset="0"/>
              </a:defRPr>
            </a:lvl4pPr>
            <a:lvl5pPr eaLnBrk="0">
              <a:tabLst>
                <a:tab pos="7239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9pPr>
          </a:lstStyle>
          <a:p>
            <a:pPr algn="ctr" eaLnBrk="1"/>
            <a:r>
              <a:rPr lang="en-US" altLang="zh-CN" b="0">
                <a:solidFill>
                  <a:srgbClr val="000000"/>
                </a:solidFill>
              </a:rPr>
              <a:t>P2</a:t>
            </a:r>
          </a:p>
        </p:txBody>
      </p:sp>
      <p:sp>
        <p:nvSpPr>
          <p:cNvPr id="16412" name="Line 25">
            <a:extLst>
              <a:ext uri="{FF2B5EF4-FFF2-40B4-BE49-F238E27FC236}">
                <a16:creationId xmlns:a16="http://schemas.microsoft.com/office/drawing/2014/main" id="{19152F27-B0B3-0B4B-88EB-2781BE65C9E7}"/>
              </a:ext>
            </a:extLst>
          </p:cNvPr>
          <p:cNvSpPr>
            <a:spLocks noChangeShapeType="1"/>
          </p:cNvSpPr>
          <p:nvPr/>
        </p:nvSpPr>
        <p:spPr bwMode="auto">
          <a:xfrm>
            <a:off x="1946880" y="979560"/>
            <a:ext cx="23040" cy="5137920"/>
          </a:xfrm>
          <a:prstGeom prst="line">
            <a:avLst/>
          </a:prstGeom>
          <a:noFill/>
          <a:ln w="9525">
            <a:solidFill>
              <a:srgbClr val="80808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0"/>
          </a:p>
        </p:txBody>
      </p:sp>
      <p:sp>
        <p:nvSpPr>
          <p:cNvPr id="16413" name="Line 26">
            <a:extLst>
              <a:ext uri="{FF2B5EF4-FFF2-40B4-BE49-F238E27FC236}">
                <a16:creationId xmlns:a16="http://schemas.microsoft.com/office/drawing/2014/main" id="{9B8D2529-92A4-CB45-8F23-C87753E55918}"/>
              </a:ext>
            </a:extLst>
          </p:cNvPr>
          <p:cNvSpPr>
            <a:spLocks noChangeShapeType="1"/>
          </p:cNvSpPr>
          <p:nvPr/>
        </p:nvSpPr>
        <p:spPr bwMode="auto">
          <a:xfrm>
            <a:off x="829440" y="3744361"/>
            <a:ext cx="3939840" cy="1440"/>
          </a:xfrm>
          <a:prstGeom prst="line">
            <a:avLst/>
          </a:prstGeom>
          <a:noFill/>
          <a:ln w="1836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0"/>
          </a:p>
        </p:txBody>
      </p:sp>
      <p:sp>
        <p:nvSpPr>
          <p:cNvPr id="16414" name="Line 27">
            <a:extLst>
              <a:ext uri="{FF2B5EF4-FFF2-40B4-BE49-F238E27FC236}">
                <a16:creationId xmlns:a16="http://schemas.microsoft.com/office/drawing/2014/main" id="{C4D09B14-E9C0-1B4D-9F4A-3ACF8A19F294}"/>
              </a:ext>
            </a:extLst>
          </p:cNvPr>
          <p:cNvSpPr>
            <a:spLocks noChangeShapeType="1"/>
          </p:cNvSpPr>
          <p:nvPr/>
        </p:nvSpPr>
        <p:spPr bwMode="auto">
          <a:xfrm>
            <a:off x="829440" y="3951721"/>
            <a:ext cx="6428160" cy="1440"/>
          </a:xfrm>
          <a:prstGeom prst="line">
            <a:avLst/>
          </a:prstGeom>
          <a:noFill/>
          <a:ln w="18360">
            <a:solidFill>
              <a:schemeClr val="accent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0"/>
          </a:p>
        </p:txBody>
      </p:sp>
      <p:sp>
        <p:nvSpPr>
          <p:cNvPr id="16415" name="AutoShape 28">
            <a:extLst>
              <a:ext uri="{FF2B5EF4-FFF2-40B4-BE49-F238E27FC236}">
                <a16:creationId xmlns:a16="http://schemas.microsoft.com/office/drawing/2014/main" id="{78CBF410-B536-284D-A2EF-88DBA5F9B803}"/>
              </a:ext>
            </a:extLst>
          </p:cNvPr>
          <p:cNvSpPr>
            <a:spLocks noChangeArrowheads="1"/>
          </p:cNvSpPr>
          <p:nvPr/>
        </p:nvSpPr>
        <p:spPr bwMode="auto">
          <a:xfrm>
            <a:off x="2822400" y="3744360"/>
            <a:ext cx="1347840" cy="414720"/>
          </a:xfrm>
          <a:prstGeom prst="roundRect">
            <a:avLst>
              <a:gd name="adj" fmla="val 16667"/>
            </a:avLst>
          </a:prstGeom>
          <a:solidFill>
            <a:srgbClr val="CCCCCC"/>
          </a:solidFill>
          <a:ln w="9525">
            <a:solidFill>
              <a:srgbClr val="000000"/>
            </a:solidFill>
            <a:round/>
            <a:headEnd/>
            <a:tailEnd/>
          </a:ln>
        </p:spPr>
        <p:txBody>
          <a:bodyPr wrap="none" lIns="81638" tIns="46305" rIns="81638" bIns="40819" anchor="ctr"/>
          <a:lstStyle>
            <a:lvl1pPr eaLnBrk="0">
              <a:tabLst>
                <a:tab pos="723900" algn="l"/>
                <a:tab pos="1447800" algn="l"/>
              </a:tabLst>
              <a:defRPr>
                <a:solidFill>
                  <a:schemeClr val="tx1"/>
                </a:solidFill>
                <a:latin typeface="Arial" panose="020B0604020202020204" pitchFamily="34" charset="0"/>
                <a:ea typeface="DejaVu Sans" charset="0"/>
                <a:cs typeface="DejaVu Sans" charset="0"/>
              </a:defRPr>
            </a:lvl1pPr>
            <a:lvl2pPr eaLnBrk="0">
              <a:tabLst>
                <a:tab pos="723900" algn="l"/>
                <a:tab pos="1447800" algn="l"/>
              </a:tabLst>
              <a:defRPr>
                <a:solidFill>
                  <a:schemeClr val="tx1"/>
                </a:solidFill>
                <a:latin typeface="Arial" panose="020B0604020202020204" pitchFamily="34" charset="0"/>
                <a:ea typeface="DejaVu Sans" charset="0"/>
                <a:cs typeface="DejaVu Sans" charset="0"/>
              </a:defRPr>
            </a:lvl2pPr>
            <a:lvl3pPr eaLnBrk="0">
              <a:tabLst>
                <a:tab pos="723900" algn="l"/>
                <a:tab pos="1447800" algn="l"/>
              </a:tabLst>
              <a:defRPr>
                <a:solidFill>
                  <a:schemeClr val="tx1"/>
                </a:solidFill>
                <a:latin typeface="Arial" panose="020B0604020202020204" pitchFamily="34" charset="0"/>
                <a:ea typeface="DejaVu Sans" charset="0"/>
                <a:cs typeface="DejaVu Sans" charset="0"/>
              </a:defRPr>
            </a:lvl3pPr>
            <a:lvl4pPr eaLnBrk="0">
              <a:tabLst>
                <a:tab pos="723900" algn="l"/>
                <a:tab pos="1447800" algn="l"/>
              </a:tabLst>
              <a:defRPr>
                <a:solidFill>
                  <a:schemeClr val="tx1"/>
                </a:solidFill>
                <a:latin typeface="Arial" panose="020B0604020202020204" pitchFamily="34" charset="0"/>
                <a:ea typeface="DejaVu Sans" charset="0"/>
                <a:cs typeface="DejaVu Sans" charset="0"/>
              </a:defRPr>
            </a:lvl4pPr>
            <a:lvl5pPr eaLnBrk="0">
              <a:tabLst>
                <a:tab pos="723900" algn="l"/>
                <a:tab pos="14478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9pPr>
          </a:lstStyle>
          <a:p>
            <a:pPr eaLnBrk="1">
              <a:lnSpc>
                <a:spcPct val="97000"/>
              </a:lnSpc>
            </a:pPr>
            <a:r>
              <a:rPr lang="en-US" altLang="zh-CN" sz="1451" b="0" i="1">
                <a:solidFill>
                  <a:srgbClr val="000000"/>
                </a:solidFill>
                <a:latin typeface="Courier 10 Pitch" pitchFamily="2" charset="0"/>
              </a:rPr>
              <a:t>prepare(1)</a:t>
            </a:r>
          </a:p>
        </p:txBody>
      </p:sp>
      <p:sp>
        <p:nvSpPr>
          <p:cNvPr id="16416" name="AutoShape 29">
            <a:extLst>
              <a:ext uri="{FF2B5EF4-FFF2-40B4-BE49-F238E27FC236}">
                <a16:creationId xmlns:a16="http://schemas.microsoft.com/office/drawing/2014/main" id="{486E8FDF-5B07-C24A-9F81-AEEF0AFC3781}"/>
              </a:ext>
            </a:extLst>
          </p:cNvPr>
          <p:cNvSpPr>
            <a:spLocks noChangeArrowheads="1"/>
          </p:cNvSpPr>
          <p:nvPr/>
        </p:nvSpPr>
        <p:spPr bwMode="auto">
          <a:xfrm>
            <a:off x="2695680" y="3629160"/>
            <a:ext cx="1347840" cy="414720"/>
          </a:xfrm>
          <a:prstGeom prst="roundRect">
            <a:avLst>
              <a:gd name="adj" fmla="val 16667"/>
            </a:avLst>
          </a:prstGeom>
          <a:solidFill>
            <a:srgbClr val="CCCCCC"/>
          </a:solidFill>
          <a:ln w="9525">
            <a:solidFill>
              <a:srgbClr val="000000"/>
            </a:solidFill>
            <a:round/>
            <a:headEnd/>
            <a:tailEnd/>
          </a:ln>
        </p:spPr>
        <p:txBody>
          <a:bodyPr wrap="none" lIns="81638" tIns="46305" rIns="81638" bIns="40819" anchor="ctr"/>
          <a:lstStyle>
            <a:lvl1pPr eaLnBrk="0">
              <a:tabLst>
                <a:tab pos="723900" algn="l"/>
                <a:tab pos="1447800" algn="l"/>
              </a:tabLst>
              <a:defRPr>
                <a:solidFill>
                  <a:schemeClr val="tx1"/>
                </a:solidFill>
                <a:latin typeface="Arial" panose="020B0604020202020204" pitchFamily="34" charset="0"/>
                <a:ea typeface="DejaVu Sans" charset="0"/>
                <a:cs typeface="DejaVu Sans" charset="0"/>
              </a:defRPr>
            </a:lvl1pPr>
            <a:lvl2pPr eaLnBrk="0">
              <a:tabLst>
                <a:tab pos="723900" algn="l"/>
                <a:tab pos="1447800" algn="l"/>
              </a:tabLst>
              <a:defRPr>
                <a:solidFill>
                  <a:schemeClr val="tx1"/>
                </a:solidFill>
                <a:latin typeface="Arial" panose="020B0604020202020204" pitchFamily="34" charset="0"/>
                <a:ea typeface="DejaVu Sans" charset="0"/>
                <a:cs typeface="DejaVu Sans" charset="0"/>
              </a:defRPr>
            </a:lvl2pPr>
            <a:lvl3pPr eaLnBrk="0">
              <a:tabLst>
                <a:tab pos="723900" algn="l"/>
                <a:tab pos="1447800" algn="l"/>
              </a:tabLst>
              <a:defRPr>
                <a:solidFill>
                  <a:schemeClr val="tx1"/>
                </a:solidFill>
                <a:latin typeface="Arial" panose="020B0604020202020204" pitchFamily="34" charset="0"/>
                <a:ea typeface="DejaVu Sans" charset="0"/>
                <a:cs typeface="DejaVu Sans" charset="0"/>
              </a:defRPr>
            </a:lvl3pPr>
            <a:lvl4pPr eaLnBrk="0">
              <a:tabLst>
                <a:tab pos="723900" algn="l"/>
                <a:tab pos="1447800" algn="l"/>
              </a:tabLst>
              <a:defRPr>
                <a:solidFill>
                  <a:schemeClr val="tx1"/>
                </a:solidFill>
                <a:latin typeface="Arial" panose="020B0604020202020204" pitchFamily="34" charset="0"/>
                <a:ea typeface="DejaVu Sans" charset="0"/>
                <a:cs typeface="DejaVu Sans" charset="0"/>
              </a:defRPr>
            </a:lvl4pPr>
            <a:lvl5pPr eaLnBrk="0">
              <a:tabLst>
                <a:tab pos="723900" algn="l"/>
                <a:tab pos="14478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9pPr>
          </a:lstStyle>
          <a:p>
            <a:pPr eaLnBrk="1">
              <a:lnSpc>
                <a:spcPct val="97000"/>
              </a:lnSpc>
            </a:pPr>
            <a:r>
              <a:rPr lang="en-US" altLang="zh-CN" sz="1451" b="0" i="1">
                <a:solidFill>
                  <a:srgbClr val="000000"/>
                </a:solidFill>
                <a:latin typeface="Courier 10 Pitch" pitchFamily="2" charset="0"/>
              </a:rPr>
              <a:t>accept(1, F)</a:t>
            </a:r>
          </a:p>
        </p:txBody>
      </p:sp>
      <p:sp>
        <p:nvSpPr>
          <p:cNvPr id="16417" name="Line 30">
            <a:extLst>
              <a:ext uri="{FF2B5EF4-FFF2-40B4-BE49-F238E27FC236}">
                <a16:creationId xmlns:a16="http://schemas.microsoft.com/office/drawing/2014/main" id="{1FEF99FE-1553-4F49-9ACD-5A82280BF7A9}"/>
              </a:ext>
            </a:extLst>
          </p:cNvPr>
          <p:cNvSpPr>
            <a:spLocks noChangeShapeType="1"/>
          </p:cNvSpPr>
          <p:nvPr/>
        </p:nvSpPr>
        <p:spPr bwMode="auto">
          <a:xfrm>
            <a:off x="1969920" y="3099241"/>
            <a:ext cx="4043520" cy="1440"/>
          </a:xfrm>
          <a:prstGeom prst="line">
            <a:avLst/>
          </a:prstGeom>
          <a:noFill/>
          <a:ln w="18360">
            <a:solidFill>
              <a:srgbClr val="00B05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b="0"/>
          </a:p>
        </p:txBody>
      </p:sp>
      <p:sp>
        <p:nvSpPr>
          <p:cNvPr id="16418" name="Line 31">
            <a:extLst>
              <a:ext uri="{FF2B5EF4-FFF2-40B4-BE49-F238E27FC236}">
                <a16:creationId xmlns:a16="http://schemas.microsoft.com/office/drawing/2014/main" id="{23F76767-7F93-2049-9853-3754B843AFC5}"/>
              </a:ext>
            </a:extLst>
          </p:cNvPr>
          <p:cNvSpPr>
            <a:spLocks noChangeShapeType="1"/>
          </p:cNvSpPr>
          <p:nvPr/>
        </p:nvSpPr>
        <p:spPr bwMode="auto">
          <a:xfrm>
            <a:off x="1969920" y="3306601"/>
            <a:ext cx="5287680" cy="1440"/>
          </a:xfrm>
          <a:prstGeom prst="line">
            <a:avLst/>
          </a:prstGeom>
          <a:noFill/>
          <a:ln w="18360">
            <a:solidFill>
              <a:schemeClr val="accent6"/>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b="0"/>
          </a:p>
        </p:txBody>
      </p:sp>
      <p:sp>
        <p:nvSpPr>
          <p:cNvPr id="16419" name="AutoShape 32">
            <a:extLst>
              <a:ext uri="{FF2B5EF4-FFF2-40B4-BE49-F238E27FC236}">
                <a16:creationId xmlns:a16="http://schemas.microsoft.com/office/drawing/2014/main" id="{AB93E5A1-E33C-9D4E-B8D2-F085A643696F}"/>
              </a:ext>
            </a:extLst>
          </p:cNvPr>
          <p:cNvSpPr>
            <a:spLocks noChangeArrowheads="1"/>
          </p:cNvSpPr>
          <p:nvPr/>
        </p:nvSpPr>
        <p:spPr bwMode="auto">
          <a:xfrm>
            <a:off x="2799360" y="3110760"/>
            <a:ext cx="1451520" cy="414720"/>
          </a:xfrm>
          <a:prstGeom prst="roundRect">
            <a:avLst>
              <a:gd name="adj" fmla="val 16667"/>
            </a:avLst>
          </a:prstGeom>
          <a:solidFill>
            <a:srgbClr val="CCCCCC"/>
          </a:solidFill>
          <a:ln w="9525">
            <a:solidFill>
              <a:srgbClr val="000000"/>
            </a:solidFill>
            <a:round/>
            <a:headEnd/>
            <a:tailEnd/>
          </a:ln>
        </p:spPr>
        <p:txBody>
          <a:bodyPr wrap="none" lIns="81638" tIns="46305" rIns="81638" bIns="40819" anchor="ctr"/>
          <a:lstStyle>
            <a:lvl1pPr eaLnBrk="0">
              <a:tabLst>
                <a:tab pos="723900" algn="l"/>
                <a:tab pos="1447800" algn="l"/>
              </a:tabLst>
              <a:defRPr>
                <a:solidFill>
                  <a:schemeClr val="tx1"/>
                </a:solidFill>
                <a:latin typeface="Arial" panose="020B0604020202020204" pitchFamily="34" charset="0"/>
                <a:ea typeface="DejaVu Sans" charset="0"/>
                <a:cs typeface="DejaVu Sans" charset="0"/>
              </a:defRPr>
            </a:lvl1pPr>
            <a:lvl2pPr eaLnBrk="0">
              <a:tabLst>
                <a:tab pos="723900" algn="l"/>
                <a:tab pos="1447800" algn="l"/>
              </a:tabLst>
              <a:defRPr>
                <a:solidFill>
                  <a:schemeClr val="tx1"/>
                </a:solidFill>
                <a:latin typeface="Arial" panose="020B0604020202020204" pitchFamily="34" charset="0"/>
                <a:ea typeface="DejaVu Sans" charset="0"/>
                <a:cs typeface="DejaVu Sans" charset="0"/>
              </a:defRPr>
            </a:lvl2pPr>
            <a:lvl3pPr eaLnBrk="0">
              <a:tabLst>
                <a:tab pos="723900" algn="l"/>
                <a:tab pos="1447800" algn="l"/>
              </a:tabLst>
              <a:defRPr>
                <a:solidFill>
                  <a:schemeClr val="tx1"/>
                </a:solidFill>
                <a:latin typeface="Arial" panose="020B0604020202020204" pitchFamily="34" charset="0"/>
                <a:ea typeface="DejaVu Sans" charset="0"/>
                <a:cs typeface="DejaVu Sans" charset="0"/>
              </a:defRPr>
            </a:lvl3pPr>
            <a:lvl4pPr eaLnBrk="0">
              <a:tabLst>
                <a:tab pos="723900" algn="l"/>
                <a:tab pos="1447800" algn="l"/>
              </a:tabLst>
              <a:defRPr>
                <a:solidFill>
                  <a:schemeClr val="tx1"/>
                </a:solidFill>
                <a:latin typeface="Arial" panose="020B0604020202020204" pitchFamily="34" charset="0"/>
                <a:ea typeface="DejaVu Sans" charset="0"/>
                <a:cs typeface="DejaVu Sans" charset="0"/>
              </a:defRPr>
            </a:lvl4pPr>
            <a:lvl5pPr eaLnBrk="0">
              <a:tabLst>
                <a:tab pos="723900" algn="l"/>
                <a:tab pos="14478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9pPr>
          </a:lstStyle>
          <a:p>
            <a:pPr eaLnBrk="1">
              <a:lnSpc>
                <a:spcPct val="97000"/>
              </a:lnSpc>
            </a:pPr>
            <a:r>
              <a:rPr lang="en-US" altLang="zh-CN" sz="1451" b="0" i="1">
                <a:solidFill>
                  <a:srgbClr val="000000"/>
                </a:solidFill>
                <a:latin typeface="Courier 10 Pitch" pitchFamily="2" charset="0"/>
              </a:rPr>
              <a:t>prepare(1)</a:t>
            </a:r>
          </a:p>
        </p:txBody>
      </p:sp>
      <p:sp>
        <p:nvSpPr>
          <p:cNvPr id="16420" name="AutoShape 33">
            <a:extLst>
              <a:ext uri="{FF2B5EF4-FFF2-40B4-BE49-F238E27FC236}">
                <a16:creationId xmlns:a16="http://schemas.microsoft.com/office/drawing/2014/main" id="{8D4221FD-922E-294C-95D2-C41EB968F17A}"/>
              </a:ext>
            </a:extLst>
          </p:cNvPr>
          <p:cNvSpPr>
            <a:spLocks noChangeArrowheads="1"/>
          </p:cNvSpPr>
          <p:nvPr/>
        </p:nvSpPr>
        <p:spPr bwMode="auto">
          <a:xfrm>
            <a:off x="2672640" y="2995560"/>
            <a:ext cx="1474560" cy="414720"/>
          </a:xfrm>
          <a:prstGeom prst="roundRect">
            <a:avLst>
              <a:gd name="adj" fmla="val 16667"/>
            </a:avLst>
          </a:prstGeom>
          <a:solidFill>
            <a:srgbClr val="CCCCCC"/>
          </a:solidFill>
          <a:ln w="9525">
            <a:solidFill>
              <a:srgbClr val="000000"/>
            </a:solidFill>
            <a:round/>
            <a:headEnd/>
            <a:tailEnd/>
          </a:ln>
        </p:spPr>
        <p:txBody>
          <a:bodyPr wrap="none" lIns="81638" tIns="46305" rIns="81638" bIns="40819" anchor="ctr"/>
          <a:lstStyle>
            <a:lvl1pPr eaLnBrk="0">
              <a:tabLst>
                <a:tab pos="723900" algn="l"/>
                <a:tab pos="1447800" algn="l"/>
              </a:tabLst>
              <a:defRPr>
                <a:solidFill>
                  <a:schemeClr val="tx1"/>
                </a:solidFill>
                <a:latin typeface="Arial" panose="020B0604020202020204" pitchFamily="34" charset="0"/>
                <a:ea typeface="DejaVu Sans" charset="0"/>
                <a:cs typeface="DejaVu Sans" charset="0"/>
              </a:defRPr>
            </a:lvl1pPr>
            <a:lvl2pPr eaLnBrk="0">
              <a:tabLst>
                <a:tab pos="723900" algn="l"/>
                <a:tab pos="1447800" algn="l"/>
              </a:tabLst>
              <a:defRPr>
                <a:solidFill>
                  <a:schemeClr val="tx1"/>
                </a:solidFill>
                <a:latin typeface="Arial" panose="020B0604020202020204" pitchFamily="34" charset="0"/>
                <a:ea typeface="DejaVu Sans" charset="0"/>
                <a:cs typeface="DejaVu Sans" charset="0"/>
              </a:defRPr>
            </a:lvl2pPr>
            <a:lvl3pPr eaLnBrk="0">
              <a:tabLst>
                <a:tab pos="723900" algn="l"/>
                <a:tab pos="1447800" algn="l"/>
              </a:tabLst>
              <a:defRPr>
                <a:solidFill>
                  <a:schemeClr val="tx1"/>
                </a:solidFill>
                <a:latin typeface="Arial" panose="020B0604020202020204" pitchFamily="34" charset="0"/>
                <a:ea typeface="DejaVu Sans" charset="0"/>
                <a:cs typeface="DejaVu Sans" charset="0"/>
              </a:defRPr>
            </a:lvl3pPr>
            <a:lvl4pPr eaLnBrk="0">
              <a:tabLst>
                <a:tab pos="723900" algn="l"/>
                <a:tab pos="1447800" algn="l"/>
              </a:tabLst>
              <a:defRPr>
                <a:solidFill>
                  <a:schemeClr val="tx1"/>
                </a:solidFill>
                <a:latin typeface="Arial" panose="020B0604020202020204" pitchFamily="34" charset="0"/>
                <a:ea typeface="DejaVu Sans" charset="0"/>
                <a:cs typeface="DejaVu Sans" charset="0"/>
              </a:defRPr>
            </a:lvl4pPr>
            <a:lvl5pPr eaLnBrk="0">
              <a:tabLst>
                <a:tab pos="723900" algn="l"/>
                <a:tab pos="14478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9pPr>
          </a:lstStyle>
          <a:p>
            <a:pPr eaLnBrk="1">
              <a:lnSpc>
                <a:spcPct val="97000"/>
              </a:lnSpc>
            </a:pPr>
            <a:r>
              <a:rPr lang="en-US" altLang="zh-CN" sz="1451" b="0" i="1">
                <a:solidFill>
                  <a:srgbClr val="000000"/>
                </a:solidFill>
                <a:latin typeface="Courier 10 Pitch" pitchFamily="2" charset="0"/>
              </a:rPr>
              <a:t>promise(2, -)</a:t>
            </a:r>
          </a:p>
        </p:txBody>
      </p:sp>
      <p:sp>
        <p:nvSpPr>
          <p:cNvPr id="16421" name="Line 34">
            <a:extLst>
              <a:ext uri="{FF2B5EF4-FFF2-40B4-BE49-F238E27FC236}">
                <a16:creationId xmlns:a16="http://schemas.microsoft.com/office/drawing/2014/main" id="{00993B81-859C-4448-9DA6-D083A3A89382}"/>
              </a:ext>
            </a:extLst>
          </p:cNvPr>
          <p:cNvSpPr>
            <a:spLocks noChangeShapeType="1"/>
          </p:cNvSpPr>
          <p:nvPr/>
        </p:nvSpPr>
        <p:spPr bwMode="auto">
          <a:xfrm>
            <a:off x="829440" y="4884841"/>
            <a:ext cx="3939840" cy="1440"/>
          </a:xfrm>
          <a:prstGeom prst="line">
            <a:avLst/>
          </a:prstGeom>
          <a:noFill/>
          <a:ln w="1836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0"/>
          </a:p>
        </p:txBody>
      </p:sp>
      <p:sp>
        <p:nvSpPr>
          <p:cNvPr id="16422" name="Line 35">
            <a:extLst>
              <a:ext uri="{FF2B5EF4-FFF2-40B4-BE49-F238E27FC236}">
                <a16:creationId xmlns:a16="http://schemas.microsoft.com/office/drawing/2014/main" id="{95331DBD-6C17-3249-8DDC-5FFC37291B73}"/>
              </a:ext>
            </a:extLst>
          </p:cNvPr>
          <p:cNvSpPr>
            <a:spLocks noChangeShapeType="1"/>
          </p:cNvSpPr>
          <p:nvPr/>
        </p:nvSpPr>
        <p:spPr bwMode="auto">
          <a:xfrm>
            <a:off x="829440" y="5092201"/>
            <a:ext cx="6428160" cy="1440"/>
          </a:xfrm>
          <a:prstGeom prst="line">
            <a:avLst/>
          </a:prstGeom>
          <a:noFill/>
          <a:ln w="18360">
            <a:solidFill>
              <a:schemeClr val="accent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0"/>
          </a:p>
        </p:txBody>
      </p:sp>
      <p:sp>
        <p:nvSpPr>
          <p:cNvPr id="16423" name="AutoShape 36">
            <a:extLst>
              <a:ext uri="{FF2B5EF4-FFF2-40B4-BE49-F238E27FC236}">
                <a16:creationId xmlns:a16="http://schemas.microsoft.com/office/drawing/2014/main" id="{2D7AB893-9F47-F040-B486-07C5E9064286}"/>
              </a:ext>
            </a:extLst>
          </p:cNvPr>
          <p:cNvSpPr>
            <a:spLocks noChangeArrowheads="1"/>
          </p:cNvSpPr>
          <p:nvPr/>
        </p:nvSpPr>
        <p:spPr bwMode="auto">
          <a:xfrm>
            <a:off x="2799360" y="4884840"/>
            <a:ext cx="1347840" cy="414720"/>
          </a:xfrm>
          <a:prstGeom prst="roundRect">
            <a:avLst>
              <a:gd name="adj" fmla="val 16667"/>
            </a:avLst>
          </a:prstGeom>
          <a:solidFill>
            <a:srgbClr val="CCCCCC"/>
          </a:solidFill>
          <a:ln w="9525">
            <a:solidFill>
              <a:srgbClr val="000000"/>
            </a:solidFill>
            <a:round/>
            <a:headEnd/>
            <a:tailEnd/>
          </a:ln>
        </p:spPr>
        <p:txBody>
          <a:bodyPr wrap="none" lIns="81638" tIns="46305" rIns="81638" bIns="40819" anchor="ctr"/>
          <a:lstStyle>
            <a:lvl1pPr eaLnBrk="0">
              <a:tabLst>
                <a:tab pos="723900" algn="l"/>
                <a:tab pos="1447800" algn="l"/>
              </a:tabLst>
              <a:defRPr>
                <a:solidFill>
                  <a:schemeClr val="tx1"/>
                </a:solidFill>
                <a:latin typeface="Arial" panose="020B0604020202020204" pitchFamily="34" charset="0"/>
                <a:ea typeface="DejaVu Sans" charset="0"/>
                <a:cs typeface="DejaVu Sans" charset="0"/>
              </a:defRPr>
            </a:lvl1pPr>
            <a:lvl2pPr eaLnBrk="0">
              <a:tabLst>
                <a:tab pos="723900" algn="l"/>
                <a:tab pos="1447800" algn="l"/>
              </a:tabLst>
              <a:defRPr>
                <a:solidFill>
                  <a:schemeClr val="tx1"/>
                </a:solidFill>
                <a:latin typeface="Arial" panose="020B0604020202020204" pitchFamily="34" charset="0"/>
                <a:ea typeface="DejaVu Sans" charset="0"/>
                <a:cs typeface="DejaVu Sans" charset="0"/>
              </a:defRPr>
            </a:lvl2pPr>
            <a:lvl3pPr eaLnBrk="0">
              <a:tabLst>
                <a:tab pos="723900" algn="l"/>
                <a:tab pos="1447800" algn="l"/>
              </a:tabLst>
              <a:defRPr>
                <a:solidFill>
                  <a:schemeClr val="tx1"/>
                </a:solidFill>
                <a:latin typeface="Arial" panose="020B0604020202020204" pitchFamily="34" charset="0"/>
                <a:ea typeface="DejaVu Sans" charset="0"/>
                <a:cs typeface="DejaVu Sans" charset="0"/>
              </a:defRPr>
            </a:lvl3pPr>
            <a:lvl4pPr eaLnBrk="0">
              <a:tabLst>
                <a:tab pos="723900" algn="l"/>
                <a:tab pos="1447800" algn="l"/>
              </a:tabLst>
              <a:defRPr>
                <a:solidFill>
                  <a:schemeClr val="tx1"/>
                </a:solidFill>
                <a:latin typeface="Arial" panose="020B0604020202020204" pitchFamily="34" charset="0"/>
                <a:ea typeface="DejaVu Sans" charset="0"/>
                <a:cs typeface="DejaVu Sans" charset="0"/>
              </a:defRPr>
            </a:lvl4pPr>
            <a:lvl5pPr eaLnBrk="0">
              <a:tabLst>
                <a:tab pos="723900" algn="l"/>
                <a:tab pos="14478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9pPr>
          </a:lstStyle>
          <a:p>
            <a:pPr eaLnBrk="1">
              <a:lnSpc>
                <a:spcPct val="97000"/>
              </a:lnSpc>
            </a:pPr>
            <a:r>
              <a:rPr lang="en-US" altLang="zh-CN" sz="1451" b="0" i="1">
                <a:solidFill>
                  <a:srgbClr val="000000"/>
                </a:solidFill>
                <a:latin typeface="Courier 10 Pitch" pitchFamily="2" charset="0"/>
              </a:rPr>
              <a:t>prepare(1)</a:t>
            </a:r>
          </a:p>
        </p:txBody>
      </p:sp>
      <p:sp>
        <p:nvSpPr>
          <p:cNvPr id="16424" name="AutoShape 37">
            <a:extLst>
              <a:ext uri="{FF2B5EF4-FFF2-40B4-BE49-F238E27FC236}">
                <a16:creationId xmlns:a16="http://schemas.microsoft.com/office/drawing/2014/main" id="{5BB56D6D-0A30-9647-871C-570B50BAE525}"/>
              </a:ext>
            </a:extLst>
          </p:cNvPr>
          <p:cNvSpPr>
            <a:spLocks noChangeArrowheads="1"/>
          </p:cNvSpPr>
          <p:nvPr/>
        </p:nvSpPr>
        <p:spPr bwMode="auto">
          <a:xfrm>
            <a:off x="2672640" y="4769640"/>
            <a:ext cx="1347840" cy="414720"/>
          </a:xfrm>
          <a:prstGeom prst="roundRect">
            <a:avLst>
              <a:gd name="adj" fmla="val 16667"/>
            </a:avLst>
          </a:prstGeom>
          <a:solidFill>
            <a:srgbClr val="CCCCCC"/>
          </a:solidFill>
          <a:ln w="9525">
            <a:solidFill>
              <a:srgbClr val="000000"/>
            </a:solidFill>
            <a:round/>
            <a:headEnd/>
            <a:tailEnd/>
          </a:ln>
        </p:spPr>
        <p:txBody>
          <a:bodyPr wrap="none" lIns="81638" tIns="46305" rIns="81638" bIns="40819" anchor="ctr"/>
          <a:lstStyle>
            <a:lvl1pPr eaLnBrk="0">
              <a:tabLst>
                <a:tab pos="723900" algn="l"/>
                <a:tab pos="1447800" algn="l"/>
              </a:tabLst>
              <a:defRPr>
                <a:solidFill>
                  <a:schemeClr val="tx1"/>
                </a:solidFill>
                <a:latin typeface="Arial" panose="020B0604020202020204" pitchFamily="34" charset="0"/>
                <a:ea typeface="DejaVu Sans" charset="0"/>
                <a:cs typeface="DejaVu Sans" charset="0"/>
              </a:defRPr>
            </a:lvl1pPr>
            <a:lvl2pPr eaLnBrk="0">
              <a:tabLst>
                <a:tab pos="723900" algn="l"/>
                <a:tab pos="1447800" algn="l"/>
              </a:tabLst>
              <a:defRPr>
                <a:solidFill>
                  <a:schemeClr val="tx1"/>
                </a:solidFill>
                <a:latin typeface="Arial" panose="020B0604020202020204" pitchFamily="34" charset="0"/>
                <a:ea typeface="DejaVu Sans" charset="0"/>
                <a:cs typeface="DejaVu Sans" charset="0"/>
              </a:defRPr>
            </a:lvl2pPr>
            <a:lvl3pPr eaLnBrk="0">
              <a:tabLst>
                <a:tab pos="723900" algn="l"/>
                <a:tab pos="1447800" algn="l"/>
              </a:tabLst>
              <a:defRPr>
                <a:solidFill>
                  <a:schemeClr val="tx1"/>
                </a:solidFill>
                <a:latin typeface="Arial" panose="020B0604020202020204" pitchFamily="34" charset="0"/>
                <a:ea typeface="DejaVu Sans" charset="0"/>
                <a:cs typeface="DejaVu Sans" charset="0"/>
              </a:defRPr>
            </a:lvl3pPr>
            <a:lvl4pPr eaLnBrk="0">
              <a:tabLst>
                <a:tab pos="723900" algn="l"/>
                <a:tab pos="1447800" algn="l"/>
              </a:tabLst>
              <a:defRPr>
                <a:solidFill>
                  <a:schemeClr val="tx1"/>
                </a:solidFill>
                <a:latin typeface="Arial" panose="020B0604020202020204" pitchFamily="34" charset="0"/>
                <a:ea typeface="DejaVu Sans" charset="0"/>
                <a:cs typeface="DejaVu Sans" charset="0"/>
              </a:defRPr>
            </a:lvl4pPr>
            <a:lvl5pPr eaLnBrk="0">
              <a:tabLst>
                <a:tab pos="723900" algn="l"/>
                <a:tab pos="14478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9pPr>
          </a:lstStyle>
          <a:p>
            <a:pPr eaLnBrk="1">
              <a:lnSpc>
                <a:spcPct val="97000"/>
              </a:lnSpc>
            </a:pPr>
            <a:r>
              <a:rPr lang="en-US" altLang="zh-CN" sz="1451" b="0" i="1">
                <a:solidFill>
                  <a:srgbClr val="000000"/>
                </a:solidFill>
                <a:latin typeface="Courier 10 Pitch" pitchFamily="2" charset="0"/>
              </a:rPr>
              <a:t>prepare(3)</a:t>
            </a:r>
          </a:p>
        </p:txBody>
      </p:sp>
      <p:sp>
        <p:nvSpPr>
          <p:cNvPr id="16425" name="Text Box 38">
            <a:extLst>
              <a:ext uri="{FF2B5EF4-FFF2-40B4-BE49-F238E27FC236}">
                <a16:creationId xmlns:a16="http://schemas.microsoft.com/office/drawing/2014/main" id="{A2637F41-75A0-9A47-8571-2E48F260573D}"/>
              </a:ext>
            </a:extLst>
          </p:cNvPr>
          <p:cNvSpPr txBox="1">
            <a:spLocks noChangeArrowheads="1"/>
          </p:cNvSpPr>
          <p:nvPr/>
        </p:nvSpPr>
        <p:spPr bwMode="auto">
          <a:xfrm>
            <a:off x="3006720" y="5080681"/>
            <a:ext cx="829440" cy="406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8360">
                <a:solidFill>
                  <a:srgbClr val="000000"/>
                </a:solidFill>
                <a:round/>
                <a:headEnd/>
                <a:tailEnd type="triangle" w="med" len="med"/>
              </a14:hiddenLine>
            </a:ext>
          </a:extLst>
        </p:spPr>
        <p:txBody>
          <a:bodyPr lIns="89802" tIns="68183" rIns="89802" bIns="48983" anchor="ctr"/>
          <a:lstStyle>
            <a:lvl1pPr eaLnBrk="0">
              <a:tabLst>
                <a:tab pos="723900" algn="l"/>
              </a:tabLst>
              <a:defRPr>
                <a:solidFill>
                  <a:schemeClr val="tx1"/>
                </a:solidFill>
                <a:latin typeface="Arial" panose="020B0604020202020204" pitchFamily="34" charset="0"/>
                <a:ea typeface="DejaVu Sans" charset="0"/>
                <a:cs typeface="DejaVu Sans" charset="0"/>
              </a:defRPr>
            </a:lvl1pPr>
            <a:lvl2pPr eaLnBrk="0">
              <a:tabLst>
                <a:tab pos="723900" algn="l"/>
              </a:tabLst>
              <a:defRPr>
                <a:solidFill>
                  <a:schemeClr val="tx1"/>
                </a:solidFill>
                <a:latin typeface="Arial" panose="020B0604020202020204" pitchFamily="34" charset="0"/>
                <a:ea typeface="DejaVu Sans" charset="0"/>
                <a:cs typeface="DejaVu Sans" charset="0"/>
              </a:defRPr>
            </a:lvl2pPr>
            <a:lvl3pPr eaLnBrk="0">
              <a:tabLst>
                <a:tab pos="723900" algn="l"/>
              </a:tabLst>
              <a:defRPr>
                <a:solidFill>
                  <a:schemeClr val="tx1"/>
                </a:solidFill>
                <a:latin typeface="Arial" panose="020B0604020202020204" pitchFamily="34" charset="0"/>
                <a:ea typeface="DejaVu Sans" charset="0"/>
                <a:cs typeface="DejaVu Sans" charset="0"/>
              </a:defRPr>
            </a:lvl3pPr>
            <a:lvl4pPr eaLnBrk="0">
              <a:tabLst>
                <a:tab pos="723900" algn="l"/>
              </a:tabLst>
              <a:defRPr>
                <a:solidFill>
                  <a:schemeClr val="tx1"/>
                </a:solidFill>
                <a:latin typeface="Arial" panose="020B0604020202020204" pitchFamily="34" charset="0"/>
                <a:ea typeface="DejaVu Sans" charset="0"/>
                <a:cs typeface="DejaVu Sans" charset="0"/>
              </a:defRPr>
            </a:lvl4pPr>
            <a:lvl5pPr eaLnBrk="0">
              <a:tabLst>
                <a:tab pos="7239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9pPr>
          </a:lstStyle>
          <a:p>
            <a:pPr eaLnBrk="1"/>
            <a:r>
              <a:rPr lang="en-US" altLang="zh-CN" sz="2177" b="0">
                <a:solidFill>
                  <a:srgbClr val="000000"/>
                </a:solidFill>
              </a:rPr>
              <a:t>...</a:t>
            </a:r>
          </a:p>
        </p:txBody>
      </p:sp>
      <p:sp>
        <p:nvSpPr>
          <p:cNvPr id="16426" name="Line 39">
            <a:extLst>
              <a:ext uri="{FF2B5EF4-FFF2-40B4-BE49-F238E27FC236}">
                <a16:creationId xmlns:a16="http://schemas.microsoft.com/office/drawing/2014/main" id="{B0B47719-74BD-F740-9197-2948F69CCEA5}"/>
              </a:ext>
            </a:extLst>
          </p:cNvPr>
          <p:cNvSpPr>
            <a:spLocks noChangeShapeType="1"/>
          </p:cNvSpPr>
          <p:nvPr/>
        </p:nvSpPr>
        <p:spPr bwMode="auto">
          <a:xfrm>
            <a:off x="1969920" y="5587561"/>
            <a:ext cx="4043520" cy="1440"/>
          </a:xfrm>
          <a:prstGeom prst="line">
            <a:avLst/>
          </a:prstGeom>
          <a:noFill/>
          <a:ln w="18360">
            <a:solidFill>
              <a:srgbClr val="00B05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0"/>
          </a:p>
        </p:txBody>
      </p:sp>
      <p:sp>
        <p:nvSpPr>
          <p:cNvPr id="16427" name="Line 40">
            <a:extLst>
              <a:ext uri="{FF2B5EF4-FFF2-40B4-BE49-F238E27FC236}">
                <a16:creationId xmlns:a16="http://schemas.microsoft.com/office/drawing/2014/main" id="{8B91F362-2FA9-8F49-B293-3980256EE71E}"/>
              </a:ext>
            </a:extLst>
          </p:cNvPr>
          <p:cNvSpPr>
            <a:spLocks noChangeShapeType="1"/>
          </p:cNvSpPr>
          <p:nvPr/>
        </p:nvSpPr>
        <p:spPr bwMode="auto">
          <a:xfrm>
            <a:off x="1969920" y="5794921"/>
            <a:ext cx="5287680" cy="1440"/>
          </a:xfrm>
          <a:prstGeom prst="line">
            <a:avLst/>
          </a:prstGeom>
          <a:noFill/>
          <a:ln w="18360">
            <a:solidFill>
              <a:schemeClr val="accent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0"/>
          </a:p>
        </p:txBody>
      </p:sp>
      <p:sp>
        <p:nvSpPr>
          <p:cNvPr id="16428" name="AutoShape 41">
            <a:extLst>
              <a:ext uri="{FF2B5EF4-FFF2-40B4-BE49-F238E27FC236}">
                <a16:creationId xmlns:a16="http://schemas.microsoft.com/office/drawing/2014/main" id="{0988E627-C17F-364E-BDB4-E7341940DB3B}"/>
              </a:ext>
            </a:extLst>
          </p:cNvPr>
          <p:cNvSpPr>
            <a:spLocks noChangeArrowheads="1"/>
          </p:cNvSpPr>
          <p:nvPr/>
        </p:nvSpPr>
        <p:spPr bwMode="auto">
          <a:xfrm>
            <a:off x="2799360" y="5599080"/>
            <a:ext cx="1347840" cy="414720"/>
          </a:xfrm>
          <a:prstGeom prst="roundRect">
            <a:avLst>
              <a:gd name="adj" fmla="val 16667"/>
            </a:avLst>
          </a:prstGeom>
          <a:solidFill>
            <a:srgbClr val="CCCCCC"/>
          </a:solidFill>
          <a:ln w="9525">
            <a:solidFill>
              <a:srgbClr val="000000"/>
            </a:solidFill>
            <a:round/>
            <a:headEnd/>
            <a:tailEnd/>
          </a:ln>
        </p:spPr>
        <p:txBody>
          <a:bodyPr wrap="none" lIns="81638" tIns="46305" rIns="81638" bIns="40819" anchor="ctr"/>
          <a:lstStyle>
            <a:lvl1pPr eaLnBrk="0">
              <a:tabLst>
                <a:tab pos="723900" algn="l"/>
                <a:tab pos="1447800" algn="l"/>
              </a:tabLst>
              <a:defRPr>
                <a:solidFill>
                  <a:schemeClr val="tx1"/>
                </a:solidFill>
                <a:latin typeface="Arial" panose="020B0604020202020204" pitchFamily="34" charset="0"/>
                <a:ea typeface="DejaVu Sans" charset="0"/>
                <a:cs typeface="DejaVu Sans" charset="0"/>
              </a:defRPr>
            </a:lvl1pPr>
            <a:lvl2pPr eaLnBrk="0">
              <a:tabLst>
                <a:tab pos="723900" algn="l"/>
                <a:tab pos="1447800" algn="l"/>
              </a:tabLst>
              <a:defRPr>
                <a:solidFill>
                  <a:schemeClr val="tx1"/>
                </a:solidFill>
                <a:latin typeface="Arial" panose="020B0604020202020204" pitchFamily="34" charset="0"/>
                <a:ea typeface="DejaVu Sans" charset="0"/>
                <a:cs typeface="DejaVu Sans" charset="0"/>
              </a:defRPr>
            </a:lvl2pPr>
            <a:lvl3pPr eaLnBrk="0">
              <a:tabLst>
                <a:tab pos="723900" algn="l"/>
                <a:tab pos="1447800" algn="l"/>
              </a:tabLst>
              <a:defRPr>
                <a:solidFill>
                  <a:schemeClr val="tx1"/>
                </a:solidFill>
                <a:latin typeface="Arial" panose="020B0604020202020204" pitchFamily="34" charset="0"/>
                <a:ea typeface="DejaVu Sans" charset="0"/>
                <a:cs typeface="DejaVu Sans" charset="0"/>
              </a:defRPr>
            </a:lvl3pPr>
            <a:lvl4pPr eaLnBrk="0">
              <a:tabLst>
                <a:tab pos="723900" algn="l"/>
                <a:tab pos="1447800" algn="l"/>
              </a:tabLst>
              <a:defRPr>
                <a:solidFill>
                  <a:schemeClr val="tx1"/>
                </a:solidFill>
                <a:latin typeface="Arial" panose="020B0604020202020204" pitchFamily="34" charset="0"/>
                <a:ea typeface="DejaVu Sans" charset="0"/>
                <a:cs typeface="DejaVu Sans" charset="0"/>
              </a:defRPr>
            </a:lvl4pPr>
            <a:lvl5pPr eaLnBrk="0">
              <a:tabLst>
                <a:tab pos="723900" algn="l"/>
                <a:tab pos="14478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9pPr>
          </a:lstStyle>
          <a:p>
            <a:pPr eaLnBrk="1">
              <a:lnSpc>
                <a:spcPct val="97000"/>
              </a:lnSpc>
            </a:pPr>
            <a:r>
              <a:rPr lang="en-US" altLang="zh-CN" sz="1451" b="0" i="1">
                <a:solidFill>
                  <a:srgbClr val="000000"/>
                </a:solidFill>
                <a:latin typeface="Courier 10 Pitch" pitchFamily="2" charset="0"/>
              </a:rPr>
              <a:t>prepare(1)</a:t>
            </a:r>
          </a:p>
        </p:txBody>
      </p:sp>
      <p:sp>
        <p:nvSpPr>
          <p:cNvPr id="16429" name="AutoShape 42">
            <a:extLst>
              <a:ext uri="{FF2B5EF4-FFF2-40B4-BE49-F238E27FC236}">
                <a16:creationId xmlns:a16="http://schemas.microsoft.com/office/drawing/2014/main" id="{CBA41D86-B933-F540-89ED-E4AA02006CB9}"/>
              </a:ext>
            </a:extLst>
          </p:cNvPr>
          <p:cNvSpPr>
            <a:spLocks noChangeArrowheads="1"/>
          </p:cNvSpPr>
          <p:nvPr/>
        </p:nvSpPr>
        <p:spPr bwMode="auto">
          <a:xfrm>
            <a:off x="2672640" y="5483880"/>
            <a:ext cx="1347840" cy="414720"/>
          </a:xfrm>
          <a:prstGeom prst="roundRect">
            <a:avLst>
              <a:gd name="adj" fmla="val 16667"/>
            </a:avLst>
          </a:prstGeom>
          <a:solidFill>
            <a:srgbClr val="CCCCCC"/>
          </a:solidFill>
          <a:ln w="9525">
            <a:solidFill>
              <a:srgbClr val="000000"/>
            </a:solidFill>
            <a:round/>
            <a:headEnd/>
            <a:tailEnd/>
          </a:ln>
        </p:spPr>
        <p:txBody>
          <a:bodyPr wrap="none" lIns="81638" tIns="46305" rIns="81638" bIns="40819" anchor="ctr"/>
          <a:lstStyle>
            <a:lvl1pPr eaLnBrk="0">
              <a:tabLst>
                <a:tab pos="723900" algn="l"/>
                <a:tab pos="1447800" algn="l"/>
              </a:tabLst>
              <a:defRPr>
                <a:solidFill>
                  <a:schemeClr val="tx1"/>
                </a:solidFill>
                <a:latin typeface="Arial" panose="020B0604020202020204" pitchFamily="34" charset="0"/>
                <a:ea typeface="DejaVu Sans" charset="0"/>
                <a:cs typeface="DejaVu Sans" charset="0"/>
              </a:defRPr>
            </a:lvl1pPr>
            <a:lvl2pPr eaLnBrk="0">
              <a:tabLst>
                <a:tab pos="723900" algn="l"/>
                <a:tab pos="1447800" algn="l"/>
              </a:tabLst>
              <a:defRPr>
                <a:solidFill>
                  <a:schemeClr val="tx1"/>
                </a:solidFill>
                <a:latin typeface="Arial" panose="020B0604020202020204" pitchFamily="34" charset="0"/>
                <a:ea typeface="DejaVu Sans" charset="0"/>
                <a:cs typeface="DejaVu Sans" charset="0"/>
              </a:defRPr>
            </a:lvl2pPr>
            <a:lvl3pPr eaLnBrk="0">
              <a:tabLst>
                <a:tab pos="723900" algn="l"/>
                <a:tab pos="1447800" algn="l"/>
              </a:tabLst>
              <a:defRPr>
                <a:solidFill>
                  <a:schemeClr val="tx1"/>
                </a:solidFill>
                <a:latin typeface="Arial" panose="020B0604020202020204" pitchFamily="34" charset="0"/>
                <a:ea typeface="DejaVu Sans" charset="0"/>
                <a:cs typeface="DejaVu Sans" charset="0"/>
              </a:defRPr>
            </a:lvl3pPr>
            <a:lvl4pPr eaLnBrk="0">
              <a:tabLst>
                <a:tab pos="723900" algn="l"/>
                <a:tab pos="1447800" algn="l"/>
              </a:tabLst>
              <a:defRPr>
                <a:solidFill>
                  <a:schemeClr val="tx1"/>
                </a:solidFill>
                <a:latin typeface="Arial" panose="020B0604020202020204" pitchFamily="34" charset="0"/>
                <a:ea typeface="DejaVu Sans" charset="0"/>
                <a:cs typeface="DejaVu Sans" charset="0"/>
              </a:defRPr>
            </a:lvl4pPr>
            <a:lvl5pPr eaLnBrk="0">
              <a:tabLst>
                <a:tab pos="723900" algn="l"/>
                <a:tab pos="14478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9pPr>
          </a:lstStyle>
          <a:p>
            <a:pPr eaLnBrk="1">
              <a:lnSpc>
                <a:spcPct val="97000"/>
              </a:lnSpc>
            </a:pPr>
            <a:r>
              <a:rPr lang="en-US" altLang="zh-CN" sz="1451" b="0" i="1">
                <a:solidFill>
                  <a:srgbClr val="000000"/>
                </a:solidFill>
                <a:latin typeface="Courier 10 Pitch" pitchFamily="2" charset="0"/>
              </a:rPr>
              <a:t>prepare(4)</a:t>
            </a:r>
          </a:p>
        </p:txBody>
      </p:sp>
      <p:sp>
        <p:nvSpPr>
          <p:cNvPr id="16430" name="Line 43">
            <a:extLst>
              <a:ext uri="{FF2B5EF4-FFF2-40B4-BE49-F238E27FC236}">
                <a16:creationId xmlns:a16="http://schemas.microsoft.com/office/drawing/2014/main" id="{81154316-4C8A-FB4C-87CB-10EF37D3885C}"/>
              </a:ext>
            </a:extLst>
          </p:cNvPr>
          <p:cNvSpPr>
            <a:spLocks noChangeShapeType="1"/>
          </p:cNvSpPr>
          <p:nvPr/>
        </p:nvSpPr>
        <p:spPr bwMode="auto">
          <a:xfrm>
            <a:off x="1969920" y="2488681"/>
            <a:ext cx="4043520" cy="1440"/>
          </a:xfrm>
          <a:prstGeom prst="line">
            <a:avLst/>
          </a:prstGeom>
          <a:noFill/>
          <a:ln w="18360">
            <a:solidFill>
              <a:srgbClr val="00B05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0"/>
          </a:p>
        </p:txBody>
      </p:sp>
      <p:sp>
        <p:nvSpPr>
          <p:cNvPr id="16431" name="Line 44">
            <a:extLst>
              <a:ext uri="{FF2B5EF4-FFF2-40B4-BE49-F238E27FC236}">
                <a16:creationId xmlns:a16="http://schemas.microsoft.com/office/drawing/2014/main" id="{52A81CE7-2121-C346-8817-6383CD50C68C}"/>
              </a:ext>
            </a:extLst>
          </p:cNvPr>
          <p:cNvSpPr>
            <a:spLocks noChangeShapeType="1"/>
          </p:cNvSpPr>
          <p:nvPr/>
        </p:nvSpPr>
        <p:spPr bwMode="auto">
          <a:xfrm>
            <a:off x="1969920" y="2696041"/>
            <a:ext cx="5287680" cy="1440"/>
          </a:xfrm>
          <a:prstGeom prst="line">
            <a:avLst/>
          </a:prstGeom>
          <a:noFill/>
          <a:ln w="18360">
            <a:solidFill>
              <a:schemeClr val="accent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b="0"/>
          </a:p>
        </p:txBody>
      </p:sp>
      <p:sp>
        <p:nvSpPr>
          <p:cNvPr id="16432" name="AutoShape 45">
            <a:extLst>
              <a:ext uri="{FF2B5EF4-FFF2-40B4-BE49-F238E27FC236}">
                <a16:creationId xmlns:a16="http://schemas.microsoft.com/office/drawing/2014/main" id="{F2AF8D47-4917-D247-9ECB-ED93DA6866B5}"/>
              </a:ext>
            </a:extLst>
          </p:cNvPr>
          <p:cNvSpPr>
            <a:spLocks noChangeArrowheads="1"/>
          </p:cNvSpPr>
          <p:nvPr/>
        </p:nvSpPr>
        <p:spPr bwMode="auto">
          <a:xfrm>
            <a:off x="2799360" y="2500200"/>
            <a:ext cx="1347840" cy="414720"/>
          </a:xfrm>
          <a:prstGeom prst="roundRect">
            <a:avLst>
              <a:gd name="adj" fmla="val 16667"/>
            </a:avLst>
          </a:prstGeom>
          <a:solidFill>
            <a:srgbClr val="CCCCCC"/>
          </a:solidFill>
          <a:ln w="9525">
            <a:solidFill>
              <a:srgbClr val="000000"/>
            </a:solidFill>
            <a:round/>
            <a:headEnd/>
            <a:tailEnd/>
          </a:ln>
        </p:spPr>
        <p:txBody>
          <a:bodyPr wrap="none" lIns="81638" tIns="46305" rIns="81638" bIns="40819" anchor="ctr"/>
          <a:lstStyle>
            <a:lvl1pPr eaLnBrk="0">
              <a:tabLst>
                <a:tab pos="723900" algn="l"/>
                <a:tab pos="1447800" algn="l"/>
              </a:tabLst>
              <a:defRPr>
                <a:solidFill>
                  <a:schemeClr val="tx1"/>
                </a:solidFill>
                <a:latin typeface="Arial" panose="020B0604020202020204" pitchFamily="34" charset="0"/>
                <a:ea typeface="DejaVu Sans" charset="0"/>
                <a:cs typeface="DejaVu Sans" charset="0"/>
              </a:defRPr>
            </a:lvl1pPr>
            <a:lvl2pPr eaLnBrk="0">
              <a:tabLst>
                <a:tab pos="723900" algn="l"/>
                <a:tab pos="1447800" algn="l"/>
              </a:tabLst>
              <a:defRPr>
                <a:solidFill>
                  <a:schemeClr val="tx1"/>
                </a:solidFill>
                <a:latin typeface="Arial" panose="020B0604020202020204" pitchFamily="34" charset="0"/>
                <a:ea typeface="DejaVu Sans" charset="0"/>
                <a:cs typeface="DejaVu Sans" charset="0"/>
              </a:defRPr>
            </a:lvl2pPr>
            <a:lvl3pPr eaLnBrk="0">
              <a:tabLst>
                <a:tab pos="723900" algn="l"/>
                <a:tab pos="1447800" algn="l"/>
              </a:tabLst>
              <a:defRPr>
                <a:solidFill>
                  <a:schemeClr val="tx1"/>
                </a:solidFill>
                <a:latin typeface="Arial" panose="020B0604020202020204" pitchFamily="34" charset="0"/>
                <a:ea typeface="DejaVu Sans" charset="0"/>
                <a:cs typeface="DejaVu Sans" charset="0"/>
              </a:defRPr>
            </a:lvl3pPr>
            <a:lvl4pPr eaLnBrk="0">
              <a:tabLst>
                <a:tab pos="723900" algn="l"/>
                <a:tab pos="1447800" algn="l"/>
              </a:tabLst>
              <a:defRPr>
                <a:solidFill>
                  <a:schemeClr val="tx1"/>
                </a:solidFill>
                <a:latin typeface="Arial" panose="020B0604020202020204" pitchFamily="34" charset="0"/>
                <a:ea typeface="DejaVu Sans" charset="0"/>
                <a:cs typeface="DejaVu Sans" charset="0"/>
              </a:defRPr>
            </a:lvl4pPr>
            <a:lvl5pPr eaLnBrk="0">
              <a:tabLst>
                <a:tab pos="723900" algn="l"/>
                <a:tab pos="14478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9pPr>
          </a:lstStyle>
          <a:p>
            <a:pPr eaLnBrk="1">
              <a:lnSpc>
                <a:spcPct val="97000"/>
              </a:lnSpc>
            </a:pPr>
            <a:r>
              <a:rPr lang="en-US" altLang="zh-CN" sz="1451" b="0" i="1">
                <a:solidFill>
                  <a:srgbClr val="000000"/>
                </a:solidFill>
                <a:latin typeface="Courier 10 Pitch" pitchFamily="2" charset="0"/>
              </a:rPr>
              <a:t>prepare(1)</a:t>
            </a:r>
          </a:p>
        </p:txBody>
      </p:sp>
      <p:sp>
        <p:nvSpPr>
          <p:cNvPr id="16433" name="AutoShape 46">
            <a:extLst>
              <a:ext uri="{FF2B5EF4-FFF2-40B4-BE49-F238E27FC236}">
                <a16:creationId xmlns:a16="http://schemas.microsoft.com/office/drawing/2014/main" id="{EDB73173-757A-594A-8AA9-F0EDBAFA343F}"/>
              </a:ext>
            </a:extLst>
          </p:cNvPr>
          <p:cNvSpPr>
            <a:spLocks noChangeArrowheads="1"/>
          </p:cNvSpPr>
          <p:nvPr/>
        </p:nvSpPr>
        <p:spPr bwMode="auto">
          <a:xfrm>
            <a:off x="2672640" y="2385000"/>
            <a:ext cx="1347840" cy="414720"/>
          </a:xfrm>
          <a:prstGeom prst="roundRect">
            <a:avLst>
              <a:gd name="adj" fmla="val 16667"/>
            </a:avLst>
          </a:prstGeom>
          <a:solidFill>
            <a:srgbClr val="CCCCCC"/>
          </a:solidFill>
          <a:ln w="9525">
            <a:solidFill>
              <a:srgbClr val="000000"/>
            </a:solidFill>
            <a:round/>
            <a:headEnd/>
            <a:tailEnd/>
          </a:ln>
        </p:spPr>
        <p:txBody>
          <a:bodyPr wrap="none" lIns="81638" tIns="46305" rIns="81638" bIns="40819" anchor="ctr"/>
          <a:lstStyle>
            <a:lvl1pPr eaLnBrk="0">
              <a:tabLst>
                <a:tab pos="723900" algn="l"/>
                <a:tab pos="1447800" algn="l"/>
              </a:tabLst>
              <a:defRPr>
                <a:solidFill>
                  <a:schemeClr val="tx1"/>
                </a:solidFill>
                <a:latin typeface="Arial" panose="020B0604020202020204" pitchFamily="34" charset="0"/>
                <a:ea typeface="DejaVu Sans" charset="0"/>
                <a:cs typeface="DejaVu Sans" charset="0"/>
              </a:defRPr>
            </a:lvl1pPr>
            <a:lvl2pPr eaLnBrk="0">
              <a:tabLst>
                <a:tab pos="723900" algn="l"/>
                <a:tab pos="1447800" algn="l"/>
              </a:tabLst>
              <a:defRPr>
                <a:solidFill>
                  <a:schemeClr val="tx1"/>
                </a:solidFill>
                <a:latin typeface="Arial" panose="020B0604020202020204" pitchFamily="34" charset="0"/>
                <a:ea typeface="DejaVu Sans" charset="0"/>
                <a:cs typeface="DejaVu Sans" charset="0"/>
              </a:defRPr>
            </a:lvl2pPr>
            <a:lvl3pPr eaLnBrk="0">
              <a:tabLst>
                <a:tab pos="723900" algn="l"/>
                <a:tab pos="1447800" algn="l"/>
              </a:tabLst>
              <a:defRPr>
                <a:solidFill>
                  <a:schemeClr val="tx1"/>
                </a:solidFill>
                <a:latin typeface="Arial" panose="020B0604020202020204" pitchFamily="34" charset="0"/>
                <a:ea typeface="DejaVu Sans" charset="0"/>
                <a:cs typeface="DejaVu Sans" charset="0"/>
              </a:defRPr>
            </a:lvl3pPr>
            <a:lvl4pPr eaLnBrk="0">
              <a:tabLst>
                <a:tab pos="723900" algn="l"/>
                <a:tab pos="1447800" algn="l"/>
              </a:tabLst>
              <a:defRPr>
                <a:solidFill>
                  <a:schemeClr val="tx1"/>
                </a:solidFill>
                <a:latin typeface="Arial" panose="020B0604020202020204" pitchFamily="34" charset="0"/>
                <a:ea typeface="DejaVu Sans" charset="0"/>
                <a:cs typeface="DejaVu Sans" charset="0"/>
              </a:defRPr>
            </a:lvl4pPr>
            <a:lvl5pPr eaLnBrk="0">
              <a:tabLst>
                <a:tab pos="723900" algn="l"/>
                <a:tab pos="14478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9pPr>
          </a:lstStyle>
          <a:p>
            <a:pPr eaLnBrk="1">
              <a:lnSpc>
                <a:spcPct val="97000"/>
              </a:lnSpc>
            </a:pPr>
            <a:r>
              <a:rPr lang="en-US" altLang="zh-CN" sz="1451" b="0" i="1">
                <a:solidFill>
                  <a:srgbClr val="000000"/>
                </a:solidFill>
                <a:latin typeface="Courier 10 Pitch" pitchFamily="2" charset="0"/>
              </a:rPr>
              <a:t>prepare(2)</a:t>
            </a:r>
          </a:p>
        </p:txBody>
      </p:sp>
      <p:sp>
        <p:nvSpPr>
          <p:cNvPr id="16434" name="Text Box 47">
            <a:extLst>
              <a:ext uri="{FF2B5EF4-FFF2-40B4-BE49-F238E27FC236}">
                <a16:creationId xmlns:a16="http://schemas.microsoft.com/office/drawing/2014/main" id="{4F84F9F2-C508-A845-8D90-7202825857AA}"/>
              </a:ext>
            </a:extLst>
          </p:cNvPr>
          <p:cNvSpPr txBox="1">
            <a:spLocks noChangeArrowheads="1"/>
          </p:cNvSpPr>
          <p:nvPr/>
        </p:nvSpPr>
        <p:spPr bwMode="auto">
          <a:xfrm>
            <a:off x="3006720" y="5815081"/>
            <a:ext cx="829440" cy="406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8360">
                <a:solidFill>
                  <a:srgbClr val="000000"/>
                </a:solidFill>
                <a:round/>
                <a:headEnd/>
                <a:tailEnd type="triangle" w="med" len="med"/>
              </a14:hiddenLine>
            </a:ext>
          </a:extLst>
        </p:spPr>
        <p:txBody>
          <a:bodyPr lIns="89802" tIns="68183" rIns="89802" bIns="48983" anchor="ctr"/>
          <a:lstStyle>
            <a:lvl1pPr eaLnBrk="0">
              <a:tabLst>
                <a:tab pos="723900" algn="l"/>
              </a:tabLst>
              <a:defRPr>
                <a:solidFill>
                  <a:schemeClr val="tx1"/>
                </a:solidFill>
                <a:latin typeface="Arial" panose="020B0604020202020204" pitchFamily="34" charset="0"/>
                <a:ea typeface="DejaVu Sans" charset="0"/>
                <a:cs typeface="DejaVu Sans" charset="0"/>
              </a:defRPr>
            </a:lvl1pPr>
            <a:lvl2pPr eaLnBrk="0">
              <a:tabLst>
                <a:tab pos="723900" algn="l"/>
              </a:tabLst>
              <a:defRPr>
                <a:solidFill>
                  <a:schemeClr val="tx1"/>
                </a:solidFill>
                <a:latin typeface="Arial" panose="020B0604020202020204" pitchFamily="34" charset="0"/>
                <a:ea typeface="DejaVu Sans" charset="0"/>
                <a:cs typeface="DejaVu Sans" charset="0"/>
              </a:defRPr>
            </a:lvl2pPr>
            <a:lvl3pPr eaLnBrk="0">
              <a:tabLst>
                <a:tab pos="723900" algn="l"/>
              </a:tabLst>
              <a:defRPr>
                <a:solidFill>
                  <a:schemeClr val="tx1"/>
                </a:solidFill>
                <a:latin typeface="Arial" panose="020B0604020202020204" pitchFamily="34" charset="0"/>
                <a:ea typeface="DejaVu Sans" charset="0"/>
                <a:cs typeface="DejaVu Sans" charset="0"/>
              </a:defRPr>
            </a:lvl3pPr>
            <a:lvl4pPr eaLnBrk="0">
              <a:tabLst>
                <a:tab pos="723900" algn="l"/>
              </a:tabLst>
              <a:defRPr>
                <a:solidFill>
                  <a:schemeClr val="tx1"/>
                </a:solidFill>
                <a:latin typeface="Arial" panose="020B0604020202020204" pitchFamily="34" charset="0"/>
                <a:ea typeface="DejaVu Sans" charset="0"/>
                <a:cs typeface="DejaVu Sans" charset="0"/>
              </a:defRPr>
            </a:lvl4pPr>
            <a:lvl5pPr eaLnBrk="0">
              <a:tabLst>
                <a:tab pos="7239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ea typeface="DejaVu Sans" charset="0"/>
                <a:cs typeface="DejaVu Sans" charset="0"/>
              </a:defRPr>
            </a:lvl9pPr>
          </a:lstStyle>
          <a:p>
            <a:pPr eaLnBrk="1"/>
            <a:r>
              <a:rPr lang="en-US" altLang="zh-CN" sz="2177" b="0">
                <a:solidFill>
                  <a:srgbClr val="000000"/>
                </a:solidFill>
              </a:rPr>
              <a:t>...</a:t>
            </a:r>
          </a:p>
        </p:txBody>
      </p:sp>
      <p:sp>
        <p:nvSpPr>
          <p:cNvPr id="16435" name="Line 48">
            <a:extLst>
              <a:ext uri="{FF2B5EF4-FFF2-40B4-BE49-F238E27FC236}">
                <a16:creationId xmlns:a16="http://schemas.microsoft.com/office/drawing/2014/main" id="{C2008C0D-E260-B845-A904-3D6D0745311B}"/>
              </a:ext>
            </a:extLst>
          </p:cNvPr>
          <p:cNvSpPr>
            <a:spLocks noChangeShapeType="1"/>
          </p:cNvSpPr>
          <p:nvPr/>
        </p:nvSpPr>
        <p:spPr bwMode="auto">
          <a:xfrm>
            <a:off x="311040" y="1132201"/>
            <a:ext cx="7325767" cy="0"/>
          </a:xfrm>
          <a:prstGeom prst="line">
            <a:avLst/>
          </a:prstGeom>
          <a:noFill/>
          <a:ln w="18360">
            <a:solidFill>
              <a:srgbClr val="80808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b="0"/>
          </a:p>
        </p:txBody>
      </p:sp>
      <p:sp>
        <p:nvSpPr>
          <p:cNvPr id="16436" name="Text Box 49">
            <a:extLst>
              <a:ext uri="{FF2B5EF4-FFF2-40B4-BE49-F238E27FC236}">
                <a16:creationId xmlns:a16="http://schemas.microsoft.com/office/drawing/2014/main" id="{54FE5829-EF5A-974B-BAE0-7763F99383BA}"/>
              </a:ext>
            </a:extLst>
          </p:cNvPr>
          <p:cNvSpPr txBox="1">
            <a:spLocks noChangeArrowheads="1"/>
          </p:cNvSpPr>
          <p:nvPr/>
        </p:nvSpPr>
        <p:spPr bwMode="auto">
          <a:xfrm>
            <a:off x="7561928" y="970921"/>
            <a:ext cx="1347840" cy="30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8360">
                <a:solidFill>
                  <a:srgbClr val="000000"/>
                </a:solidFill>
                <a:round/>
                <a:headEnd/>
                <a:tailEnd type="triangle" w="med" len="med"/>
              </a14:hiddenLine>
            </a:ext>
          </a:extLst>
        </p:spPr>
        <p:txBody>
          <a:bodyPr lIns="89802" tIns="61783" rIns="89802" bIns="48983" anchor="ctr"/>
          <a:lstStyle>
            <a:lvl1pPr eaLnBrk="0">
              <a:tabLst>
                <a:tab pos="723900" algn="l"/>
                <a:tab pos="1447800" algn="l"/>
              </a:tabLst>
              <a:defRPr>
                <a:solidFill>
                  <a:schemeClr val="tx1"/>
                </a:solidFill>
                <a:latin typeface="Arial" panose="020B0604020202020204" pitchFamily="34" charset="0"/>
                <a:ea typeface="DejaVu Sans" charset="0"/>
                <a:cs typeface="DejaVu Sans" charset="0"/>
              </a:defRPr>
            </a:lvl1pPr>
            <a:lvl2pPr eaLnBrk="0">
              <a:tabLst>
                <a:tab pos="723900" algn="l"/>
                <a:tab pos="1447800" algn="l"/>
              </a:tabLst>
              <a:defRPr>
                <a:solidFill>
                  <a:schemeClr val="tx1"/>
                </a:solidFill>
                <a:latin typeface="Arial" panose="020B0604020202020204" pitchFamily="34" charset="0"/>
                <a:ea typeface="DejaVu Sans" charset="0"/>
                <a:cs typeface="DejaVu Sans" charset="0"/>
              </a:defRPr>
            </a:lvl2pPr>
            <a:lvl3pPr eaLnBrk="0">
              <a:tabLst>
                <a:tab pos="723900" algn="l"/>
                <a:tab pos="1447800" algn="l"/>
              </a:tabLst>
              <a:defRPr>
                <a:solidFill>
                  <a:schemeClr val="tx1"/>
                </a:solidFill>
                <a:latin typeface="Arial" panose="020B0604020202020204" pitchFamily="34" charset="0"/>
                <a:ea typeface="DejaVu Sans" charset="0"/>
                <a:cs typeface="DejaVu Sans" charset="0"/>
              </a:defRPr>
            </a:lvl3pPr>
            <a:lvl4pPr eaLnBrk="0">
              <a:tabLst>
                <a:tab pos="723900" algn="l"/>
                <a:tab pos="1447800" algn="l"/>
              </a:tabLst>
              <a:defRPr>
                <a:solidFill>
                  <a:schemeClr val="tx1"/>
                </a:solidFill>
                <a:latin typeface="Arial" panose="020B0604020202020204" pitchFamily="34" charset="0"/>
                <a:ea typeface="DejaVu Sans" charset="0"/>
                <a:cs typeface="DejaVu Sans" charset="0"/>
              </a:defRPr>
            </a:lvl4pPr>
            <a:lvl5pPr eaLnBrk="0">
              <a:tabLst>
                <a:tab pos="723900" algn="l"/>
                <a:tab pos="1447800" algn="l"/>
              </a:tabLst>
              <a:defRPr>
                <a:solidFill>
                  <a:schemeClr val="tx1"/>
                </a:solidFill>
                <a:latin typeface="Arial" panose="020B0604020202020204" pitchFamily="34" charset="0"/>
                <a:ea typeface="DejaVu Sans" charset="0"/>
                <a:cs typeface="DejaVu Sans" charset="0"/>
              </a:defRPr>
            </a:lvl5pPr>
            <a:lvl6pPr marL="25146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6pPr>
            <a:lvl7pPr marL="29718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7pPr>
            <a:lvl8pPr marL="34290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8pPr>
            <a:lvl9pPr marL="3886200" indent="-228600" algn="ctr"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ea typeface="DejaVu Sans" charset="0"/>
                <a:cs typeface="DejaVu Sans" charset="0"/>
              </a:defRPr>
            </a:lvl9pPr>
          </a:lstStyle>
          <a:p>
            <a:pPr eaLnBrk="1"/>
            <a:r>
              <a:rPr lang="en-US" altLang="zh-CN" sz="1451" b="0">
                <a:solidFill>
                  <a:srgbClr val="808080"/>
                </a:solidFill>
              </a:rPr>
              <a:t>start</a:t>
            </a:r>
          </a:p>
        </p:txBody>
      </p:sp>
      <p:sp>
        <p:nvSpPr>
          <p:cNvPr id="2" name="日期占位符 1">
            <a:extLst>
              <a:ext uri="{FF2B5EF4-FFF2-40B4-BE49-F238E27FC236}">
                <a16:creationId xmlns:a16="http://schemas.microsoft.com/office/drawing/2014/main" id="{7D63F8AD-5EE5-CA42-8306-262BFC4C1C26}"/>
              </a:ext>
            </a:extLst>
          </p:cNvPr>
          <p:cNvSpPr>
            <a:spLocks noGrp="1"/>
          </p:cNvSpPr>
          <p:nvPr>
            <p:ph type="dt" sz="half" idx="10"/>
          </p:nvPr>
        </p:nvSpPr>
        <p:spPr/>
        <p:txBody>
          <a:bodyPr/>
          <a:lstStyle/>
          <a:p>
            <a:pPr>
              <a:defRPr/>
            </a:pPr>
            <a:fld id="{77424DF4-7B0B-D147-BA64-C981D78507C7}" type="datetime1">
              <a:rPr lang="zh-CN" altLang="en-US" smtClean="0"/>
              <a:t>2022/10/9</a:t>
            </a:fld>
            <a:endParaRPr lang="zh-CN" altLang="en-US"/>
          </a:p>
        </p:txBody>
      </p:sp>
      <p:sp>
        <p:nvSpPr>
          <p:cNvPr id="3" name="页脚占位符 2">
            <a:extLst>
              <a:ext uri="{FF2B5EF4-FFF2-40B4-BE49-F238E27FC236}">
                <a16:creationId xmlns:a16="http://schemas.microsoft.com/office/drawing/2014/main" id="{18766B7B-DD1A-ED4D-9EBB-063F4E578F76}"/>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1C0C4BBA-5E83-BC4E-ACE1-CD38341C4668}"/>
              </a:ext>
            </a:extLst>
          </p:cNvPr>
          <p:cNvSpPr>
            <a:spLocks noGrp="1"/>
          </p:cNvSpPr>
          <p:nvPr>
            <p:ph type="sldNum" sz="quarter" idx="12"/>
          </p:nvPr>
        </p:nvSpPr>
        <p:spPr/>
        <p:txBody>
          <a:bodyPr/>
          <a:lstStyle/>
          <a:p>
            <a:pPr>
              <a:defRPr/>
            </a:pPr>
            <a:fld id="{A708B701-5FBB-174D-BFCC-F7501A89C2A2}" type="slidenum">
              <a:rPr lang="zh-CN" altLang="en-US" smtClean="0"/>
              <a:pPr>
                <a:defRPr/>
              </a:pPr>
              <a:t>88</a:t>
            </a:fld>
            <a:endParaRPr lang="zh-CN" altLang="en-US"/>
          </a:p>
        </p:txBody>
      </p:sp>
      <p:sp>
        <p:nvSpPr>
          <p:cNvPr id="5" name="文本框 4">
            <a:extLst>
              <a:ext uri="{FF2B5EF4-FFF2-40B4-BE49-F238E27FC236}">
                <a16:creationId xmlns:a16="http://schemas.microsoft.com/office/drawing/2014/main" id="{60062AA3-CB54-C747-81C7-B8CB3B0E5C6D}"/>
              </a:ext>
            </a:extLst>
          </p:cNvPr>
          <p:cNvSpPr txBox="1"/>
          <p:nvPr/>
        </p:nvSpPr>
        <p:spPr>
          <a:xfrm>
            <a:off x="5241600" y="6138734"/>
            <a:ext cx="2395207" cy="369332"/>
          </a:xfrm>
          <a:prstGeom prst="rect">
            <a:avLst/>
          </a:prstGeom>
          <a:noFill/>
        </p:spPr>
        <p:txBody>
          <a:bodyPr wrap="none" rtlCol="0">
            <a:spAutoFit/>
          </a:bodyPr>
          <a:lstStyle/>
          <a:p>
            <a:r>
              <a:rPr kumimoji="1" lang="en-US" altLang="zh-CN" dirty="0">
                <a:latin typeface="+mn-lt"/>
              </a:rPr>
              <a:t>Dueling</a:t>
            </a:r>
            <a:r>
              <a:rPr kumimoji="1" lang="zh-CN" altLang="en-US" dirty="0">
                <a:latin typeface="+mn-lt"/>
              </a:rPr>
              <a:t> </a:t>
            </a:r>
            <a:r>
              <a:rPr kumimoji="1" lang="en-US" altLang="zh-CN" dirty="0">
                <a:latin typeface="+mn-lt"/>
              </a:rPr>
              <a:t>proposers</a:t>
            </a:r>
            <a:endParaRPr kumimoji="1" lang="zh-CN" altLang="en-US" dirty="0">
              <a:latin typeface="+mn-lt"/>
            </a:endParaRPr>
          </a:p>
        </p:txBody>
      </p:sp>
    </p:spTree>
    <p:extLst>
      <p:ext uri="{BB962C8B-B14F-4D97-AF65-F5344CB8AC3E}">
        <p14:creationId xmlns:p14="http://schemas.microsoft.com/office/powerpoint/2010/main" val="3652966579"/>
      </p:ext>
    </p:extLst>
  </p:cSld>
  <p:clrMapOvr>
    <a:masterClrMapping/>
  </p:clrMapOvr>
  <p:transition spd="med"/>
  <p:timing>
    <p:tnLst>
      <p:par>
        <p:cTn id="1" dur="indefinite" restart="never" nodeType="tmRoot">
          <p:childTnLst>
            <p:seq concurrent="1" nextAc="seek">
              <p:cTn id="2" dur="0"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615C51E-2A42-1545-9ED4-72F79DD752DB}"/>
              </a:ext>
            </a:extLst>
          </p:cNvPr>
          <p:cNvSpPr>
            <a:spLocks noGrp="1"/>
          </p:cNvSpPr>
          <p:nvPr>
            <p:ph type="title"/>
          </p:nvPr>
        </p:nvSpPr>
        <p:spPr/>
        <p:txBody>
          <a:bodyPr/>
          <a:lstStyle/>
          <a:p>
            <a:r>
              <a:rPr kumimoji="1" lang="zh-CN" altLang="en-US" dirty="0"/>
              <a:t>思考</a:t>
            </a:r>
          </a:p>
        </p:txBody>
      </p:sp>
      <p:sp>
        <p:nvSpPr>
          <p:cNvPr id="6" name="内容占位符 5">
            <a:extLst>
              <a:ext uri="{FF2B5EF4-FFF2-40B4-BE49-F238E27FC236}">
                <a16:creationId xmlns:a16="http://schemas.microsoft.com/office/drawing/2014/main" id="{071A534A-16C6-E146-B4C3-2726F040D7D4}"/>
              </a:ext>
            </a:extLst>
          </p:cNvPr>
          <p:cNvSpPr>
            <a:spLocks noGrp="1"/>
          </p:cNvSpPr>
          <p:nvPr>
            <p:ph idx="1"/>
          </p:nvPr>
        </p:nvSpPr>
        <p:spPr/>
        <p:txBody>
          <a:bodyPr/>
          <a:lstStyle/>
          <a:p>
            <a:r>
              <a:rPr kumimoji="1" lang="en-US" altLang="zh-CN" dirty="0"/>
              <a:t>How</a:t>
            </a:r>
            <a:r>
              <a:rPr kumimoji="1" lang="zh-CN" altLang="en-US" dirty="0"/>
              <a:t> </a:t>
            </a:r>
            <a:r>
              <a:rPr kumimoji="1" lang="en-US" altLang="zh-CN" dirty="0"/>
              <a:t>many</a:t>
            </a:r>
            <a:r>
              <a:rPr kumimoji="1" lang="zh-CN" altLang="en-US" dirty="0"/>
              <a:t> </a:t>
            </a:r>
            <a:r>
              <a:rPr kumimoji="1" lang="en-US" altLang="zh-CN" dirty="0"/>
              <a:t>acceptors</a:t>
            </a:r>
            <a:r>
              <a:rPr kumimoji="1" lang="zh-CN" altLang="en-US" dirty="0"/>
              <a:t> </a:t>
            </a:r>
            <a:r>
              <a:rPr kumimoji="1" lang="en-US" altLang="zh-CN" dirty="0"/>
              <a:t>are</a:t>
            </a:r>
            <a:r>
              <a:rPr kumimoji="1" lang="zh-CN" altLang="en-US" dirty="0"/>
              <a:t> </a:t>
            </a:r>
            <a:r>
              <a:rPr kumimoji="1" lang="en-US" altLang="zh-CN" dirty="0"/>
              <a:t>required</a:t>
            </a:r>
            <a:r>
              <a:rPr kumimoji="1" lang="zh-CN" altLang="en-US" dirty="0"/>
              <a:t> </a:t>
            </a:r>
            <a:r>
              <a:rPr kumimoji="1" lang="en-US" altLang="zh-CN" dirty="0"/>
              <a:t>to</a:t>
            </a:r>
            <a:r>
              <a:rPr kumimoji="1" lang="zh-CN" altLang="en-US" dirty="0"/>
              <a:t> </a:t>
            </a:r>
            <a:r>
              <a:rPr kumimoji="1" lang="en-US" altLang="zh-CN" dirty="0"/>
              <a:t>tolerant</a:t>
            </a:r>
            <a:r>
              <a:rPr kumimoji="1" lang="zh-CN" altLang="en-US" dirty="0"/>
              <a:t> </a:t>
            </a:r>
            <a:r>
              <a:rPr kumimoji="1" lang="en-US" altLang="zh-CN" i="1" dirty="0">
                <a:solidFill>
                  <a:srgbClr val="C00000"/>
                </a:solidFill>
              </a:rPr>
              <a:t>f</a:t>
            </a:r>
            <a:r>
              <a:rPr kumimoji="1" lang="zh-CN" altLang="en-US" dirty="0"/>
              <a:t> </a:t>
            </a:r>
            <a:r>
              <a:rPr kumimoji="1" lang="en-US" altLang="zh-CN" dirty="0"/>
              <a:t>failures?</a:t>
            </a:r>
          </a:p>
          <a:p>
            <a:pPr lvl="1"/>
            <a:r>
              <a:rPr kumimoji="1" lang="en-US" altLang="zh-CN" dirty="0">
                <a:solidFill>
                  <a:schemeClr val="bg1"/>
                </a:solidFill>
              </a:rPr>
              <a:t>2f+1</a:t>
            </a:r>
          </a:p>
          <a:p>
            <a:pPr marL="0" indent="0">
              <a:buNone/>
            </a:pPr>
            <a:endParaRPr kumimoji="1" lang="en-US" altLang="zh-CN" dirty="0"/>
          </a:p>
          <a:p>
            <a:pPr marL="0" indent="0">
              <a:buNone/>
            </a:pPr>
            <a:endParaRPr kumimoji="1" lang="en-US" altLang="zh-CN" dirty="0"/>
          </a:p>
          <a:p>
            <a:r>
              <a:rPr kumimoji="1" lang="en-US" altLang="zh-CN" dirty="0">
                <a:solidFill>
                  <a:schemeClr val="bg1"/>
                </a:solidFill>
              </a:rPr>
              <a:t>+1</a:t>
            </a:r>
            <a:endParaRPr kumimoji="1" lang="zh-CN" altLang="en-US" dirty="0">
              <a:solidFill>
                <a:schemeClr val="bg1"/>
              </a:solidFill>
            </a:endParaRPr>
          </a:p>
        </p:txBody>
      </p:sp>
      <p:sp>
        <p:nvSpPr>
          <p:cNvPr id="2" name="日期占位符 1">
            <a:extLst>
              <a:ext uri="{FF2B5EF4-FFF2-40B4-BE49-F238E27FC236}">
                <a16:creationId xmlns:a16="http://schemas.microsoft.com/office/drawing/2014/main" id="{915AE3C7-89DC-C746-8C49-0DCBB65EE55A}"/>
              </a:ext>
            </a:extLst>
          </p:cNvPr>
          <p:cNvSpPr>
            <a:spLocks noGrp="1"/>
          </p:cNvSpPr>
          <p:nvPr>
            <p:ph type="dt" sz="half" idx="10"/>
          </p:nvPr>
        </p:nvSpPr>
        <p:spPr/>
        <p:txBody>
          <a:bodyPr/>
          <a:lstStyle/>
          <a:p>
            <a:pPr>
              <a:defRPr/>
            </a:pPr>
            <a:fld id="{19AD667D-5ACC-694E-BD12-AA160F828DBB}" type="datetime1">
              <a:rPr lang="zh-CN" altLang="en-US" smtClean="0"/>
              <a:t>2022/10/9</a:t>
            </a:fld>
            <a:endParaRPr lang="zh-CN" altLang="en-US"/>
          </a:p>
        </p:txBody>
      </p:sp>
      <p:sp>
        <p:nvSpPr>
          <p:cNvPr id="3" name="页脚占位符 2">
            <a:extLst>
              <a:ext uri="{FF2B5EF4-FFF2-40B4-BE49-F238E27FC236}">
                <a16:creationId xmlns:a16="http://schemas.microsoft.com/office/drawing/2014/main" id="{8C68D1BC-D5BB-CE4B-A942-E910677E258B}"/>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F40329FA-4D7B-C445-8039-F1F1A76E482B}"/>
              </a:ext>
            </a:extLst>
          </p:cNvPr>
          <p:cNvSpPr>
            <a:spLocks noGrp="1"/>
          </p:cNvSpPr>
          <p:nvPr>
            <p:ph type="sldNum" sz="quarter" idx="12"/>
          </p:nvPr>
        </p:nvSpPr>
        <p:spPr/>
        <p:txBody>
          <a:bodyPr/>
          <a:lstStyle/>
          <a:p>
            <a:pPr>
              <a:defRPr/>
            </a:pPr>
            <a:fld id="{A708B701-5FBB-174D-BFCC-F7501A89C2A2}" type="slidenum">
              <a:rPr lang="zh-CN" altLang="en-US" smtClean="0"/>
              <a:pPr>
                <a:defRPr/>
              </a:pPr>
              <a:t>89</a:t>
            </a:fld>
            <a:endParaRPr lang="zh-CN" altLang="en-US"/>
          </a:p>
        </p:txBody>
      </p:sp>
    </p:spTree>
    <p:extLst>
      <p:ext uri="{BB962C8B-B14F-4D97-AF65-F5344CB8AC3E}">
        <p14:creationId xmlns:p14="http://schemas.microsoft.com/office/powerpoint/2010/main" val="3446967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5374B7E0-BD73-004F-8C21-A984AEEFA484}"/>
              </a:ext>
            </a:extLst>
          </p:cNvPr>
          <p:cNvSpPr>
            <a:spLocks noGrp="1" noChangeArrowheads="1"/>
          </p:cNvSpPr>
          <p:nvPr>
            <p:ph type="title"/>
          </p:nvPr>
        </p:nvSpPr>
        <p:spPr/>
        <p:txBody>
          <a:bodyPr/>
          <a:lstStyle/>
          <a:p>
            <a:r>
              <a:rPr lang="zh-CN" altLang="en-US" dirty="0"/>
              <a:t>分布式互斥：性能评价</a:t>
            </a:r>
          </a:p>
        </p:txBody>
      </p:sp>
      <p:sp>
        <p:nvSpPr>
          <p:cNvPr id="20483" name="Rectangle 3">
            <a:extLst>
              <a:ext uri="{FF2B5EF4-FFF2-40B4-BE49-F238E27FC236}">
                <a16:creationId xmlns:a16="http://schemas.microsoft.com/office/drawing/2014/main" id="{9D7B9A3C-5C96-D94E-A823-E3142F10A90B}"/>
              </a:ext>
            </a:extLst>
          </p:cNvPr>
          <p:cNvSpPr>
            <a:spLocks noGrp="1" noChangeArrowheads="1"/>
          </p:cNvSpPr>
          <p:nvPr>
            <p:ph idx="1"/>
          </p:nvPr>
        </p:nvSpPr>
        <p:spPr/>
        <p:txBody>
          <a:bodyPr/>
          <a:lstStyle/>
          <a:p>
            <a:r>
              <a:rPr lang="zh-CN" altLang="en-US" dirty="0"/>
              <a:t>性能评价 </a:t>
            </a:r>
            <a:r>
              <a:rPr lang="en-US" altLang="zh-CN" dirty="0"/>
              <a:t>msg</a:t>
            </a:r>
            <a:r>
              <a:rPr lang="zh-CN" altLang="en-US" dirty="0"/>
              <a:t> </a:t>
            </a:r>
            <a:r>
              <a:rPr lang="en-US" altLang="zh-CN" dirty="0"/>
              <a:t>#</a:t>
            </a:r>
            <a:endParaRPr lang="zh-CN" altLang="en-US" dirty="0"/>
          </a:p>
          <a:p>
            <a:r>
              <a:rPr lang="zh-CN" altLang="en-US" dirty="0"/>
              <a:t>带宽消耗 </a:t>
            </a:r>
            <a:r>
              <a:rPr lang="en-US" altLang="zh-CN" dirty="0"/>
              <a:t>bandwidth</a:t>
            </a:r>
            <a:endParaRPr lang="zh-CN" altLang="en-US" dirty="0"/>
          </a:p>
          <a:p>
            <a:pPr lvl="1"/>
            <a:r>
              <a:rPr lang="zh-CN" altLang="en-US" dirty="0"/>
              <a:t>在每个</a:t>
            </a:r>
            <a:r>
              <a:rPr lang="en-US" altLang="zh-CN" dirty="0"/>
              <a:t>enter</a:t>
            </a:r>
            <a:r>
              <a:rPr lang="zh-CN" altLang="en-US" dirty="0"/>
              <a:t>和</a:t>
            </a:r>
            <a:r>
              <a:rPr lang="en-US" altLang="zh-CN" dirty="0"/>
              <a:t>exit</a:t>
            </a:r>
            <a:r>
              <a:rPr lang="zh-CN" altLang="en-US" dirty="0"/>
              <a:t>操作中发送的消息数</a:t>
            </a:r>
          </a:p>
          <a:p>
            <a:r>
              <a:rPr lang="zh-CN" altLang="en-US" dirty="0"/>
              <a:t>客户延迟 </a:t>
            </a:r>
            <a:r>
              <a:rPr lang="en-US" altLang="zh-CN" dirty="0"/>
              <a:t>client</a:t>
            </a:r>
            <a:r>
              <a:rPr lang="zh-CN" altLang="en-US" dirty="0"/>
              <a:t> </a:t>
            </a:r>
            <a:r>
              <a:rPr lang="en-US" altLang="zh-CN" dirty="0"/>
              <a:t>delay</a:t>
            </a:r>
            <a:r>
              <a:rPr lang="zh-CN" altLang="en-US" dirty="0"/>
              <a:t>：进程进入、退出临界区的等待时间</a:t>
            </a:r>
          </a:p>
          <a:p>
            <a:pPr lvl="1"/>
            <a:r>
              <a:rPr lang="zh-CN" altLang="en-US" dirty="0"/>
              <a:t>请求进入到进入，请求退出到退出的延迟</a:t>
            </a:r>
          </a:p>
          <a:p>
            <a:r>
              <a:rPr lang="zh-CN" altLang="en-US" dirty="0"/>
              <a:t>吞吐率 </a:t>
            </a:r>
            <a:r>
              <a:rPr lang="en-US" altLang="zh-CN" dirty="0"/>
              <a:t>throughput</a:t>
            </a:r>
            <a:r>
              <a:rPr lang="zh-CN" altLang="en-US" dirty="0"/>
              <a:t>：单位时间纯切换</a:t>
            </a:r>
            <a:r>
              <a:rPr lang="en-US" altLang="zh-CN" dirty="0"/>
              <a:t>CS</a:t>
            </a:r>
            <a:r>
              <a:rPr lang="zh-CN" altLang="en-US" dirty="0"/>
              <a:t>的速度</a:t>
            </a:r>
            <a:endParaRPr lang="en-US" altLang="zh-CN" dirty="0"/>
          </a:p>
          <a:p>
            <a:pPr lvl="1"/>
            <a:r>
              <a:rPr lang="en-US" altLang="zh-CN" dirty="0"/>
              <a:t>Switch</a:t>
            </a:r>
            <a:r>
              <a:rPr lang="zh-CN" altLang="en-US" dirty="0"/>
              <a:t> </a:t>
            </a:r>
            <a:r>
              <a:rPr lang="en-US" altLang="zh-CN" dirty="0"/>
              <a:t>quickly</a:t>
            </a:r>
            <a:r>
              <a:rPr lang="zh-CN" altLang="en-US" dirty="0"/>
              <a:t> </a:t>
            </a:r>
            <a:r>
              <a:rPr lang="en-US" altLang="zh-CN" dirty="0"/>
              <a:t>between</a:t>
            </a:r>
            <a:r>
              <a:rPr lang="zh-CN" altLang="en-US" dirty="0"/>
              <a:t> </a:t>
            </a:r>
            <a:r>
              <a:rPr lang="en-US" altLang="zh-CN" dirty="0"/>
              <a:t>waiting</a:t>
            </a:r>
            <a:r>
              <a:rPr lang="zh-CN" altLang="en-US" dirty="0"/>
              <a:t> </a:t>
            </a:r>
            <a:r>
              <a:rPr lang="en-US" altLang="zh-CN" dirty="0"/>
              <a:t>processes</a:t>
            </a:r>
          </a:p>
          <a:p>
            <a:pPr lvl="1"/>
            <a:r>
              <a:rPr lang="zh-CN" altLang="en-US" dirty="0"/>
              <a:t>同步延迟 </a:t>
            </a:r>
            <a:r>
              <a:rPr lang="en-US" altLang="zh-CN" dirty="0"/>
              <a:t>synchronization</a:t>
            </a:r>
            <a:r>
              <a:rPr lang="zh-CN" altLang="en-US" dirty="0"/>
              <a:t> </a:t>
            </a:r>
            <a:r>
              <a:rPr lang="en-US" altLang="zh-CN" dirty="0"/>
              <a:t>delay</a:t>
            </a:r>
            <a:r>
              <a:rPr lang="zh-CN" altLang="en-US" dirty="0"/>
              <a:t>：进程切换所消耗的时间</a:t>
            </a:r>
          </a:p>
          <a:p>
            <a:pPr lvl="2"/>
            <a:r>
              <a:rPr lang="zh-CN" altLang="en-US" dirty="0"/>
              <a:t>一个进程离开临界区和下一个进程进入临界区之间的延迟</a:t>
            </a:r>
            <a:endParaRPr lang="en-US" altLang="zh-CN" dirty="0"/>
          </a:p>
        </p:txBody>
      </p:sp>
      <p:sp>
        <p:nvSpPr>
          <p:cNvPr id="20484" name="Rectangle 5">
            <a:extLst>
              <a:ext uri="{FF2B5EF4-FFF2-40B4-BE49-F238E27FC236}">
                <a16:creationId xmlns:a16="http://schemas.microsoft.com/office/drawing/2014/main" id="{C50378F9-5155-9E40-A846-2D1F34F04E47}"/>
              </a:ext>
            </a:extLst>
          </p:cNvPr>
          <p:cNvSpPr>
            <a:spLocks noChangeAspect="1" noChangeArrowheads="1"/>
          </p:cNvSpPr>
          <p:nvPr/>
        </p:nvSpPr>
        <p:spPr bwMode="auto">
          <a:xfrm>
            <a:off x="6338888" y="5784850"/>
            <a:ext cx="831850" cy="3476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20485" name="Rectangle 6">
            <a:extLst>
              <a:ext uri="{FF2B5EF4-FFF2-40B4-BE49-F238E27FC236}">
                <a16:creationId xmlns:a16="http://schemas.microsoft.com/office/drawing/2014/main" id="{EA866E80-645E-8F46-8B6B-B43D274D25C4}"/>
              </a:ext>
            </a:extLst>
          </p:cNvPr>
          <p:cNvSpPr>
            <a:spLocks noChangeAspect="1" noChangeArrowheads="1"/>
          </p:cNvSpPr>
          <p:nvPr/>
        </p:nvSpPr>
        <p:spPr bwMode="auto">
          <a:xfrm>
            <a:off x="6350000" y="5795963"/>
            <a:ext cx="833438" cy="347662"/>
          </a:xfrm>
          <a:prstGeom prst="rect">
            <a:avLst/>
          </a:prstGeom>
          <a:noFill/>
          <a:ln w="381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2" name="日期占位符 1">
            <a:extLst>
              <a:ext uri="{FF2B5EF4-FFF2-40B4-BE49-F238E27FC236}">
                <a16:creationId xmlns:a16="http://schemas.microsoft.com/office/drawing/2014/main" id="{0CF11C51-59BB-3044-9799-568DE3C79D2E}"/>
              </a:ext>
            </a:extLst>
          </p:cNvPr>
          <p:cNvSpPr>
            <a:spLocks noGrp="1"/>
          </p:cNvSpPr>
          <p:nvPr>
            <p:ph type="dt" sz="half" idx="10"/>
          </p:nvPr>
        </p:nvSpPr>
        <p:spPr/>
        <p:txBody>
          <a:bodyPr/>
          <a:lstStyle/>
          <a:p>
            <a:pPr>
              <a:defRPr/>
            </a:pPr>
            <a:fld id="{20A8C96A-9B53-AC48-96B4-EA901A3186D6}" type="datetime1">
              <a:rPr lang="zh-CN" altLang="en-US" smtClean="0"/>
              <a:t>2022/10/9</a:t>
            </a:fld>
            <a:endParaRPr lang="zh-CN" altLang="en-US"/>
          </a:p>
        </p:txBody>
      </p:sp>
      <p:sp>
        <p:nvSpPr>
          <p:cNvPr id="3" name="页脚占位符 2">
            <a:extLst>
              <a:ext uri="{FF2B5EF4-FFF2-40B4-BE49-F238E27FC236}">
                <a16:creationId xmlns:a16="http://schemas.microsoft.com/office/drawing/2014/main" id="{95CB0D54-23AB-854E-9EDE-5CCF7FBB6384}"/>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49961DE9-9C95-044A-B4C8-5289A2109003}"/>
              </a:ext>
            </a:extLst>
          </p:cNvPr>
          <p:cNvSpPr>
            <a:spLocks noGrp="1"/>
          </p:cNvSpPr>
          <p:nvPr>
            <p:ph type="sldNum" sz="quarter" idx="12"/>
          </p:nvPr>
        </p:nvSpPr>
        <p:spPr/>
        <p:txBody>
          <a:bodyPr/>
          <a:lstStyle/>
          <a:p>
            <a:pPr>
              <a:defRPr/>
            </a:pPr>
            <a:fld id="{F58659B2-D2A8-BA42-BB8D-94882DBFBDBE}" type="slidenum">
              <a:rPr lang="zh-CN" altLang="en-US" smtClean="0"/>
              <a:pPr>
                <a:defRPr/>
              </a:pPr>
              <a:t>9</a:t>
            </a:fld>
            <a:endParaRPr lang="zh-CN" alt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33569DF3-8BE2-C24E-A2D6-8EE9F02F7506}"/>
              </a:ext>
            </a:extLst>
          </p:cNvPr>
          <p:cNvSpPr>
            <a:spLocks noGrp="1" noChangeArrowheads="1"/>
          </p:cNvSpPr>
          <p:nvPr>
            <p:ph type="title"/>
          </p:nvPr>
        </p:nvSpPr>
        <p:spPr/>
        <p:txBody>
          <a:bodyPr/>
          <a:lstStyle/>
          <a:p>
            <a:r>
              <a:rPr lang="en-US" altLang="zh-CN" dirty="0"/>
              <a:t>BFT</a:t>
            </a:r>
            <a:r>
              <a:rPr lang="zh-CN" altLang="en-US" dirty="0"/>
              <a:t>共识：</a:t>
            </a:r>
            <a:r>
              <a:rPr lang="en-US" altLang="zh-CN" dirty="0"/>
              <a:t>BGP</a:t>
            </a:r>
            <a:endParaRPr lang="zh-CN" altLang="en-US" dirty="0"/>
          </a:p>
        </p:txBody>
      </p:sp>
      <p:sp>
        <p:nvSpPr>
          <p:cNvPr id="93187" name="Rectangle 3">
            <a:extLst>
              <a:ext uri="{FF2B5EF4-FFF2-40B4-BE49-F238E27FC236}">
                <a16:creationId xmlns:a16="http://schemas.microsoft.com/office/drawing/2014/main" id="{4071B1AF-9109-8843-A140-FB1CABA68C45}"/>
              </a:ext>
            </a:extLst>
          </p:cNvPr>
          <p:cNvSpPr>
            <a:spLocks noGrp="1" noChangeArrowheads="1"/>
          </p:cNvSpPr>
          <p:nvPr>
            <p:ph idx="1"/>
          </p:nvPr>
        </p:nvSpPr>
        <p:spPr/>
        <p:txBody>
          <a:bodyPr/>
          <a:lstStyle/>
          <a:p>
            <a:r>
              <a:rPr lang="zh-CN" altLang="en-US" dirty="0"/>
              <a:t>随机故障假设</a:t>
            </a:r>
          </a:p>
          <a:p>
            <a:pPr lvl="1"/>
            <a:r>
              <a:rPr lang="en-US" altLang="zh-CN" dirty="0"/>
              <a:t>N</a:t>
            </a:r>
            <a:r>
              <a:rPr lang="zh-CN" altLang="en-US" dirty="0"/>
              <a:t>个进程中最多有</a:t>
            </a:r>
            <a:r>
              <a:rPr lang="en-US" altLang="zh-CN" dirty="0"/>
              <a:t>f</a:t>
            </a:r>
            <a:r>
              <a:rPr lang="zh-CN" altLang="en-US" dirty="0"/>
              <a:t>个进程会出现随机故障</a:t>
            </a:r>
          </a:p>
          <a:p>
            <a:r>
              <a:rPr lang="en-US" altLang="zh-CN" dirty="0"/>
              <a:t>N≤3f</a:t>
            </a:r>
          </a:p>
          <a:p>
            <a:pPr lvl="1"/>
            <a:r>
              <a:rPr lang="zh-CN" altLang="en-US" dirty="0"/>
              <a:t>无解决方法</a:t>
            </a:r>
          </a:p>
          <a:p>
            <a:r>
              <a:rPr lang="en-US" altLang="zh-CN" dirty="0"/>
              <a:t>N≥3f+1</a:t>
            </a:r>
          </a:p>
          <a:p>
            <a:pPr lvl="1"/>
            <a:r>
              <a:rPr lang="en-US" altLang="zh-CN" dirty="0"/>
              <a:t>Lamport</a:t>
            </a:r>
            <a:r>
              <a:rPr lang="zh-CN" altLang="en-US" dirty="0"/>
              <a:t>于</a:t>
            </a:r>
            <a:r>
              <a:rPr lang="en-US" altLang="zh-CN" dirty="0"/>
              <a:t>1982</a:t>
            </a:r>
            <a:r>
              <a:rPr lang="zh-CN" altLang="en-US" dirty="0"/>
              <a:t>给出了解决算法</a:t>
            </a:r>
          </a:p>
        </p:txBody>
      </p:sp>
      <p:sp>
        <p:nvSpPr>
          <p:cNvPr id="2" name="日期占位符 1">
            <a:extLst>
              <a:ext uri="{FF2B5EF4-FFF2-40B4-BE49-F238E27FC236}">
                <a16:creationId xmlns:a16="http://schemas.microsoft.com/office/drawing/2014/main" id="{139C515F-4E60-B34F-9C62-50A015C64C7A}"/>
              </a:ext>
            </a:extLst>
          </p:cNvPr>
          <p:cNvSpPr>
            <a:spLocks noGrp="1"/>
          </p:cNvSpPr>
          <p:nvPr>
            <p:ph type="dt" sz="half" idx="10"/>
          </p:nvPr>
        </p:nvSpPr>
        <p:spPr/>
        <p:txBody>
          <a:bodyPr/>
          <a:lstStyle/>
          <a:p>
            <a:pPr>
              <a:defRPr/>
            </a:pPr>
            <a:fld id="{31AF8D86-54C7-AE4A-8EE2-39E1CD5E9894}" type="datetime1">
              <a:rPr lang="zh-CN" altLang="en-US" smtClean="0"/>
              <a:t>2022/10/9</a:t>
            </a:fld>
            <a:endParaRPr lang="zh-CN" altLang="en-US"/>
          </a:p>
        </p:txBody>
      </p:sp>
      <p:sp>
        <p:nvSpPr>
          <p:cNvPr id="3" name="页脚占位符 2">
            <a:extLst>
              <a:ext uri="{FF2B5EF4-FFF2-40B4-BE49-F238E27FC236}">
                <a16:creationId xmlns:a16="http://schemas.microsoft.com/office/drawing/2014/main" id="{D0C1E231-79ED-E147-87DE-6E185D4E6554}"/>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F4CA6586-7EE7-BB4E-B299-6E1AD87DE857}"/>
              </a:ext>
            </a:extLst>
          </p:cNvPr>
          <p:cNvSpPr>
            <a:spLocks noGrp="1"/>
          </p:cNvSpPr>
          <p:nvPr>
            <p:ph type="sldNum" sz="quarter" idx="12"/>
          </p:nvPr>
        </p:nvSpPr>
        <p:spPr/>
        <p:txBody>
          <a:bodyPr/>
          <a:lstStyle/>
          <a:p>
            <a:pPr>
              <a:defRPr/>
            </a:pPr>
            <a:fld id="{F58659B2-D2A8-BA42-BB8D-94882DBFBDBE}" type="slidenum">
              <a:rPr lang="zh-CN" altLang="en-US" smtClean="0"/>
              <a:pPr>
                <a:defRPr/>
              </a:pPr>
              <a:t>90</a:t>
            </a:fld>
            <a:endParaRPr lang="zh-CN" alt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02B211D8-0804-7F45-8A45-657C476AD93A}"/>
              </a:ext>
            </a:extLst>
          </p:cNvPr>
          <p:cNvSpPr>
            <a:spLocks noGrp="1" noChangeArrowheads="1"/>
          </p:cNvSpPr>
          <p:nvPr>
            <p:ph type="title"/>
          </p:nvPr>
        </p:nvSpPr>
        <p:spPr/>
        <p:txBody>
          <a:bodyPr/>
          <a:lstStyle/>
          <a:p>
            <a:r>
              <a:rPr lang="en-US" altLang="zh-CN" dirty="0"/>
              <a:t>BGP</a:t>
            </a:r>
            <a:endParaRPr lang="zh-CN" altLang="en-US" dirty="0"/>
          </a:p>
        </p:txBody>
      </p:sp>
      <p:sp>
        <p:nvSpPr>
          <p:cNvPr id="94211" name="Rectangle 3">
            <a:extLst>
              <a:ext uri="{FF2B5EF4-FFF2-40B4-BE49-F238E27FC236}">
                <a16:creationId xmlns:a16="http://schemas.microsoft.com/office/drawing/2014/main" id="{958E4C12-DDC8-1B47-9847-9B0E76A3D062}"/>
              </a:ext>
            </a:extLst>
          </p:cNvPr>
          <p:cNvSpPr>
            <a:spLocks noGrp="1" noChangeArrowheads="1"/>
          </p:cNvSpPr>
          <p:nvPr>
            <p:ph idx="1"/>
          </p:nvPr>
        </p:nvSpPr>
        <p:spPr/>
        <p:txBody>
          <a:bodyPr/>
          <a:lstStyle/>
          <a:p>
            <a:r>
              <a:rPr lang="zh-CN" altLang="en-US" dirty="0"/>
              <a:t>三个拜占庭将军</a:t>
            </a:r>
          </a:p>
        </p:txBody>
      </p:sp>
      <p:grpSp>
        <p:nvGrpSpPr>
          <p:cNvPr id="94212" name="Group 50">
            <a:extLst>
              <a:ext uri="{FF2B5EF4-FFF2-40B4-BE49-F238E27FC236}">
                <a16:creationId xmlns:a16="http://schemas.microsoft.com/office/drawing/2014/main" id="{10975C35-880D-7D4C-9DD7-5CCD067221A1}"/>
              </a:ext>
            </a:extLst>
          </p:cNvPr>
          <p:cNvGrpSpPr>
            <a:grpSpLocks/>
          </p:cNvGrpSpPr>
          <p:nvPr/>
        </p:nvGrpSpPr>
        <p:grpSpPr bwMode="auto">
          <a:xfrm>
            <a:off x="433388" y="2060848"/>
            <a:ext cx="8555037" cy="2638425"/>
            <a:chOff x="465" y="1971"/>
            <a:chExt cx="5389" cy="1662"/>
          </a:xfrm>
        </p:grpSpPr>
        <p:sp>
          <p:nvSpPr>
            <p:cNvPr id="94213" name="Rectangle 5">
              <a:extLst>
                <a:ext uri="{FF2B5EF4-FFF2-40B4-BE49-F238E27FC236}">
                  <a16:creationId xmlns:a16="http://schemas.microsoft.com/office/drawing/2014/main" id="{30B444BE-917C-DF46-80A3-DBB24A78D58D}"/>
                </a:ext>
              </a:extLst>
            </p:cNvPr>
            <p:cNvSpPr>
              <a:spLocks noChangeArrowheads="1"/>
            </p:cNvSpPr>
            <p:nvPr/>
          </p:nvSpPr>
          <p:spPr bwMode="auto">
            <a:xfrm>
              <a:off x="465" y="1971"/>
              <a:ext cx="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en-GB" altLang="zh-CN" sz="2000" b="0" i="1">
                  <a:solidFill>
                    <a:srgbClr val="000000"/>
                  </a:solidFill>
                  <a:latin typeface="Arial" panose="020B0604020202020204" pitchFamily="34" charset="0"/>
                </a:rPr>
                <a:t>p</a:t>
              </a:r>
              <a:endParaRPr lang="en-GB" altLang="zh-CN" b="0">
                <a:latin typeface="Arial" panose="020B0604020202020204" pitchFamily="34" charset="0"/>
              </a:endParaRPr>
            </a:p>
          </p:txBody>
        </p:sp>
        <p:sp>
          <p:nvSpPr>
            <p:cNvPr id="94214" name="Rectangle 6">
              <a:extLst>
                <a:ext uri="{FF2B5EF4-FFF2-40B4-BE49-F238E27FC236}">
                  <a16:creationId xmlns:a16="http://schemas.microsoft.com/office/drawing/2014/main" id="{85D94612-C516-4D43-9DB3-F06FFA6DA468}"/>
                </a:ext>
              </a:extLst>
            </p:cNvPr>
            <p:cNvSpPr>
              <a:spLocks noChangeArrowheads="1"/>
            </p:cNvSpPr>
            <p:nvPr/>
          </p:nvSpPr>
          <p:spPr bwMode="auto">
            <a:xfrm>
              <a:off x="544" y="2059"/>
              <a:ext cx="87"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300" b="0">
                  <a:solidFill>
                    <a:srgbClr val="000000"/>
                  </a:solidFill>
                  <a:latin typeface="Arial" panose="020B0604020202020204" pitchFamily="34" charset="0"/>
                </a:rPr>
                <a:t>1 </a:t>
              </a:r>
              <a:endParaRPr lang="zh-CN" altLang="en-GB" b="0">
                <a:latin typeface="Times" pitchFamily="2" charset="0"/>
              </a:endParaRPr>
            </a:p>
          </p:txBody>
        </p:sp>
        <p:sp>
          <p:nvSpPr>
            <p:cNvPr id="94215" name="Rectangle 7">
              <a:extLst>
                <a:ext uri="{FF2B5EF4-FFF2-40B4-BE49-F238E27FC236}">
                  <a16:creationId xmlns:a16="http://schemas.microsoft.com/office/drawing/2014/main" id="{73E8D316-6CE3-BA4B-A620-C414889B7AA4}"/>
                </a:ext>
              </a:extLst>
            </p:cNvPr>
            <p:cNvSpPr>
              <a:spLocks noChangeArrowheads="1"/>
            </p:cNvSpPr>
            <p:nvPr/>
          </p:nvSpPr>
          <p:spPr bwMode="auto">
            <a:xfrm>
              <a:off x="628" y="2002"/>
              <a:ext cx="34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600" b="0">
                  <a:solidFill>
                    <a:srgbClr val="000000"/>
                  </a:solidFill>
                  <a:latin typeface="Arial" panose="020B0604020202020204" pitchFamily="34" charset="0"/>
                </a:rPr>
                <a:t>(司令</a:t>
              </a:r>
              <a:r>
                <a:rPr lang="en-GB" altLang="zh-CN" sz="1600" b="0">
                  <a:solidFill>
                    <a:srgbClr val="000000"/>
                  </a:solidFill>
                  <a:latin typeface="Arial" panose="020B0604020202020204" pitchFamily="34" charset="0"/>
                </a:rPr>
                <a:t>)</a:t>
              </a:r>
              <a:endParaRPr lang="en-GB" altLang="zh-CN" b="0">
                <a:latin typeface="Times" pitchFamily="2" charset="0"/>
              </a:endParaRPr>
            </a:p>
          </p:txBody>
        </p:sp>
        <p:sp>
          <p:nvSpPr>
            <p:cNvPr id="94216" name="Rectangle 8">
              <a:extLst>
                <a:ext uri="{FF2B5EF4-FFF2-40B4-BE49-F238E27FC236}">
                  <a16:creationId xmlns:a16="http://schemas.microsoft.com/office/drawing/2014/main" id="{61F513A8-A1FA-B443-B59D-7339E8081D62}"/>
                </a:ext>
              </a:extLst>
            </p:cNvPr>
            <p:cNvSpPr>
              <a:spLocks noChangeArrowheads="1"/>
            </p:cNvSpPr>
            <p:nvPr/>
          </p:nvSpPr>
          <p:spPr bwMode="auto">
            <a:xfrm>
              <a:off x="552" y="2898"/>
              <a:ext cx="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en-GB" altLang="zh-CN" sz="2000" b="0" i="1">
                  <a:solidFill>
                    <a:srgbClr val="000000"/>
                  </a:solidFill>
                  <a:latin typeface="Arial" panose="020B0604020202020204" pitchFamily="34" charset="0"/>
                </a:rPr>
                <a:t>p</a:t>
              </a:r>
              <a:endParaRPr lang="en-GB" altLang="zh-CN" b="0">
                <a:latin typeface="Arial" panose="020B0604020202020204" pitchFamily="34" charset="0"/>
              </a:endParaRPr>
            </a:p>
          </p:txBody>
        </p:sp>
        <p:sp>
          <p:nvSpPr>
            <p:cNvPr id="94217" name="Rectangle 9">
              <a:extLst>
                <a:ext uri="{FF2B5EF4-FFF2-40B4-BE49-F238E27FC236}">
                  <a16:creationId xmlns:a16="http://schemas.microsoft.com/office/drawing/2014/main" id="{83CB2F39-DC7F-1842-A9DE-FEB5F0F92B19}"/>
                </a:ext>
              </a:extLst>
            </p:cNvPr>
            <p:cNvSpPr>
              <a:spLocks noChangeArrowheads="1"/>
            </p:cNvSpPr>
            <p:nvPr/>
          </p:nvSpPr>
          <p:spPr bwMode="auto">
            <a:xfrm>
              <a:off x="631" y="2986"/>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300" b="0">
                  <a:solidFill>
                    <a:srgbClr val="000000"/>
                  </a:solidFill>
                  <a:latin typeface="Arial" panose="020B0604020202020204" pitchFamily="34" charset="0"/>
                </a:rPr>
                <a:t>2</a:t>
              </a:r>
              <a:endParaRPr lang="zh-CN" altLang="en-GB" b="0">
                <a:latin typeface="Times" pitchFamily="2" charset="0"/>
              </a:endParaRPr>
            </a:p>
          </p:txBody>
        </p:sp>
        <p:sp>
          <p:nvSpPr>
            <p:cNvPr id="94218" name="Rectangle 10">
              <a:extLst>
                <a:ext uri="{FF2B5EF4-FFF2-40B4-BE49-F238E27FC236}">
                  <a16:creationId xmlns:a16="http://schemas.microsoft.com/office/drawing/2014/main" id="{27BDAC7E-437A-1E49-9C8C-292B62BF284B}"/>
                </a:ext>
              </a:extLst>
            </p:cNvPr>
            <p:cNvSpPr>
              <a:spLocks noChangeArrowheads="1"/>
            </p:cNvSpPr>
            <p:nvPr/>
          </p:nvSpPr>
          <p:spPr bwMode="auto">
            <a:xfrm>
              <a:off x="2848" y="2898"/>
              <a:ext cx="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en-GB" altLang="zh-CN" sz="2000" b="0" i="1">
                  <a:solidFill>
                    <a:srgbClr val="000000"/>
                  </a:solidFill>
                  <a:latin typeface="Arial" panose="020B0604020202020204" pitchFamily="34" charset="0"/>
                </a:rPr>
                <a:t>p</a:t>
              </a:r>
              <a:endParaRPr lang="en-GB" altLang="zh-CN" b="0">
                <a:latin typeface="Times" pitchFamily="2" charset="0"/>
              </a:endParaRPr>
            </a:p>
          </p:txBody>
        </p:sp>
        <p:sp>
          <p:nvSpPr>
            <p:cNvPr id="94219" name="Rectangle 11">
              <a:extLst>
                <a:ext uri="{FF2B5EF4-FFF2-40B4-BE49-F238E27FC236}">
                  <a16:creationId xmlns:a16="http://schemas.microsoft.com/office/drawing/2014/main" id="{1B16C129-492B-C443-A8D6-B36264F62A1F}"/>
                </a:ext>
              </a:extLst>
            </p:cNvPr>
            <p:cNvSpPr>
              <a:spLocks noChangeArrowheads="1"/>
            </p:cNvSpPr>
            <p:nvPr/>
          </p:nvSpPr>
          <p:spPr bwMode="auto">
            <a:xfrm>
              <a:off x="2926" y="2986"/>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300" b="0">
                  <a:solidFill>
                    <a:srgbClr val="000000"/>
                  </a:solidFill>
                  <a:latin typeface="Arial" panose="020B0604020202020204" pitchFamily="34" charset="0"/>
                </a:rPr>
                <a:t>3</a:t>
              </a:r>
              <a:endParaRPr lang="zh-CN" altLang="en-GB" b="0">
                <a:latin typeface="Times" pitchFamily="2" charset="0"/>
              </a:endParaRPr>
            </a:p>
          </p:txBody>
        </p:sp>
        <p:sp>
          <p:nvSpPr>
            <p:cNvPr id="94220" name="Oval 12">
              <a:extLst>
                <a:ext uri="{FF2B5EF4-FFF2-40B4-BE49-F238E27FC236}">
                  <a16:creationId xmlns:a16="http://schemas.microsoft.com/office/drawing/2014/main" id="{0277AC8F-A5D1-E94A-A79D-1262716B9E57}"/>
                </a:ext>
              </a:extLst>
            </p:cNvPr>
            <p:cNvSpPr>
              <a:spLocks noChangeArrowheads="1"/>
            </p:cNvSpPr>
            <p:nvPr/>
          </p:nvSpPr>
          <p:spPr bwMode="auto">
            <a:xfrm>
              <a:off x="1510" y="2010"/>
              <a:ext cx="534" cy="534"/>
            </a:xfrm>
            <a:prstGeom prst="ellipse">
              <a:avLst/>
            </a:prstGeom>
            <a:solidFill>
              <a:srgbClr val="FFFFFF"/>
            </a:solidFill>
            <a:ln w="36513">
              <a:solidFill>
                <a:srgbClr val="000000"/>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94221" name="Oval 13">
              <a:extLst>
                <a:ext uri="{FF2B5EF4-FFF2-40B4-BE49-F238E27FC236}">
                  <a16:creationId xmlns:a16="http://schemas.microsoft.com/office/drawing/2014/main" id="{F397E508-4495-CD4E-94AA-E25173D1F15B}"/>
                </a:ext>
              </a:extLst>
            </p:cNvPr>
            <p:cNvSpPr>
              <a:spLocks noChangeArrowheads="1"/>
            </p:cNvSpPr>
            <p:nvPr/>
          </p:nvSpPr>
          <p:spPr bwMode="auto">
            <a:xfrm>
              <a:off x="787" y="2717"/>
              <a:ext cx="534" cy="534"/>
            </a:xfrm>
            <a:prstGeom prst="ellipse">
              <a:avLst/>
            </a:prstGeom>
            <a:solidFill>
              <a:srgbClr val="FFFFFF"/>
            </a:solidFill>
            <a:ln w="36513">
              <a:solidFill>
                <a:srgbClr val="000000"/>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94222" name="Oval 14">
              <a:extLst>
                <a:ext uri="{FF2B5EF4-FFF2-40B4-BE49-F238E27FC236}">
                  <a16:creationId xmlns:a16="http://schemas.microsoft.com/office/drawing/2014/main" id="{2C9F6909-B32C-4944-9FBF-69D0F6494BAB}"/>
                </a:ext>
              </a:extLst>
            </p:cNvPr>
            <p:cNvSpPr>
              <a:spLocks noChangeArrowheads="1"/>
            </p:cNvSpPr>
            <p:nvPr/>
          </p:nvSpPr>
          <p:spPr bwMode="auto">
            <a:xfrm>
              <a:off x="2217" y="2717"/>
              <a:ext cx="534" cy="534"/>
            </a:xfrm>
            <a:prstGeom prst="ellipse">
              <a:avLst/>
            </a:prstGeom>
            <a:solidFill>
              <a:srgbClr val="808080"/>
            </a:solidFill>
            <a:ln w="36576">
              <a:solidFill>
                <a:srgbClr val="808080"/>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94223" name="Freeform 15">
              <a:extLst>
                <a:ext uri="{FF2B5EF4-FFF2-40B4-BE49-F238E27FC236}">
                  <a16:creationId xmlns:a16="http://schemas.microsoft.com/office/drawing/2014/main" id="{A7B3D932-089E-DE40-BE60-BECADC1CFBBF}"/>
                </a:ext>
              </a:extLst>
            </p:cNvPr>
            <p:cNvSpPr>
              <a:spLocks/>
            </p:cNvSpPr>
            <p:nvPr/>
          </p:nvSpPr>
          <p:spPr bwMode="auto">
            <a:xfrm>
              <a:off x="1243" y="2733"/>
              <a:ext cx="62" cy="63"/>
            </a:xfrm>
            <a:custGeom>
              <a:avLst/>
              <a:gdLst>
                <a:gd name="T0" fmla="*/ 47 w 62"/>
                <a:gd name="T1" fmla="*/ 31 h 63"/>
                <a:gd name="T2" fmla="*/ 62 w 62"/>
                <a:gd name="T3" fmla="*/ 47 h 63"/>
                <a:gd name="T4" fmla="*/ 0 w 62"/>
                <a:gd name="T5" fmla="*/ 63 h 63"/>
                <a:gd name="T6" fmla="*/ 15 w 62"/>
                <a:gd name="T7" fmla="*/ 0 h 63"/>
                <a:gd name="T8" fmla="*/ 47 w 62"/>
                <a:gd name="T9" fmla="*/ 31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63">
                  <a:moveTo>
                    <a:pt x="47" y="31"/>
                  </a:moveTo>
                  <a:lnTo>
                    <a:pt x="62" y="47"/>
                  </a:lnTo>
                  <a:lnTo>
                    <a:pt x="0" y="63"/>
                  </a:lnTo>
                  <a:lnTo>
                    <a:pt x="15" y="0"/>
                  </a:lnTo>
                  <a:lnTo>
                    <a:pt x="47" y="31"/>
                  </a:lnTo>
                  <a:close/>
                </a:path>
              </a:pathLst>
            </a:custGeom>
            <a:solidFill>
              <a:srgbClr val="000000"/>
            </a:solidFill>
            <a:ln w="36513">
              <a:solidFill>
                <a:srgbClr val="000000"/>
              </a:solidFill>
              <a:prstDash val="solid"/>
              <a:round/>
              <a:headEnd/>
              <a:tailEnd/>
            </a:ln>
          </p:spPr>
          <p:txBody>
            <a:bodyPr/>
            <a:lstStyle/>
            <a:p>
              <a:endParaRPr lang="zh-CN" altLang="en-US"/>
            </a:p>
          </p:txBody>
        </p:sp>
        <p:sp>
          <p:nvSpPr>
            <p:cNvPr id="94224" name="Line 16">
              <a:extLst>
                <a:ext uri="{FF2B5EF4-FFF2-40B4-BE49-F238E27FC236}">
                  <a16:creationId xmlns:a16="http://schemas.microsoft.com/office/drawing/2014/main" id="{F71771F8-EFDA-2F43-8516-DD179C63810E}"/>
                </a:ext>
              </a:extLst>
            </p:cNvPr>
            <p:cNvSpPr>
              <a:spLocks noChangeShapeType="1"/>
            </p:cNvSpPr>
            <p:nvPr/>
          </p:nvSpPr>
          <p:spPr bwMode="auto">
            <a:xfrm flipH="1">
              <a:off x="1290" y="2450"/>
              <a:ext cx="298" cy="299"/>
            </a:xfrm>
            <a:prstGeom prst="line">
              <a:avLst/>
            </a:prstGeom>
            <a:noFill/>
            <a:ln w="365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25" name="Freeform 17">
              <a:extLst>
                <a:ext uri="{FF2B5EF4-FFF2-40B4-BE49-F238E27FC236}">
                  <a16:creationId xmlns:a16="http://schemas.microsoft.com/office/drawing/2014/main" id="{85FF6E87-9453-1345-9EE3-3D5FE835BAB5}"/>
                </a:ext>
              </a:extLst>
            </p:cNvPr>
            <p:cNvSpPr>
              <a:spLocks/>
            </p:cNvSpPr>
            <p:nvPr/>
          </p:nvSpPr>
          <p:spPr bwMode="auto">
            <a:xfrm>
              <a:off x="2232" y="2733"/>
              <a:ext cx="63" cy="63"/>
            </a:xfrm>
            <a:custGeom>
              <a:avLst/>
              <a:gdLst>
                <a:gd name="T0" fmla="*/ 16 w 63"/>
                <a:gd name="T1" fmla="*/ 31 h 63"/>
                <a:gd name="T2" fmla="*/ 47 w 63"/>
                <a:gd name="T3" fmla="*/ 0 h 63"/>
                <a:gd name="T4" fmla="*/ 63 w 63"/>
                <a:gd name="T5" fmla="*/ 63 h 63"/>
                <a:gd name="T6" fmla="*/ 0 w 63"/>
                <a:gd name="T7" fmla="*/ 47 h 63"/>
                <a:gd name="T8" fmla="*/ 16 w 63"/>
                <a:gd name="T9" fmla="*/ 31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63">
                  <a:moveTo>
                    <a:pt x="16" y="31"/>
                  </a:moveTo>
                  <a:lnTo>
                    <a:pt x="47" y="0"/>
                  </a:lnTo>
                  <a:lnTo>
                    <a:pt x="63" y="63"/>
                  </a:lnTo>
                  <a:lnTo>
                    <a:pt x="0" y="47"/>
                  </a:lnTo>
                  <a:lnTo>
                    <a:pt x="16" y="31"/>
                  </a:lnTo>
                  <a:close/>
                </a:path>
              </a:pathLst>
            </a:custGeom>
            <a:solidFill>
              <a:srgbClr val="000000"/>
            </a:solidFill>
            <a:ln w="36513">
              <a:solidFill>
                <a:srgbClr val="000000"/>
              </a:solidFill>
              <a:prstDash val="solid"/>
              <a:round/>
              <a:headEnd/>
              <a:tailEnd/>
            </a:ln>
          </p:spPr>
          <p:txBody>
            <a:bodyPr/>
            <a:lstStyle/>
            <a:p>
              <a:endParaRPr lang="zh-CN" altLang="en-US"/>
            </a:p>
          </p:txBody>
        </p:sp>
        <p:sp>
          <p:nvSpPr>
            <p:cNvPr id="94226" name="Line 18">
              <a:extLst>
                <a:ext uri="{FF2B5EF4-FFF2-40B4-BE49-F238E27FC236}">
                  <a16:creationId xmlns:a16="http://schemas.microsoft.com/office/drawing/2014/main" id="{0C095BCC-4687-DE47-9B73-4D6D0BCFC03E}"/>
                </a:ext>
              </a:extLst>
            </p:cNvPr>
            <p:cNvSpPr>
              <a:spLocks noChangeShapeType="1"/>
            </p:cNvSpPr>
            <p:nvPr/>
          </p:nvSpPr>
          <p:spPr bwMode="auto">
            <a:xfrm>
              <a:off x="1950" y="2450"/>
              <a:ext cx="298" cy="299"/>
            </a:xfrm>
            <a:prstGeom prst="line">
              <a:avLst/>
            </a:prstGeom>
            <a:noFill/>
            <a:ln w="365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27" name="Freeform 19">
              <a:extLst>
                <a:ext uri="{FF2B5EF4-FFF2-40B4-BE49-F238E27FC236}">
                  <a16:creationId xmlns:a16="http://schemas.microsoft.com/office/drawing/2014/main" id="{4CC97C95-E1A3-6341-908B-3D4D8849537E}"/>
                </a:ext>
              </a:extLst>
            </p:cNvPr>
            <p:cNvSpPr>
              <a:spLocks/>
            </p:cNvSpPr>
            <p:nvPr/>
          </p:nvSpPr>
          <p:spPr bwMode="auto">
            <a:xfrm>
              <a:off x="2138" y="2874"/>
              <a:ext cx="63" cy="63"/>
            </a:xfrm>
            <a:custGeom>
              <a:avLst/>
              <a:gdLst>
                <a:gd name="T0" fmla="*/ 0 w 63"/>
                <a:gd name="T1" fmla="*/ 32 h 63"/>
                <a:gd name="T2" fmla="*/ 0 w 63"/>
                <a:gd name="T3" fmla="*/ 0 h 63"/>
                <a:gd name="T4" fmla="*/ 63 w 63"/>
                <a:gd name="T5" fmla="*/ 32 h 63"/>
                <a:gd name="T6" fmla="*/ 0 w 63"/>
                <a:gd name="T7" fmla="*/ 63 h 63"/>
                <a:gd name="T8" fmla="*/ 0 w 63"/>
                <a:gd name="T9" fmla="*/ 32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63">
                  <a:moveTo>
                    <a:pt x="0" y="32"/>
                  </a:moveTo>
                  <a:lnTo>
                    <a:pt x="0" y="0"/>
                  </a:lnTo>
                  <a:lnTo>
                    <a:pt x="63" y="32"/>
                  </a:lnTo>
                  <a:lnTo>
                    <a:pt x="0" y="63"/>
                  </a:lnTo>
                  <a:lnTo>
                    <a:pt x="0" y="32"/>
                  </a:lnTo>
                  <a:close/>
                </a:path>
              </a:pathLst>
            </a:custGeom>
            <a:solidFill>
              <a:srgbClr val="000000"/>
            </a:solidFill>
            <a:ln w="36513">
              <a:solidFill>
                <a:srgbClr val="000000"/>
              </a:solidFill>
              <a:prstDash val="solid"/>
              <a:round/>
              <a:headEnd/>
              <a:tailEnd/>
            </a:ln>
          </p:spPr>
          <p:txBody>
            <a:bodyPr/>
            <a:lstStyle/>
            <a:p>
              <a:endParaRPr lang="zh-CN" altLang="en-US"/>
            </a:p>
          </p:txBody>
        </p:sp>
        <p:sp>
          <p:nvSpPr>
            <p:cNvPr id="94228" name="Line 20">
              <a:extLst>
                <a:ext uri="{FF2B5EF4-FFF2-40B4-BE49-F238E27FC236}">
                  <a16:creationId xmlns:a16="http://schemas.microsoft.com/office/drawing/2014/main" id="{34728ED8-E99D-2549-8BC8-968C15329DE4}"/>
                </a:ext>
              </a:extLst>
            </p:cNvPr>
            <p:cNvSpPr>
              <a:spLocks noChangeShapeType="1"/>
            </p:cNvSpPr>
            <p:nvPr/>
          </p:nvSpPr>
          <p:spPr bwMode="auto">
            <a:xfrm>
              <a:off x="1321" y="2906"/>
              <a:ext cx="817" cy="1"/>
            </a:xfrm>
            <a:prstGeom prst="line">
              <a:avLst/>
            </a:prstGeom>
            <a:noFill/>
            <a:ln w="365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29" name="Freeform 21">
              <a:extLst>
                <a:ext uri="{FF2B5EF4-FFF2-40B4-BE49-F238E27FC236}">
                  <a16:creationId xmlns:a16="http://schemas.microsoft.com/office/drawing/2014/main" id="{B7668681-8FA7-2F48-8AB0-C586703F0DCE}"/>
                </a:ext>
              </a:extLst>
            </p:cNvPr>
            <p:cNvSpPr>
              <a:spLocks/>
            </p:cNvSpPr>
            <p:nvPr/>
          </p:nvSpPr>
          <p:spPr bwMode="auto">
            <a:xfrm>
              <a:off x="1337" y="3063"/>
              <a:ext cx="63" cy="63"/>
            </a:xfrm>
            <a:custGeom>
              <a:avLst/>
              <a:gdLst>
                <a:gd name="T0" fmla="*/ 63 w 63"/>
                <a:gd name="T1" fmla="*/ 31 h 63"/>
                <a:gd name="T2" fmla="*/ 63 w 63"/>
                <a:gd name="T3" fmla="*/ 63 h 63"/>
                <a:gd name="T4" fmla="*/ 0 w 63"/>
                <a:gd name="T5" fmla="*/ 31 h 63"/>
                <a:gd name="T6" fmla="*/ 63 w 63"/>
                <a:gd name="T7" fmla="*/ 0 h 63"/>
                <a:gd name="T8" fmla="*/ 63 w 63"/>
                <a:gd name="T9" fmla="*/ 31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63">
                  <a:moveTo>
                    <a:pt x="63" y="31"/>
                  </a:moveTo>
                  <a:lnTo>
                    <a:pt x="63" y="63"/>
                  </a:lnTo>
                  <a:lnTo>
                    <a:pt x="0" y="31"/>
                  </a:lnTo>
                  <a:lnTo>
                    <a:pt x="63" y="0"/>
                  </a:lnTo>
                  <a:lnTo>
                    <a:pt x="63" y="31"/>
                  </a:lnTo>
                  <a:close/>
                </a:path>
              </a:pathLst>
            </a:custGeom>
            <a:solidFill>
              <a:srgbClr val="000000"/>
            </a:solidFill>
            <a:ln w="36513">
              <a:solidFill>
                <a:srgbClr val="000000"/>
              </a:solidFill>
              <a:prstDash val="solid"/>
              <a:round/>
              <a:headEnd/>
              <a:tailEnd/>
            </a:ln>
          </p:spPr>
          <p:txBody>
            <a:bodyPr/>
            <a:lstStyle/>
            <a:p>
              <a:endParaRPr lang="zh-CN" altLang="en-US"/>
            </a:p>
          </p:txBody>
        </p:sp>
        <p:sp>
          <p:nvSpPr>
            <p:cNvPr id="94230" name="Line 22">
              <a:extLst>
                <a:ext uri="{FF2B5EF4-FFF2-40B4-BE49-F238E27FC236}">
                  <a16:creationId xmlns:a16="http://schemas.microsoft.com/office/drawing/2014/main" id="{B221E1A7-408A-D54A-ADE4-1B3F976AD63D}"/>
                </a:ext>
              </a:extLst>
            </p:cNvPr>
            <p:cNvSpPr>
              <a:spLocks noChangeShapeType="1"/>
            </p:cNvSpPr>
            <p:nvPr/>
          </p:nvSpPr>
          <p:spPr bwMode="auto">
            <a:xfrm flipH="1">
              <a:off x="1400" y="3094"/>
              <a:ext cx="817" cy="1"/>
            </a:xfrm>
            <a:prstGeom prst="line">
              <a:avLst/>
            </a:prstGeom>
            <a:noFill/>
            <a:ln w="365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31" name="Rectangle 23">
              <a:extLst>
                <a:ext uri="{FF2B5EF4-FFF2-40B4-BE49-F238E27FC236}">
                  <a16:creationId xmlns:a16="http://schemas.microsoft.com/office/drawing/2014/main" id="{12935999-4588-D142-AFE4-EAF759621E85}"/>
                </a:ext>
              </a:extLst>
            </p:cNvPr>
            <p:cNvSpPr>
              <a:spLocks noChangeArrowheads="1"/>
            </p:cNvSpPr>
            <p:nvPr/>
          </p:nvSpPr>
          <p:spPr bwMode="auto">
            <a:xfrm>
              <a:off x="2116" y="2520"/>
              <a:ext cx="1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600" b="0">
                  <a:solidFill>
                    <a:srgbClr val="000000"/>
                  </a:solidFill>
                  <a:latin typeface="Arial" panose="020B0604020202020204" pitchFamily="34" charset="0"/>
                </a:rPr>
                <a:t>1:</a:t>
              </a:r>
              <a:r>
                <a:rPr lang="en-GB" altLang="zh-CN" sz="1600" b="0">
                  <a:solidFill>
                    <a:srgbClr val="000000"/>
                  </a:solidFill>
                  <a:latin typeface="Arial" panose="020B0604020202020204" pitchFamily="34" charset="0"/>
                </a:rPr>
                <a:t>v</a:t>
              </a:r>
              <a:endParaRPr lang="en-GB" altLang="zh-CN" b="0">
                <a:latin typeface="Times" pitchFamily="2" charset="0"/>
              </a:endParaRPr>
            </a:p>
          </p:txBody>
        </p:sp>
        <p:sp>
          <p:nvSpPr>
            <p:cNvPr id="94232" name="Rectangle 24">
              <a:extLst>
                <a:ext uri="{FF2B5EF4-FFF2-40B4-BE49-F238E27FC236}">
                  <a16:creationId xmlns:a16="http://schemas.microsoft.com/office/drawing/2014/main" id="{8FAF0F30-4976-A744-9AAB-AB8B47F69305}"/>
                </a:ext>
              </a:extLst>
            </p:cNvPr>
            <p:cNvSpPr>
              <a:spLocks noChangeArrowheads="1"/>
            </p:cNvSpPr>
            <p:nvPr/>
          </p:nvSpPr>
          <p:spPr bwMode="auto">
            <a:xfrm>
              <a:off x="1233" y="2520"/>
              <a:ext cx="1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600" b="0">
                  <a:solidFill>
                    <a:srgbClr val="000000"/>
                  </a:solidFill>
                  <a:latin typeface="Arial" panose="020B0604020202020204" pitchFamily="34" charset="0"/>
                </a:rPr>
                <a:t>1:</a:t>
              </a:r>
              <a:r>
                <a:rPr lang="en-GB" altLang="zh-CN" sz="1600" b="0">
                  <a:solidFill>
                    <a:srgbClr val="000000"/>
                  </a:solidFill>
                  <a:latin typeface="Arial" panose="020B0604020202020204" pitchFamily="34" charset="0"/>
                </a:rPr>
                <a:t>v</a:t>
              </a:r>
              <a:endParaRPr lang="en-GB" altLang="zh-CN" b="0">
                <a:latin typeface="Times" pitchFamily="2" charset="0"/>
              </a:endParaRPr>
            </a:p>
          </p:txBody>
        </p:sp>
        <p:sp>
          <p:nvSpPr>
            <p:cNvPr id="94233" name="Rectangle 25">
              <a:extLst>
                <a:ext uri="{FF2B5EF4-FFF2-40B4-BE49-F238E27FC236}">
                  <a16:creationId xmlns:a16="http://schemas.microsoft.com/office/drawing/2014/main" id="{0D65F8C2-4AEE-964E-876C-DF1E65F8A0AE}"/>
                </a:ext>
              </a:extLst>
            </p:cNvPr>
            <p:cNvSpPr>
              <a:spLocks noChangeArrowheads="1"/>
            </p:cNvSpPr>
            <p:nvPr/>
          </p:nvSpPr>
          <p:spPr bwMode="auto">
            <a:xfrm>
              <a:off x="1650" y="2756"/>
              <a:ext cx="2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600" b="0">
                  <a:solidFill>
                    <a:srgbClr val="000000"/>
                  </a:solidFill>
                  <a:latin typeface="Arial" panose="020B0604020202020204" pitchFamily="34" charset="0"/>
                </a:rPr>
                <a:t>2:1:</a:t>
              </a:r>
              <a:r>
                <a:rPr lang="en-GB" altLang="zh-CN" sz="1600" b="0">
                  <a:solidFill>
                    <a:srgbClr val="000000"/>
                  </a:solidFill>
                  <a:latin typeface="Arial" panose="020B0604020202020204" pitchFamily="34" charset="0"/>
                </a:rPr>
                <a:t>v</a:t>
              </a:r>
              <a:endParaRPr lang="en-GB" altLang="zh-CN" b="0">
                <a:latin typeface="Times" pitchFamily="2" charset="0"/>
              </a:endParaRPr>
            </a:p>
          </p:txBody>
        </p:sp>
        <p:sp>
          <p:nvSpPr>
            <p:cNvPr id="94234" name="Rectangle 26">
              <a:extLst>
                <a:ext uri="{FF2B5EF4-FFF2-40B4-BE49-F238E27FC236}">
                  <a16:creationId xmlns:a16="http://schemas.microsoft.com/office/drawing/2014/main" id="{D412C5D6-2205-2440-BE19-FCAB9989C931}"/>
                </a:ext>
              </a:extLst>
            </p:cNvPr>
            <p:cNvSpPr>
              <a:spLocks noChangeArrowheads="1"/>
            </p:cNvSpPr>
            <p:nvPr/>
          </p:nvSpPr>
          <p:spPr bwMode="auto">
            <a:xfrm>
              <a:off x="1642" y="3133"/>
              <a:ext cx="28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600" b="0">
                  <a:solidFill>
                    <a:srgbClr val="000000"/>
                  </a:solidFill>
                  <a:latin typeface="Arial" panose="020B0604020202020204" pitchFamily="34" charset="0"/>
                </a:rPr>
                <a:t>3:1:</a:t>
              </a:r>
              <a:r>
                <a:rPr lang="en-GB" altLang="zh-CN" sz="1600" b="0">
                  <a:solidFill>
                    <a:srgbClr val="000000"/>
                  </a:solidFill>
                  <a:latin typeface="Arial" panose="020B0604020202020204" pitchFamily="34" charset="0"/>
                </a:rPr>
                <a:t>u</a:t>
              </a:r>
              <a:endParaRPr lang="en-GB" altLang="zh-CN" b="0">
                <a:latin typeface="Times" pitchFamily="2" charset="0"/>
              </a:endParaRPr>
            </a:p>
          </p:txBody>
        </p:sp>
        <p:sp>
          <p:nvSpPr>
            <p:cNvPr id="94235" name="Rectangle 27">
              <a:extLst>
                <a:ext uri="{FF2B5EF4-FFF2-40B4-BE49-F238E27FC236}">
                  <a16:creationId xmlns:a16="http://schemas.microsoft.com/office/drawing/2014/main" id="{76F6FB6A-87E2-C743-9CEF-2C2E6D18D3FA}"/>
                </a:ext>
              </a:extLst>
            </p:cNvPr>
            <p:cNvSpPr>
              <a:spLocks noChangeArrowheads="1"/>
            </p:cNvSpPr>
            <p:nvPr/>
          </p:nvSpPr>
          <p:spPr bwMode="auto">
            <a:xfrm>
              <a:off x="3323" y="1971"/>
              <a:ext cx="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en-GB" altLang="zh-CN" sz="2000" b="0" i="1">
                  <a:solidFill>
                    <a:srgbClr val="000000"/>
                  </a:solidFill>
                  <a:latin typeface="Arial" panose="020B0604020202020204" pitchFamily="34" charset="0"/>
                </a:rPr>
                <a:t>p</a:t>
              </a:r>
              <a:endParaRPr lang="en-GB" altLang="zh-CN" b="0">
                <a:latin typeface="Times" pitchFamily="2" charset="0"/>
              </a:endParaRPr>
            </a:p>
          </p:txBody>
        </p:sp>
        <p:sp>
          <p:nvSpPr>
            <p:cNvPr id="94236" name="Rectangle 28">
              <a:extLst>
                <a:ext uri="{FF2B5EF4-FFF2-40B4-BE49-F238E27FC236}">
                  <a16:creationId xmlns:a16="http://schemas.microsoft.com/office/drawing/2014/main" id="{E97F6E99-3CC6-1E45-9CF8-A8BE8EC0DF9E}"/>
                </a:ext>
              </a:extLst>
            </p:cNvPr>
            <p:cNvSpPr>
              <a:spLocks noChangeArrowheads="1"/>
            </p:cNvSpPr>
            <p:nvPr/>
          </p:nvSpPr>
          <p:spPr bwMode="auto">
            <a:xfrm>
              <a:off x="3401" y="2059"/>
              <a:ext cx="87"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300" b="0">
                  <a:solidFill>
                    <a:srgbClr val="000000"/>
                  </a:solidFill>
                  <a:latin typeface="Arial" panose="020B0604020202020204" pitchFamily="34" charset="0"/>
                </a:rPr>
                <a:t>1 </a:t>
              </a:r>
              <a:endParaRPr lang="zh-CN" altLang="en-GB" b="0">
                <a:latin typeface="Times" pitchFamily="2" charset="0"/>
              </a:endParaRPr>
            </a:p>
          </p:txBody>
        </p:sp>
        <p:sp>
          <p:nvSpPr>
            <p:cNvPr id="94237" name="Rectangle 29">
              <a:extLst>
                <a:ext uri="{FF2B5EF4-FFF2-40B4-BE49-F238E27FC236}">
                  <a16:creationId xmlns:a16="http://schemas.microsoft.com/office/drawing/2014/main" id="{5F99191D-6BF7-DE49-A23E-EC26CDF07320}"/>
                </a:ext>
              </a:extLst>
            </p:cNvPr>
            <p:cNvSpPr>
              <a:spLocks noChangeArrowheads="1"/>
            </p:cNvSpPr>
            <p:nvPr/>
          </p:nvSpPr>
          <p:spPr bwMode="auto">
            <a:xfrm>
              <a:off x="3485" y="2002"/>
              <a:ext cx="34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600" b="0">
                  <a:solidFill>
                    <a:srgbClr val="000000"/>
                  </a:solidFill>
                  <a:latin typeface="Arial" panose="020B0604020202020204" pitchFamily="34" charset="0"/>
                </a:rPr>
                <a:t>(司令</a:t>
              </a:r>
              <a:r>
                <a:rPr lang="en-GB" altLang="zh-CN" sz="1600" b="0">
                  <a:solidFill>
                    <a:srgbClr val="000000"/>
                  </a:solidFill>
                  <a:latin typeface="Arial" panose="020B0604020202020204" pitchFamily="34" charset="0"/>
                </a:rPr>
                <a:t>)</a:t>
              </a:r>
              <a:endParaRPr lang="en-GB" altLang="zh-CN" b="0">
                <a:latin typeface="Times" pitchFamily="2" charset="0"/>
              </a:endParaRPr>
            </a:p>
          </p:txBody>
        </p:sp>
        <p:sp>
          <p:nvSpPr>
            <p:cNvPr id="94238" name="Rectangle 30">
              <a:extLst>
                <a:ext uri="{FF2B5EF4-FFF2-40B4-BE49-F238E27FC236}">
                  <a16:creationId xmlns:a16="http://schemas.microsoft.com/office/drawing/2014/main" id="{923649DB-691E-E34A-8F70-5C5B76F197E1}"/>
                </a:ext>
              </a:extLst>
            </p:cNvPr>
            <p:cNvSpPr>
              <a:spLocks noChangeArrowheads="1"/>
            </p:cNvSpPr>
            <p:nvPr/>
          </p:nvSpPr>
          <p:spPr bwMode="auto">
            <a:xfrm>
              <a:off x="3422" y="2898"/>
              <a:ext cx="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en-GB" altLang="zh-CN" sz="2000" b="0" i="1">
                  <a:solidFill>
                    <a:srgbClr val="000000"/>
                  </a:solidFill>
                  <a:latin typeface="Arial" panose="020B0604020202020204" pitchFamily="34" charset="0"/>
                </a:rPr>
                <a:t>p</a:t>
              </a:r>
              <a:endParaRPr lang="en-GB" altLang="zh-CN" b="0">
                <a:latin typeface="Arial" panose="020B0604020202020204" pitchFamily="34" charset="0"/>
              </a:endParaRPr>
            </a:p>
          </p:txBody>
        </p:sp>
        <p:sp>
          <p:nvSpPr>
            <p:cNvPr id="94239" name="Rectangle 31">
              <a:extLst>
                <a:ext uri="{FF2B5EF4-FFF2-40B4-BE49-F238E27FC236}">
                  <a16:creationId xmlns:a16="http://schemas.microsoft.com/office/drawing/2014/main" id="{C53F8836-BDD1-F44A-B9FC-E81F23AF7A57}"/>
                </a:ext>
              </a:extLst>
            </p:cNvPr>
            <p:cNvSpPr>
              <a:spLocks noChangeArrowheads="1"/>
            </p:cNvSpPr>
            <p:nvPr/>
          </p:nvSpPr>
          <p:spPr bwMode="auto">
            <a:xfrm>
              <a:off x="3500" y="2986"/>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300" b="0">
                  <a:solidFill>
                    <a:srgbClr val="000000"/>
                  </a:solidFill>
                  <a:latin typeface="Arial" panose="020B0604020202020204" pitchFamily="34" charset="0"/>
                </a:rPr>
                <a:t>2</a:t>
              </a:r>
              <a:endParaRPr lang="zh-CN" altLang="en-GB" b="0">
                <a:latin typeface="Times" pitchFamily="2" charset="0"/>
              </a:endParaRPr>
            </a:p>
          </p:txBody>
        </p:sp>
        <p:sp>
          <p:nvSpPr>
            <p:cNvPr id="94240" name="Rectangle 32">
              <a:extLst>
                <a:ext uri="{FF2B5EF4-FFF2-40B4-BE49-F238E27FC236}">
                  <a16:creationId xmlns:a16="http://schemas.microsoft.com/office/drawing/2014/main" id="{AADF8745-27CB-4C42-BD5F-B3BD597ACEF4}"/>
                </a:ext>
              </a:extLst>
            </p:cNvPr>
            <p:cNvSpPr>
              <a:spLocks noChangeArrowheads="1"/>
            </p:cNvSpPr>
            <p:nvPr/>
          </p:nvSpPr>
          <p:spPr bwMode="auto">
            <a:xfrm>
              <a:off x="5718" y="2898"/>
              <a:ext cx="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en-GB" altLang="zh-CN" sz="2000" b="0" i="1">
                  <a:solidFill>
                    <a:srgbClr val="000000"/>
                  </a:solidFill>
                  <a:latin typeface="Arial" panose="020B0604020202020204" pitchFamily="34" charset="0"/>
                </a:rPr>
                <a:t>p</a:t>
              </a:r>
              <a:endParaRPr lang="en-GB" altLang="zh-CN" b="0">
                <a:latin typeface="Arial" panose="020B0604020202020204" pitchFamily="34" charset="0"/>
              </a:endParaRPr>
            </a:p>
          </p:txBody>
        </p:sp>
        <p:sp>
          <p:nvSpPr>
            <p:cNvPr id="94241" name="Rectangle 33">
              <a:extLst>
                <a:ext uri="{FF2B5EF4-FFF2-40B4-BE49-F238E27FC236}">
                  <a16:creationId xmlns:a16="http://schemas.microsoft.com/office/drawing/2014/main" id="{58BB1A3A-8322-7A43-97E1-74A827BDDFB5}"/>
                </a:ext>
              </a:extLst>
            </p:cNvPr>
            <p:cNvSpPr>
              <a:spLocks noChangeArrowheads="1"/>
            </p:cNvSpPr>
            <p:nvPr/>
          </p:nvSpPr>
          <p:spPr bwMode="auto">
            <a:xfrm>
              <a:off x="5796" y="2986"/>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300" b="0">
                  <a:solidFill>
                    <a:srgbClr val="000000"/>
                  </a:solidFill>
                  <a:latin typeface="Arial" panose="020B0604020202020204" pitchFamily="34" charset="0"/>
                </a:rPr>
                <a:t>3</a:t>
              </a:r>
              <a:endParaRPr lang="zh-CN" altLang="en-GB" b="0">
                <a:latin typeface="Times" pitchFamily="2" charset="0"/>
              </a:endParaRPr>
            </a:p>
          </p:txBody>
        </p:sp>
        <p:sp>
          <p:nvSpPr>
            <p:cNvPr id="94242" name="Oval 34">
              <a:extLst>
                <a:ext uri="{FF2B5EF4-FFF2-40B4-BE49-F238E27FC236}">
                  <a16:creationId xmlns:a16="http://schemas.microsoft.com/office/drawing/2014/main" id="{1E354490-DB78-3E43-BA2F-30A016844818}"/>
                </a:ext>
              </a:extLst>
            </p:cNvPr>
            <p:cNvSpPr>
              <a:spLocks noChangeArrowheads="1"/>
            </p:cNvSpPr>
            <p:nvPr/>
          </p:nvSpPr>
          <p:spPr bwMode="auto">
            <a:xfrm>
              <a:off x="4369" y="2010"/>
              <a:ext cx="534" cy="534"/>
            </a:xfrm>
            <a:prstGeom prst="ellipse">
              <a:avLst/>
            </a:prstGeom>
            <a:solidFill>
              <a:srgbClr val="808080"/>
            </a:solidFill>
            <a:ln w="36576">
              <a:solidFill>
                <a:srgbClr val="808080"/>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94243" name="Oval 35">
              <a:extLst>
                <a:ext uri="{FF2B5EF4-FFF2-40B4-BE49-F238E27FC236}">
                  <a16:creationId xmlns:a16="http://schemas.microsoft.com/office/drawing/2014/main" id="{07431932-66D2-914E-B342-9FA1FD35F459}"/>
                </a:ext>
              </a:extLst>
            </p:cNvPr>
            <p:cNvSpPr>
              <a:spLocks noChangeArrowheads="1"/>
            </p:cNvSpPr>
            <p:nvPr/>
          </p:nvSpPr>
          <p:spPr bwMode="auto">
            <a:xfrm>
              <a:off x="3662" y="2717"/>
              <a:ext cx="534" cy="534"/>
            </a:xfrm>
            <a:prstGeom prst="ellipse">
              <a:avLst/>
            </a:prstGeom>
            <a:solidFill>
              <a:srgbClr val="FFFFFF"/>
            </a:solidFill>
            <a:ln w="36513">
              <a:solidFill>
                <a:srgbClr val="000000"/>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94244" name="Oval 36">
              <a:extLst>
                <a:ext uri="{FF2B5EF4-FFF2-40B4-BE49-F238E27FC236}">
                  <a16:creationId xmlns:a16="http://schemas.microsoft.com/office/drawing/2014/main" id="{63184D13-99F4-6549-B2C6-E3E7F229BB8C}"/>
                </a:ext>
              </a:extLst>
            </p:cNvPr>
            <p:cNvSpPr>
              <a:spLocks noChangeArrowheads="1"/>
            </p:cNvSpPr>
            <p:nvPr/>
          </p:nvSpPr>
          <p:spPr bwMode="auto">
            <a:xfrm>
              <a:off x="5091" y="2717"/>
              <a:ext cx="535" cy="534"/>
            </a:xfrm>
            <a:prstGeom prst="ellipse">
              <a:avLst/>
            </a:prstGeom>
            <a:solidFill>
              <a:srgbClr val="FFFFFF"/>
            </a:solidFill>
            <a:ln w="36513">
              <a:solidFill>
                <a:srgbClr val="000000"/>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94245" name="Freeform 37">
              <a:extLst>
                <a:ext uri="{FF2B5EF4-FFF2-40B4-BE49-F238E27FC236}">
                  <a16:creationId xmlns:a16="http://schemas.microsoft.com/office/drawing/2014/main" id="{B05D8DD3-626A-5946-B1BF-EA66292731C4}"/>
                </a:ext>
              </a:extLst>
            </p:cNvPr>
            <p:cNvSpPr>
              <a:spLocks/>
            </p:cNvSpPr>
            <p:nvPr/>
          </p:nvSpPr>
          <p:spPr bwMode="auto">
            <a:xfrm>
              <a:off x="4117" y="2733"/>
              <a:ext cx="63" cy="63"/>
            </a:xfrm>
            <a:custGeom>
              <a:avLst/>
              <a:gdLst>
                <a:gd name="T0" fmla="*/ 48 w 63"/>
                <a:gd name="T1" fmla="*/ 31 h 63"/>
                <a:gd name="T2" fmla="*/ 63 w 63"/>
                <a:gd name="T3" fmla="*/ 47 h 63"/>
                <a:gd name="T4" fmla="*/ 0 w 63"/>
                <a:gd name="T5" fmla="*/ 63 h 63"/>
                <a:gd name="T6" fmla="*/ 16 w 63"/>
                <a:gd name="T7" fmla="*/ 0 h 63"/>
                <a:gd name="T8" fmla="*/ 48 w 63"/>
                <a:gd name="T9" fmla="*/ 31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63">
                  <a:moveTo>
                    <a:pt x="48" y="31"/>
                  </a:moveTo>
                  <a:lnTo>
                    <a:pt x="63" y="47"/>
                  </a:lnTo>
                  <a:lnTo>
                    <a:pt x="0" y="63"/>
                  </a:lnTo>
                  <a:lnTo>
                    <a:pt x="16" y="0"/>
                  </a:lnTo>
                  <a:lnTo>
                    <a:pt x="48" y="31"/>
                  </a:lnTo>
                  <a:close/>
                </a:path>
              </a:pathLst>
            </a:custGeom>
            <a:solidFill>
              <a:srgbClr val="000000"/>
            </a:solidFill>
            <a:ln w="36513">
              <a:solidFill>
                <a:srgbClr val="000000"/>
              </a:solidFill>
              <a:prstDash val="solid"/>
              <a:round/>
              <a:headEnd/>
              <a:tailEnd/>
            </a:ln>
          </p:spPr>
          <p:txBody>
            <a:bodyPr/>
            <a:lstStyle/>
            <a:p>
              <a:endParaRPr lang="zh-CN" altLang="en-US"/>
            </a:p>
          </p:txBody>
        </p:sp>
        <p:sp>
          <p:nvSpPr>
            <p:cNvPr id="94246" name="Line 38">
              <a:extLst>
                <a:ext uri="{FF2B5EF4-FFF2-40B4-BE49-F238E27FC236}">
                  <a16:creationId xmlns:a16="http://schemas.microsoft.com/office/drawing/2014/main" id="{E38437A5-8A0A-3048-97A2-DAE9D7196162}"/>
                </a:ext>
              </a:extLst>
            </p:cNvPr>
            <p:cNvSpPr>
              <a:spLocks noChangeShapeType="1"/>
            </p:cNvSpPr>
            <p:nvPr/>
          </p:nvSpPr>
          <p:spPr bwMode="auto">
            <a:xfrm flipH="1">
              <a:off x="4165" y="2450"/>
              <a:ext cx="298" cy="299"/>
            </a:xfrm>
            <a:prstGeom prst="line">
              <a:avLst/>
            </a:prstGeom>
            <a:noFill/>
            <a:ln w="365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47" name="Freeform 39">
              <a:extLst>
                <a:ext uri="{FF2B5EF4-FFF2-40B4-BE49-F238E27FC236}">
                  <a16:creationId xmlns:a16="http://schemas.microsoft.com/office/drawing/2014/main" id="{2900307C-7E19-8643-B37F-F60B40F4E851}"/>
                </a:ext>
              </a:extLst>
            </p:cNvPr>
            <p:cNvSpPr>
              <a:spLocks/>
            </p:cNvSpPr>
            <p:nvPr/>
          </p:nvSpPr>
          <p:spPr bwMode="auto">
            <a:xfrm>
              <a:off x="5091" y="2733"/>
              <a:ext cx="79" cy="63"/>
            </a:xfrm>
            <a:custGeom>
              <a:avLst/>
              <a:gdLst>
                <a:gd name="T0" fmla="*/ 32 w 79"/>
                <a:gd name="T1" fmla="*/ 31 h 63"/>
                <a:gd name="T2" fmla="*/ 48 w 79"/>
                <a:gd name="T3" fmla="*/ 0 h 63"/>
                <a:gd name="T4" fmla="*/ 79 w 79"/>
                <a:gd name="T5" fmla="*/ 63 h 63"/>
                <a:gd name="T6" fmla="*/ 0 w 79"/>
                <a:gd name="T7" fmla="*/ 47 h 63"/>
                <a:gd name="T8" fmla="*/ 32 w 79"/>
                <a:gd name="T9" fmla="*/ 31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 h="63">
                  <a:moveTo>
                    <a:pt x="32" y="31"/>
                  </a:moveTo>
                  <a:lnTo>
                    <a:pt x="48" y="0"/>
                  </a:lnTo>
                  <a:lnTo>
                    <a:pt x="79" y="63"/>
                  </a:lnTo>
                  <a:lnTo>
                    <a:pt x="0" y="47"/>
                  </a:lnTo>
                  <a:lnTo>
                    <a:pt x="32" y="31"/>
                  </a:lnTo>
                  <a:close/>
                </a:path>
              </a:pathLst>
            </a:custGeom>
            <a:solidFill>
              <a:srgbClr val="000000"/>
            </a:solidFill>
            <a:ln w="36513">
              <a:solidFill>
                <a:srgbClr val="000000"/>
              </a:solidFill>
              <a:prstDash val="solid"/>
              <a:round/>
              <a:headEnd/>
              <a:tailEnd/>
            </a:ln>
          </p:spPr>
          <p:txBody>
            <a:bodyPr/>
            <a:lstStyle/>
            <a:p>
              <a:endParaRPr lang="zh-CN" altLang="en-US"/>
            </a:p>
          </p:txBody>
        </p:sp>
        <p:sp>
          <p:nvSpPr>
            <p:cNvPr id="94248" name="Line 40">
              <a:extLst>
                <a:ext uri="{FF2B5EF4-FFF2-40B4-BE49-F238E27FC236}">
                  <a16:creationId xmlns:a16="http://schemas.microsoft.com/office/drawing/2014/main" id="{0830A90A-505C-F840-8453-5CEC7A3035AE}"/>
                </a:ext>
              </a:extLst>
            </p:cNvPr>
            <p:cNvSpPr>
              <a:spLocks noChangeShapeType="1"/>
            </p:cNvSpPr>
            <p:nvPr/>
          </p:nvSpPr>
          <p:spPr bwMode="auto">
            <a:xfrm>
              <a:off x="4824" y="2450"/>
              <a:ext cx="299" cy="299"/>
            </a:xfrm>
            <a:prstGeom prst="line">
              <a:avLst/>
            </a:prstGeom>
            <a:noFill/>
            <a:ln w="365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49" name="Freeform 41">
              <a:extLst>
                <a:ext uri="{FF2B5EF4-FFF2-40B4-BE49-F238E27FC236}">
                  <a16:creationId xmlns:a16="http://schemas.microsoft.com/office/drawing/2014/main" id="{EA79915E-EF01-B74B-AB4A-4B04E9525D6B}"/>
                </a:ext>
              </a:extLst>
            </p:cNvPr>
            <p:cNvSpPr>
              <a:spLocks/>
            </p:cNvSpPr>
            <p:nvPr/>
          </p:nvSpPr>
          <p:spPr bwMode="auto">
            <a:xfrm>
              <a:off x="5013" y="2874"/>
              <a:ext cx="63" cy="63"/>
            </a:xfrm>
            <a:custGeom>
              <a:avLst/>
              <a:gdLst>
                <a:gd name="T0" fmla="*/ 0 w 63"/>
                <a:gd name="T1" fmla="*/ 32 h 63"/>
                <a:gd name="T2" fmla="*/ 0 w 63"/>
                <a:gd name="T3" fmla="*/ 0 h 63"/>
                <a:gd name="T4" fmla="*/ 63 w 63"/>
                <a:gd name="T5" fmla="*/ 32 h 63"/>
                <a:gd name="T6" fmla="*/ 0 w 63"/>
                <a:gd name="T7" fmla="*/ 63 h 63"/>
                <a:gd name="T8" fmla="*/ 0 w 63"/>
                <a:gd name="T9" fmla="*/ 32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63">
                  <a:moveTo>
                    <a:pt x="0" y="32"/>
                  </a:moveTo>
                  <a:lnTo>
                    <a:pt x="0" y="0"/>
                  </a:lnTo>
                  <a:lnTo>
                    <a:pt x="63" y="32"/>
                  </a:lnTo>
                  <a:lnTo>
                    <a:pt x="0" y="63"/>
                  </a:lnTo>
                  <a:lnTo>
                    <a:pt x="0" y="32"/>
                  </a:lnTo>
                  <a:close/>
                </a:path>
              </a:pathLst>
            </a:custGeom>
            <a:solidFill>
              <a:srgbClr val="000000"/>
            </a:solidFill>
            <a:ln w="36513">
              <a:solidFill>
                <a:srgbClr val="000000"/>
              </a:solidFill>
              <a:prstDash val="solid"/>
              <a:round/>
              <a:headEnd/>
              <a:tailEnd/>
            </a:ln>
          </p:spPr>
          <p:txBody>
            <a:bodyPr/>
            <a:lstStyle/>
            <a:p>
              <a:endParaRPr lang="zh-CN" altLang="en-US"/>
            </a:p>
          </p:txBody>
        </p:sp>
        <p:sp>
          <p:nvSpPr>
            <p:cNvPr id="94250" name="Line 42">
              <a:extLst>
                <a:ext uri="{FF2B5EF4-FFF2-40B4-BE49-F238E27FC236}">
                  <a16:creationId xmlns:a16="http://schemas.microsoft.com/office/drawing/2014/main" id="{7F349D42-109F-9147-998F-D72880B58E0E}"/>
                </a:ext>
              </a:extLst>
            </p:cNvPr>
            <p:cNvSpPr>
              <a:spLocks noChangeShapeType="1"/>
            </p:cNvSpPr>
            <p:nvPr/>
          </p:nvSpPr>
          <p:spPr bwMode="auto">
            <a:xfrm>
              <a:off x="4196" y="2906"/>
              <a:ext cx="801" cy="1"/>
            </a:xfrm>
            <a:prstGeom prst="line">
              <a:avLst/>
            </a:prstGeom>
            <a:noFill/>
            <a:ln w="365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51" name="Freeform 43">
              <a:extLst>
                <a:ext uri="{FF2B5EF4-FFF2-40B4-BE49-F238E27FC236}">
                  <a16:creationId xmlns:a16="http://schemas.microsoft.com/office/drawing/2014/main" id="{236B6DE3-2C9F-DD4B-87FB-F1D607109293}"/>
                </a:ext>
              </a:extLst>
            </p:cNvPr>
            <p:cNvSpPr>
              <a:spLocks/>
            </p:cNvSpPr>
            <p:nvPr/>
          </p:nvSpPr>
          <p:spPr bwMode="auto">
            <a:xfrm>
              <a:off x="4212" y="3063"/>
              <a:ext cx="63" cy="63"/>
            </a:xfrm>
            <a:custGeom>
              <a:avLst/>
              <a:gdLst>
                <a:gd name="T0" fmla="*/ 63 w 63"/>
                <a:gd name="T1" fmla="*/ 31 h 63"/>
                <a:gd name="T2" fmla="*/ 63 w 63"/>
                <a:gd name="T3" fmla="*/ 63 h 63"/>
                <a:gd name="T4" fmla="*/ 0 w 63"/>
                <a:gd name="T5" fmla="*/ 31 h 63"/>
                <a:gd name="T6" fmla="*/ 63 w 63"/>
                <a:gd name="T7" fmla="*/ 0 h 63"/>
                <a:gd name="T8" fmla="*/ 63 w 63"/>
                <a:gd name="T9" fmla="*/ 31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63">
                  <a:moveTo>
                    <a:pt x="63" y="31"/>
                  </a:moveTo>
                  <a:lnTo>
                    <a:pt x="63" y="63"/>
                  </a:lnTo>
                  <a:lnTo>
                    <a:pt x="0" y="31"/>
                  </a:lnTo>
                  <a:lnTo>
                    <a:pt x="63" y="0"/>
                  </a:lnTo>
                  <a:lnTo>
                    <a:pt x="63" y="31"/>
                  </a:lnTo>
                  <a:close/>
                </a:path>
              </a:pathLst>
            </a:custGeom>
            <a:solidFill>
              <a:srgbClr val="000000"/>
            </a:solidFill>
            <a:ln w="36513">
              <a:solidFill>
                <a:srgbClr val="000000"/>
              </a:solidFill>
              <a:prstDash val="solid"/>
              <a:round/>
              <a:headEnd/>
              <a:tailEnd/>
            </a:ln>
          </p:spPr>
          <p:txBody>
            <a:bodyPr/>
            <a:lstStyle/>
            <a:p>
              <a:endParaRPr lang="zh-CN" altLang="en-US"/>
            </a:p>
          </p:txBody>
        </p:sp>
        <p:sp>
          <p:nvSpPr>
            <p:cNvPr id="94252" name="Line 44">
              <a:extLst>
                <a:ext uri="{FF2B5EF4-FFF2-40B4-BE49-F238E27FC236}">
                  <a16:creationId xmlns:a16="http://schemas.microsoft.com/office/drawing/2014/main" id="{C7835E91-8ADF-984E-A457-5825FF6FB75C}"/>
                </a:ext>
              </a:extLst>
            </p:cNvPr>
            <p:cNvSpPr>
              <a:spLocks noChangeShapeType="1"/>
            </p:cNvSpPr>
            <p:nvPr/>
          </p:nvSpPr>
          <p:spPr bwMode="auto">
            <a:xfrm flipH="1">
              <a:off x="4275" y="3094"/>
              <a:ext cx="816" cy="1"/>
            </a:xfrm>
            <a:prstGeom prst="line">
              <a:avLst/>
            </a:prstGeom>
            <a:noFill/>
            <a:ln w="365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53" name="Rectangle 45">
              <a:extLst>
                <a:ext uri="{FF2B5EF4-FFF2-40B4-BE49-F238E27FC236}">
                  <a16:creationId xmlns:a16="http://schemas.microsoft.com/office/drawing/2014/main" id="{90166349-DA11-074A-93D5-3AE35AA3FEEC}"/>
                </a:ext>
              </a:extLst>
            </p:cNvPr>
            <p:cNvSpPr>
              <a:spLocks noChangeArrowheads="1"/>
            </p:cNvSpPr>
            <p:nvPr/>
          </p:nvSpPr>
          <p:spPr bwMode="auto">
            <a:xfrm>
              <a:off x="4986" y="2520"/>
              <a:ext cx="1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600" b="0">
                  <a:solidFill>
                    <a:srgbClr val="000000"/>
                  </a:solidFill>
                  <a:latin typeface="Arial" panose="020B0604020202020204" pitchFamily="34" charset="0"/>
                </a:rPr>
                <a:t>1:</a:t>
              </a:r>
              <a:r>
                <a:rPr lang="en-GB" altLang="zh-CN" sz="1600" b="0">
                  <a:solidFill>
                    <a:srgbClr val="000000"/>
                  </a:solidFill>
                  <a:latin typeface="Arial" panose="020B0604020202020204" pitchFamily="34" charset="0"/>
                </a:rPr>
                <a:t>x</a:t>
              </a:r>
              <a:endParaRPr lang="en-GB" altLang="zh-CN" b="0">
                <a:latin typeface="Times" pitchFamily="2" charset="0"/>
              </a:endParaRPr>
            </a:p>
          </p:txBody>
        </p:sp>
        <p:sp>
          <p:nvSpPr>
            <p:cNvPr id="94254" name="Rectangle 46">
              <a:extLst>
                <a:ext uri="{FF2B5EF4-FFF2-40B4-BE49-F238E27FC236}">
                  <a16:creationId xmlns:a16="http://schemas.microsoft.com/office/drawing/2014/main" id="{FB28F95A-D1BB-7E40-9F1F-509C3EBD38A2}"/>
                </a:ext>
              </a:extLst>
            </p:cNvPr>
            <p:cNvSpPr>
              <a:spLocks noChangeArrowheads="1"/>
            </p:cNvSpPr>
            <p:nvPr/>
          </p:nvSpPr>
          <p:spPr bwMode="auto">
            <a:xfrm>
              <a:off x="4103" y="2520"/>
              <a:ext cx="19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600" b="0">
                  <a:solidFill>
                    <a:srgbClr val="000000"/>
                  </a:solidFill>
                  <a:latin typeface="Arial" panose="020B0604020202020204" pitchFamily="34" charset="0"/>
                </a:rPr>
                <a:t>1:</a:t>
              </a:r>
              <a:r>
                <a:rPr lang="en-GB" altLang="zh-CN" sz="1600" b="0">
                  <a:solidFill>
                    <a:srgbClr val="000000"/>
                  </a:solidFill>
                  <a:latin typeface="Arial" panose="020B0604020202020204" pitchFamily="34" charset="0"/>
                </a:rPr>
                <a:t>w</a:t>
              </a:r>
              <a:endParaRPr lang="en-GB" altLang="zh-CN" b="0">
                <a:latin typeface="Times" pitchFamily="2" charset="0"/>
              </a:endParaRPr>
            </a:p>
          </p:txBody>
        </p:sp>
        <p:sp>
          <p:nvSpPr>
            <p:cNvPr id="94255" name="Rectangle 47">
              <a:extLst>
                <a:ext uri="{FF2B5EF4-FFF2-40B4-BE49-F238E27FC236}">
                  <a16:creationId xmlns:a16="http://schemas.microsoft.com/office/drawing/2014/main" id="{53A4C03A-CD30-824F-A480-5E8F29D4DC37}"/>
                </a:ext>
              </a:extLst>
            </p:cNvPr>
            <p:cNvSpPr>
              <a:spLocks noChangeArrowheads="1"/>
            </p:cNvSpPr>
            <p:nvPr/>
          </p:nvSpPr>
          <p:spPr bwMode="auto">
            <a:xfrm>
              <a:off x="4519" y="2756"/>
              <a:ext cx="30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600" b="0">
                  <a:solidFill>
                    <a:srgbClr val="000000"/>
                  </a:solidFill>
                  <a:latin typeface="Arial" panose="020B0604020202020204" pitchFamily="34" charset="0"/>
                </a:rPr>
                <a:t>2:1:</a:t>
              </a:r>
              <a:r>
                <a:rPr lang="en-GB" altLang="zh-CN" sz="1600" b="0">
                  <a:solidFill>
                    <a:srgbClr val="000000"/>
                  </a:solidFill>
                  <a:latin typeface="Arial" panose="020B0604020202020204" pitchFamily="34" charset="0"/>
                </a:rPr>
                <a:t>w</a:t>
              </a:r>
              <a:endParaRPr lang="en-GB" altLang="zh-CN" b="0">
                <a:latin typeface="Times" pitchFamily="2" charset="0"/>
              </a:endParaRPr>
            </a:p>
          </p:txBody>
        </p:sp>
        <p:sp>
          <p:nvSpPr>
            <p:cNvPr id="94256" name="Rectangle 48">
              <a:extLst>
                <a:ext uri="{FF2B5EF4-FFF2-40B4-BE49-F238E27FC236}">
                  <a16:creationId xmlns:a16="http://schemas.microsoft.com/office/drawing/2014/main" id="{6D21D246-9594-464A-81A8-AB5209E7DCE3}"/>
                </a:ext>
              </a:extLst>
            </p:cNvPr>
            <p:cNvSpPr>
              <a:spLocks noChangeArrowheads="1"/>
            </p:cNvSpPr>
            <p:nvPr/>
          </p:nvSpPr>
          <p:spPr bwMode="auto">
            <a:xfrm>
              <a:off x="4512" y="3133"/>
              <a:ext cx="2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600" b="0">
                  <a:solidFill>
                    <a:srgbClr val="000000"/>
                  </a:solidFill>
                  <a:latin typeface="Arial" panose="020B0604020202020204" pitchFamily="34" charset="0"/>
                </a:rPr>
                <a:t>3:1:</a:t>
              </a:r>
              <a:r>
                <a:rPr lang="en-GB" altLang="zh-CN" sz="1600" b="0">
                  <a:solidFill>
                    <a:srgbClr val="000000"/>
                  </a:solidFill>
                  <a:latin typeface="Arial" panose="020B0604020202020204" pitchFamily="34" charset="0"/>
                </a:rPr>
                <a:t>x</a:t>
              </a:r>
              <a:endParaRPr lang="en-GB" altLang="zh-CN" b="0">
                <a:latin typeface="Times" pitchFamily="2" charset="0"/>
              </a:endParaRPr>
            </a:p>
          </p:txBody>
        </p:sp>
        <p:sp>
          <p:nvSpPr>
            <p:cNvPr id="94257" name="Rectangle 49">
              <a:extLst>
                <a:ext uri="{FF2B5EF4-FFF2-40B4-BE49-F238E27FC236}">
                  <a16:creationId xmlns:a16="http://schemas.microsoft.com/office/drawing/2014/main" id="{CF903257-0E38-E34A-8CC7-AD78533DD841}"/>
                </a:ext>
              </a:extLst>
            </p:cNvPr>
            <p:cNvSpPr>
              <a:spLocks noChangeArrowheads="1"/>
            </p:cNvSpPr>
            <p:nvPr/>
          </p:nvSpPr>
          <p:spPr bwMode="auto">
            <a:xfrm>
              <a:off x="2425" y="3479"/>
              <a:ext cx="140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600" b="0" dirty="0">
                  <a:solidFill>
                    <a:srgbClr val="000000"/>
                  </a:solidFill>
                  <a:latin typeface="Arial" panose="020B0604020202020204" pitchFamily="34" charset="0"/>
                </a:rPr>
                <a:t>有故障的进程用灰色表示</a:t>
              </a:r>
              <a:endParaRPr lang="zh-CN" altLang="en-GB" b="0" dirty="0">
                <a:latin typeface="Times" pitchFamily="2" charset="0"/>
              </a:endParaRPr>
            </a:p>
          </p:txBody>
        </p:sp>
      </p:grpSp>
      <p:sp>
        <p:nvSpPr>
          <p:cNvPr id="2" name="日期占位符 1">
            <a:extLst>
              <a:ext uri="{FF2B5EF4-FFF2-40B4-BE49-F238E27FC236}">
                <a16:creationId xmlns:a16="http://schemas.microsoft.com/office/drawing/2014/main" id="{8BB29205-F1DE-A74A-80A7-379A52FA89DB}"/>
              </a:ext>
            </a:extLst>
          </p:cNvPr>
          <p:cNvSpPr>
            <a:spLocks noGrp="1"/>
          </p:cNvSpPr>
          <p:nvPr>
            <p:ph type="dt" sz="half" idx="10"/>
          </p:nvPr>
        </p:nvSpPr>
        <p:spPr/>
        <p:txBody>
          <a:bodyPr/>
          <a:lstStyle/>
          <a:p>
            <a:pPr>
              <a:defRPr/>
            </a:pPr>
            <a:fld id="{0C19413C-3C22-DF4D-986E-E27AEBDDB814}" type="datetime1">
              <a:rPr lang="zh-CN" altLang="en-US" smtClean="0"/>
              <a:t>2022/10/9</a:t>
            </a:fld>
            <a:endParaRPr lang="zh-CN" altLang="en-US"/>
          </a:p>
        </p:txBody>
      </p:sp>
      <p:sp>
        <p:nvSpPr>
          <p:cNvPr id="3" name="页脚占位符 2">
            <a:extLst>
              <a:ext uri="{FF2B5EF4-FFF2-40B4-BE49-F238E27FC236}">
                <a16:creationId xmlns:a16="http://schemas.microsoft.com/office/drawing/2014/main" id="{0C3FB665-3752-A742-A1F6-8124D5BC8945}"/>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53D00B85-0F3C-8449-9723-F0B0164E21C9}"/>
              </a:ext>
            </a:extLst>
          </p:cNvPr>
          <p:cNvSpPr>
            <a:spLocks noGrp="1"/>
          </p:cNvSpPr>
          <p:nvPr>
            <p:ph type="sldNum" sz="quarter" idx="12"/>
          </p:nvPr>
        </p:nvSpPr>
        <p:spPr/>
        <p:txBody>
          <a:bodyPr/>
          <a:lstStyle/>
          <a:p>
            <a:pPr>
              <a:defRPr/>
            </a:pPr>
            <a:fld id="{F58659B2-D2A8-BA42-BB8D-94882DBFBDBE}" type="slidenum">
              <a:rPr lang="zh-CN" altLang="en-US" smtClean="0"/>
              <a:pPr>
                <a:defRPr/>
              </a:pPr>
              <a:t>91</a:t>
            </a:fld>
            <a:endParaRPr lang="zh-CN"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C72ACEBF-5750-6C4B-A713-8F5B3FF0B62F}"/>
              </a:ext>
            </a:extLst>
          </p:cNvPr>
          <p:cNvSpPr>
            <a:spLocks noGrp="1" noChangeArrowheads="1"/>
          </p:cNvSpPr>
          <p:nvPr>
            <p:ph type="title"/>
          </p:nvPr>
        </p:nvSpPr>
        <p:spPr/>
        <p:txBody>
          <a:bodyPr/>
          <a:lstStyle/>
          <a:p>
            <a:r>
              <a:rPr lang="en-US" altLang="zh-CN" dirty="0"/>
              <a:t>BGP</a:t>
            </a:r>
            <a:endParaRPr lang="zh-CN" altLang="en-US" dirty="0"/>
          </a:p>
        </p:txBody>
      </p:sp>
      <p:sp>
        <p:nvSpPr>
          <p:cNvPr id="95235" name="Rectangle 3">
            <a:extLst>
              <a:ext uri="{FF2B5EF4-FFF2-40B4-BE49-F238E27FC236}">
                <a16:creationId xmlns:a16="http://schemas.microsoft.com/office/drawing/2014/main" id="{D2110934-5A6C-3E49-9FFC-49876C2E7405}"/>
              </a:ext>
            </a:extLst>
          </p:cNvPr>
          <p:cNvSpPr>
            <a:spLocks noGrp="1" noChangeArrowheads="1"/>
          </p:cNvSpPr>
          <p:nvPr>
            <p:ph idx="1"/>
          </p:nvPr>
        </p:nvSpPr>
        <p:spPr/>
        <p:txBody>
          <a:bodyPr/>
          <a:lstStyle/>
          <a:p>
            <a:r>
              <a:rPr lang="zh-CN" altLang="en-US" dirty="0"/>
              <a:t>三个进程的不可能性</a:t>
            </a:r>
          </a:p>
          <a:p>
            <a:pPr lvl="1"/>
            <a:r>
              <a:rPr lang="zh-CN" altLang="en-US" dirty="0"/>
              <a:t>如果存在一个解决方法，在左边的场景中，根据完整性条件（司令正确），</a:t>
            </a:r>
            <a:r>
              <a:rPr lang="en-US" altLang="zh-CN" dirty="0"/>
              <a:t>p2</a:t>
            </a:r>
            <a:r>
              <a:rPr lang="zh-CN" altLang="en-US" dirty="0"/>
              <a:t>选择</a:t>
            </a:r>
            <a:r>
              <a:rPr lang="en-US" altLang="zh-CN" dirty="0"/>
              <a:t>1:v</a:t>
            </a:r>
          </a:p>
          <a:p>
            <a:pPr lvl="1"/>
            <a:r>
              <a:rPr lang="zh-CN" altLang="en-US" dirty="0"/>
              <a:t>由于</a:t>
            </a:r>
            <a:r>
              <a:rPr lang="en-US" altLang="zh-CN" dirty="0"/>
              <a:t>p2</a:t>
            </a:r>
            <a:r>
              <a:rPr lang="zh-CN" altLang="en-US" dirty="0"/>
              <a:t>不能分辨这两个场景，因此</a:t>
            </a:r>
            <a:r>
              <a:rPr lang="en-US" altLang="zh-CN" dirty="0"/>
              <a:t>p2</a:t>
            </a:r>
            <a:r>
              <a:rPr lang="zh-CN" altLang="en-US" dirty="0"/>
              <a:t>在右边的场景中选择</a:t>
            </a:r>
            <a:r>
              <a:rPr lang="en-US" altLang="zh-CN" dirty="0"/>
              <a:t>1:w</a:t>
            </a:r>
          </a:p>
          <a:p>
            <a:pPr lvl="1"/>
            <a:r>
              <a:rPr lang="zh-CN" altLang="en-US" dirty="0"/>
              <a:t>根据对称性，</a:t>
            </a:r>
            <a:r>
              <a:rPr lang="en-US" altLang="zh-CN" dirty="0"/>
              <a:t>p3</a:t>
            </a:r>
            <a:r>
              <a:rPr lang="zh-CN" altLang="en-US" dirty="0"/>
              <a:t>在右边的场景中选择</a:t>
            </a:r>
            <a:r>
              <a:rPr lang="en-US" altLang="zh-CN" dirty="0"/>
              <a:t>1:x</a:t>
            </a:r>
            <a:r>
              <a:rPr lang="zh-CN" altLang="en-US" dirty="0"/>
              <a:t>，与协定性矛盾</a:t>
            </a:r>
          </a:p>
          <a:p>
            <a:r>
              <a:rPr lang="zh-CN" altLang="en-US" dirty="0"/>
              <a:t>三个进程实现拜占庭协定</a:t>
            </a:r>
          </a:p>
          <a:p>
            <a:pPr lvl="1"/>
            <a:r>
              <a:rPr lang="zh-CN" altLang="en-US" dirty="0"/>
              <a:t>对发出的消息使用数字签名</a:t>
            </a:r>
          </a:p>
        </p:txBody>
      </p:sp>
      <p:sp>
        <p:nvSpPr>
          <p:cNvPr id="2" name="日期占位符 1">
            <a:extLst>
              <a:ext uri="{FF2B5EF4-FFF2-40B4-BE49-F238E27FC236}">
                <a16:creationId xmlns:a16="http://schemas.microsoft.com/office/drawing/2014/main" id="{54F9C668-77EE-5240-B099-A02D80481670}"/>
              </a:ext>
            </a:extLst>
          </p:cNvPr>
          <p:cNvSpPr>
            <a:spLocks noGrp="1"/>
          </p:cNvSpPr>
          <p:nvPr>
            <p:ph type="dt" sz="half" idx="10"/>
          </p:nvPr>
        </p:nvSpPr>
        <p:spPr/>
        <p:txBody>
          <a:bodyPr/>
          <a:lstStyle/>
          <a:p>
            <a:pPr>
              <a:defRPr/>
            </a:pPr>
            <a:fld id="{60A6ACD7-04C8-0646-A1F2-2FB6AE5B0771}" type="datetime1">
              <a:rPr lang="zh-CN" altLang="en-US" smtClean="0"/>
              <a:t>2022/10/9</a:t>
            </a:fld>
            <a:endParaRPr lang="zh-CN" altLang="en-US"/>
          </a:p>
        </p:txBody>
      </p:sp>
      <p:sp>
        <p:nvSpPr>
          <p:cNvPr id="3" name="页脚占位符 2">
            <a:extLst>
              <a:ext uri="{FF2B5EF4-FFF2-40B4-BE49-F238E27FC236}">
                <a16:creationId xmlns:a16="http://schemas.microsoft.com/office/drawing/2014/main" id="{B94BE68C-E43B-6247-A29A-D7E2C05876AA}"/>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C0364E75-D9ED-214C-94BA-3C80EAD30A79}"/>
              </a:ext>
            </a:extLst>
          </p:cNvPr>
          <p:cNvSpPr>
            <a:spLocks noGrp="1"/>
          </p:cNvSpPr>
          <p:nvPr>
            <p:ph type="sldNum" sz="quarter" idx="12"/>
          </p:nvPr>
        </p:nvSpPr>
        <p:spPr/>
        <p:txBody>
          <a:bodyPr/>
          <a:lstStyle/>
          <a:p>
            <a:pPr>
              <a:defRPr/>
            </a:pPr>
            <a:fld id="{F58659B2-D2A8-BA42-BB8D-94882DBFBDBE}" type="slidenum">
              <a:rPr lang="zh-CN" altLang="en-US" smtClean="0"/>
              <a:pPr>
                <a:defRPr/>
              </a:pPr>
              <a:t>92</a:t>
            </a:fld>
            <a:endParaRPr lang="zh-CN" alt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34E2B340-56AE-3D4D-95E2-06B9D7D3FA77}"/>
              </a:ext>
            </a:extLst>
          </p:cNvPr>
          <p:cNvSpPr>
            <a:spLocks noGrp="1" noChangeArrowheads="1"/>
          </p:cNvSpPr>
          <p:nvPr>
            <p:ph type="title"/>
          </p:nvPr>
        </p:nvSpPr>
        <p:spPr/>
        <p:txBody>
          <a:bodyPr/>
          <a:lstStyle/>
          <a:p>
            <a:r>
              <a:rPr lang="en-US" altLang="zh-CN" dirty="0"/>
              <a:t>BGP</a:t>
            </a:r>
            <a:endParaRPr lang="zh-CN" altLang="en-US" dirty="0"/>
          </a:p>
        </p:txBody>
      </p:sp>
      <p:sp>
        <p:nvSpPr>
          <p:cNvPr id="96259" name="Rectangle 3">
            <a:extLst>
              <a:ext uri="{FF2B5EF4-FFF2-40B4-BE49-F238E27FC236}">
                <a16:creationId xmlns:a16="http://schemas.microsoft.com/office/drawing/2014/main" id="{37375221-072F-5B42-9A14-D0537EF7147E}"/>
              </a:ext>
            </a:extLst>
          </p:cNvPr>
          <p:cNvSpPr>
            <a:spLocks noGrp="1" noChangeArrowheads="1"/>
          </p:cNvSpPr>
          <p:nvPr>
            <p:ph idx="1"/>
          </p:nvPr>
        </p:nvSpPr>
        <p:spPr/>
        <p:txBody>
          <a:bodyPr/>
          <a:lstStyle/>
          <a:p>
            <a:r>
              <a:rPr lang="zh-CN" altLang="en-US" dirty="0"/>
              <a:t>对于</a:t>
            </a:r>
            <a:r>
              <a:rPr lang="en-US" altLang="zh-CN" dirty="0"/>
              <a:t>N≤3f</a:t>
            </a:r>
            <a:r>
              <a:rPr lang="zh-CN" altLang="en-US" dirty="0"/>
              <a:t>的不可能性</a:t>
            </a:r>
          </a:p>
          <a:p>
            <a:pPr lvl="1"/>
            <a:r>
              <a:rPr lang="en-US" altLang="zh-CN" dirty="0"/>
              <a:t>n1,</a:t>
            </a:r>
            <a:r>
              <a:rPr lang="zh-CN" altLang="en-US" dirty="0"/>
              <a:t> </a:t>
            </a:r>
            <a:r>
              <a:rPr lang="en-US" altLang="zh-CN" dirty="0"/>
              <a:t>n2,</a:t>
            </a:r>
            <a:r>
              <a:rPr lang="zh-CN" altLang="en-US" dirty="0"/>
              <a:t> </a:t>
            </a:r>
            <a:r>
              <a:rPr lang="en-US" altLang="zh-CN" dirty="0"/>
              <a:t>n3</a:t>
            </a:r>
          </a:p>
          <a:p>
            <a:pPr lvl="2"/>
            <a:r>
              <a:rPr lang="zh-CN" altLang="en-US" dirty="0"/>
              <a:t>将</a:t>
            </a:r>
            <a:r>
              <a:rPr lang="en-US" altLang="zh-CN" dirty="0"/>
              <a:t>N</a:t>
            </a:r>
            <a:r>
              <a:rPr lang="zh-CN" altLang="en-US" dirty="0"/>
              <a:t>个将军分成</a:t>
            </a:r>
            <a:r>
              <a:rPr lang="en-US" altLang="zh-CN" dirty="0"/>
              <a:t>3</a:t>
            </a:r>
            <a:r>
              <a:rPr lang="zh-CN" altLang="en-US" dirty="0"/>
              <a:t>组，</a:t>
            </a:r>
            <a:r>
              <a:rPr lang="en-US" altLang="zh-CN" dirty="0"/>
              <a:t>n1+n2+n3=N</a:t>
            </a:r>
            <a:r>
              <a:rPr lang="zh-CN" altLang="en-US" dirty="0"/>
              <a:t>，且</a:t>
            </a:r>
            <a:r>
              <a:rPr lang="en-US" altLang="zh-CN" dirty="0"/>
              <a:t>n1,</a:t>
            </a:r>
            <a:r>
              <a:rPr lang="zh-CN" altLang="en-US" dirty="0"/>
              <a:t> </a:t>
            </a:r>
            <a:r>
              <a:rPr lang="en-US" altLang="zh-CN" dirty="0"/>
              <a:t>n2,</a:t>
            </a:r>
            <a:r>
              <a:rPr lang="zh-CN" altLang="en-US" dirty="0"/>
              <a:t> </a:t>
            </a:r>
            <a:r>
              <a:rPr lang="en-US" altLang="zh-CN" dirty="0"/>
              <a:t>n3 ≤</a:t>
            </a:r>
            <a:r>
              <a:rPr lang="zh-CN" altLang="en-US" dirty="0"/>
              <a:t> </a:t>
            </a:r>
            <a:r>
              <a:rPr lang="en-US" altLang="zh-CN" dirty="0"/>
              <a:t>N/3</a:t>
            </a:r>
          </a:p>
          <a:p>
            <a:pPr lvl="1"/>
            <a:r>
              <a:rPr lang="en-US" altLang="zh-CN" dirty="0"/>
              <a:t>p1, p2,</a:t>
            </a:r>
            <a:r>
              <a:rPr lang="zh-CN" altLang="en-US" dirty="0"/>
              <a:t> </a:t>
            </a:r>
            <a:r>
              <a:rPr lang="en-US" altLang="zh-CN" dirty="0"/>
              <a:t>p3</a:t>
            </a:r>
          </a:p>
          <a:p>
            <a:pPr lvl="2"/>
            <a:r>
              <a:rPr lang="zh-CN" altLang="en-US" dirty="0"/>
              <a:t>让进程</a:t>
            </a:r>
            <a:r>
              <a:rPr lang="en-US" altLang="zh-CN" dirty="0"/>
              <a:t>p1,</a:t>
            </a:r>
            <a:r>
              <a:rPr lang="zh-CN" altLang="en-US" dirty="0"/>
              <a:t> </a:t>
            </a:r>
            <a:r>
              <a:rPr lang="en-US" altLang="zh-CN" dirty="0"/>
              <a:t>p2,</a:t>
            </a:r>
            <a:r>
              <a:rPr lang="zh-CN" altLang="en-US" dirty="0"/>
              <a:t> </a:t>
            </a:r>
            <a:r>
              <a:rPr lang="en-US" altLang="zh-CN" dirty="0"/>
              <a:t>p3</a:t>
            </a:r>
            <a:r>
              <a:rPr lang="zh-CN" altLang="en-US" dirty="0"/>
              <a:t>分别模仿</a:t>
            </a:r>
            <a:r>
              <a:rPr lang="en-US" altLang="zh-CN" dirty="0"/>
              <a:t>n1,</a:t>
            </a:r>
            <a:r>
              <a:rPr lang="zh-CN" altLang="en-US" dirty="0"/>
              <a:t> </a:t>
            </a:r>
            <a:r>
              <a:rPr lang="en-US" altLang="zh-CN" dirty="0"/>
              <a:t>n2,</a:t>
            </a:r>
            <a:r>
              <a:rPr lang="zh-CN" altLang="en-US" dirty="0"/>
              <a:t> </a:t>
            </a:r>
            <a:r>
              <a:rPr lang="en-US" altLang="zh-CN" dirty="0"/>
              <a:t>n3</a:t>
            </a:r>
            <a:r>
              <a:rPr lang="zh-CN" altLang="en-US" dirty="0"/>
              <a:t>个将军</a:t>
            </a:r>
          </a:p>
          <a:p>
            <a:pPr lvl="1"/>
            <a:r>
              <a:rPr lang="zh-CN" altLang="en-US" dirty="0"/>
              <a:t>根据对称性，</a:t>
            </a:r>
            <a:r>
              <a:rPr lang="en-US" altLang="zh-CN" dirty="0"/>
              <a:t>p3</a:t>
            </a:r>
            <a:r>
              <a:rPr lang="zh-CN" altLang="en-US" dirty="0"/>
              <a:t>在右边的场景中选择</a:t>
            </a:r>
            <a:r>
              <a:rPr lang="en-US" altLang="zh-CN" dirty="0"/>
              <a:t>1:x</a:t>
            </a:r>
          </a:p>
          <a:p>
            <a:pPr lvl="1"/>
            <a:r>
              <a:rPr lang="zh-CN" altLang="en-US" dirty="0"/>
              <a:t>若存在一个解决方法，即达成一致且满足完整性条件。与三个进程的不可能性结论矛盾</a:t>
            </a:r>
          </a:p>
          <a:p>
            <a:r>
              <a:rPr lang="zh-CN" altLang="en-US" dirty="0"/>
              <a:t>另一个思路</a:t>
            </a:r>
            <a:endParaRPr lang="en-US" altLang="zh-CN" dirty="0"/>
          </a:p>
          <a:p>
            <a:pPr lvl="1"/>
            <a:r>
              <a:rPr lang="en-US" altLang="zh-CN" dirty="0"/>
              <a:t>f</a:t>
            </a:r>
            <a:r>
              <a:rPr lang="zh-CN" altLang="en-US" dirty="0"/>
              <a:t>个坏进程可能不发消息，故需保证</a:t>
            </a:r>
            <a:r>
              <a:rPr lang="en-US" altLang="zh-CN" dirty="0"/>
              <a:t>N-f</a:t>
            </a:r>
            <a:r>
              <a:rPr lang="zh-CN" altLang="en-US" dirty="0"/>
              <a:t>个消息才能确定结果，但无法区分</a:t>
            </a:r>
            <a:r>
              <a:rPr lang="en-US" altLang="zh-CN" dirty="0"/>
              <a:t>N-f</a:t>
            </a:r>
            <a:r>
              <a:rPr lang="zh-CN" altLang="en-US" dirty="0"/>
              <a:t>是否都是好的，故最坏结果是</a:t>
            </a:r>
            <a:r>
              <a:rPr lang="en-US" altLang="zh-CN" dirty="0"/>
              <a:t>N-f</a:t>
            </a:r>
            <a:r>
              <a:rPr lang="zh-CN" altLang="en-US" dirty="0"/>
              <a:t>里包括</a:t>
            </a:r>
            <a:r>
              <a:rPr lang="en-US" altLang="zh-CN" dirty="0"/>
              <a:t>f</a:t>
            </a:r>
            <a:r>
              <a:rPr lang="zh-CN" altLang="en-US" dirty="0"/>
              <a:t>个坏消息，那么剩余的好消息要多余坏消息，即</a:t>
            </a:r>
            <a:r>
              <a:rPr lang="en-US" altLang="zh-CN" dirty="0"/>
              <a:t>N-f-f&gt;f</a:t>
            </a:r>
            <a:r>
              <a:rPr lang="zh-CN" altLang="en-US" dirty="0"/>
              <a:t>，即</a:t>
            </a:r>
            <a:r>
              <a:rPr lang="en-US" altLang="zh-CN" dirty="0"/>
              <a:t>N&gt;3f</a:t>
            </a:r>
          </a:p>
          <a:p>
            <a:pPr lvl="2"/>
            <a:r>
              <a:rPr lang="zh-CN" altLang="en-US" i="1" dirty="0"/>
              <a:t>为什么下界是 </a:t>
            </a:r>
            <a:r>
              <a:rPr lang="en-US" altLang="zh-CN" i="1" dirty="0"/>
              <a:t>3f+1?</a:t>
            </a:r>
          </a:p>
        </p:txBody>
      </p:sp>
      <p:sp>
        <p:nvSpPr>
          <p:cNvPr id="2" name="日期占位符 1">
            <a:extLst>
              <a:ext uri="{FF2B5EF4-FFF2-40B4-BE49-F238E27FC236}">
                <a16:creationId xmlns:a16="http://schemas.microsoft.com/office/drawing/2014/main" id="{211DF30B-C08F-CA45-A85F-8DD7F44F7A85}"/>
              </a:ext>
            </a:extLst>
          </p:cNvPr>
          <p:cNvSpPr>
            <a:spLocks noGrp="1"/>
          </p:cNvSpPr>
          <p:nvPr>
            <p:ph type="dt" sz="half" idx="10"/>
          </p:nvPr>
        </p:nvSpPr>
        <p:spPr/>
        <p:txBody>
          <a:bodyPr/>
          <a:lstStyle/>
          <a:p>
            <a:pPr>
              <a:defRPr/>
            </a:pPr>
            <a:fld id="{90826F7D-50A7-3745-B3E0-30E2CD311FA0}" type="datetime1">
              <a:rPr lang="zh-CN" altLang="en-US" smtClean="0"/>
              <a:t>2022/10/9</a:t>
            </a:fld>
            <a:endParaRPr lang="zh-CN" altLang="en-US"/>
          </a:p>
        </p:txBody>
      </p:sp>
      <p:sp>
        <p:nvSpPr>
          <p:cNvPr id="3" name="页脚占位符 2">
            <a:extLst>
              <a:ext uri="{FF2B5EF4-FFF2-40B4-BE49-F238E27FC236}">
                <a16:creationId xmlns:a16="http://schemas.microsoft.com/office/drawing/2014/main" id="{215C25E1-8E70-734C-A167-091149BC1471}"/>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33655F1C-092B-B044-809B-C8633C104DC3}"/>
              </a:ext>
            </a:extLst>
          </p:cNvPr>
          <p:cNvSpPr>
            <a:spLocks noGrp="1"/>
          </p:cNvSpPr>
          <p:nvPr>
            <p:ph type="sldNum" sz="quarter" idx="12"/>
          </p:nvPr>
        </p:nvSpPr>
        <p:spPr/>
        <p:txBody>
          <a:bodyPr/>
          <a:lstStyle/>
          <a:p>
            <a:pPr>
              <a:defRPr/>
            </a:pPr>
            <a:fld id="{F58659B2-D2A8-BA42-BB8D-94882DBFBDBE}" type="slidenum">
              <a:rPr lang="zh-CN" altLang="en-US" smtClean="0"/>
              <a:pPr>
                <a:defRPr/>
              </a:pPr>
              <a:t>93</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259">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6259">
                                            <p:txEl>
                                              <p:pRg st="8" end="8"/>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625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074EE65C-DD3A-2749-ABAD-4718F340D685}"/>
              </a:ext>
            </a:extLst>
          </p:cNvPr>
          <p:cNvSpPr>
            <a:spLocks noGrp="1"/>
          </p:cNvSpPr>
          <p:nvPr>
            <p:ph type="title"/>
          </p:nvPr>
        </p:nvSpPr>
        <p:spPr/>
        <p:txBody>
          <a:bodyPr/>
          <a:lstStyle/>
          <a:p>
            <a:r>
              <a:rPr kumimoji="1" lang="en-US" altLang="zh-CN"/>
              <a:t>CMU</a:t>
            </a:r>
            <a:r>
              <a:rPr kumimoji="1" lang="zh-CN" altLang="en-US"/>
              <a:t> </a:t>
            </a:r>
            <a:r>
              <a:rPr kumimoji="1" lang="en-US" altLang="zh-CN"/>
              <a:t>final</a:t>
            </a:r>
            <a:r>
              <a:rPr kumimoji="1" lang="zh-CN" altLang="en-US"/>
              <a:t> </a:t>
            </a:r>
            <a:r>
              <a:rPr kumimoji="1" lang="en-US" altLang="zh-CN"/>
              <a:t>exam</a:t>
            </a:r>
            <a:endParaRPr kumimoji="1" lang="zh-CN" altLang="en-US"/>
          </a:p>
        </p:txBody>
      </p:sp>
      <p:sp>
        <p:nvSpPr>
          <p:cNvPr id="4" name="日期占位符 3">
            <a:extLst>
              <a:ext uri="{FF2B5EF4-FFF2-40B4-BE49-F238E27FC236}">
                <a16:creationId xmlns:a16="http://schemas.microsoft.com/office/drawing/2014/main" id="{89E6CF99-7EB9-A045-AA39-8899731B71CD}"/>
              </a:ext>
            </a:extLst>
          </p:cNvPr>
          <p:cNvSpPr>
            <a:spLocks noGrp="1"/>
          </p:cNvSpPr>
          <p:nvPr>
            <p:ph type="dt" sz="half" idx="10"/>
          </p:nvPr>
        </p:nvSpPr>
        <p:spPr/>
        <p:txBody>
          <a:bodyPr/>
          <a:lstStyle/>
          <a:p>
            <a:pPr>
              <a:defRPr/>
            </a:pPr>
            <a:fld id="{B199DC85-695E-BC4C-8315-C484C3374821}" type="datetime1">
              <a:rPr lang="zh-CN" altLang="en-US" smtClean="0"/>
              <a:t>2022/10/9</a:t>
            </a:fld>
            <a:endParaRPr lang="zh-CN" altLang="en-US"/>
          </a:p>
        </p:txBody>
      </p:sp>
      <p:sp>
        <p:nvSpPr>
          <p:cNvPr id="5" name="页脚占位符 4">
            <a:extLst>
              <a:ext uri="{FF2B5EF4-FFF2-40B4-BE49-F238E27FC236}">
                <a16:creationId xmlns:a16="http://schemas.microsoft.com/office/drawing/2014/main" id="{A5FFE41E-4E25-D944-8D5C-B0211FF98C5C}"/>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17E6826B-01FC-A146-A15C-1EB0878ED146}"/>
              </a:ext>
            </a:extLst>
          </p:cNvPr>
          <p:cNvSpPr>
            <a:spLocks noGrp="1"/>
          </p:cNvSpPr>
          <p:nvPr>
            <p:ph type="sldNum" sz="quarter" idx="12"/>
          </p:nvPr>
        </p:nvSpPr>
        <p:spPr/>
        <p:txBody>
          <a:bodyPr/>
          <a:lstStyle/>
          <a:p>
            <a:pPr>
              <a:defRPr/>
            </a:pPr>
            <a:fld id="{F58659B2-D2A8-BA42-BB8D-94882DBFBDBE}" type="slidenum">
              <a:rPr lang="zh-CN" altLang="en-US"/>
              <a:pPr>
                <a:defRPr/>
              </a:pPr>
              <a:t>94</a:t>
            </a:fld>
            <a:endParaRPr lang="zh-CN" altLang="en-US"/>
          </a:p>
        </p:txBody>
      </p:sp>
      <p:pic>
        <p:nvPicPr>
          <p:cNvPr id="8" name="图片 7">
            <a:extLst>
              <a:ext uri="{FF2B5EF4-FFF2-40B4-BE49-F238E27FC236}">
                <a16:creationId xmlns:a16="http://schemas.microsoft.com/office/drawing/2014/main" id="{51024FFA-6F41-CE47-9D18-88B0210200A7}"/>
              </a:ext>
            </a:extLst>
          </p:cNvPr>
          <p:cNvPicPr>
            <a:picLocks noChangeAspect="1"/>
          </p:cNvPicPr>
          <p:nvPr/>
        </p:nvPicPr>
        <p:blipFill>
          <a:blip r:embed="rId2"/>
          <a:stretch>
            <a:fillRect/>
          </a:stretch>
        </p:blipFill>
        <p:spPr>
          <a:xfrm>
            <a:off x="2137569" y="1844824"/>
            <a:ext cx="4572000" cy="3263900"/>
          </a:xfrm>
          <a:prstGeom prst="rect">
            <a:avLst/>
          </a:prstGeom>
        </p:spPr>
      </p:pic>
    </p:spTree>
    <p:extLst>
      <p:ext uri="{BB962C8B-B14F-4D97-AF65-F5344CB8AC3E}">
        <p14:creationId xmlns:p14="http://schemas.microsoft.com/office/powerpoint/2010/main" val="247318793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6802BB24-FB3F-9644-8188-499E193F81A2}"/>
              </a:ext>
            </a:extLst>
          </p:cNvPr>
          <p:cNvSpPr>
            <a:spLocks noGrp="1" noChangeArrowheads="1"/>
          </p:cNvSpPr>
          <p:nvPr>
            <p:ph type="title"/>
          </p:nvPr>
        </p:nvSpPr>
        <p:spPr/>
        <p:txBody>
          <a:bodyPr/>
          <a:lstStyle/>
          <a:p>
            <a:r>
              <a:rPr lang="en-US" altLang="zh-CN" dirty="0"/>
              <a:t>BGP</a:t>
            </a:r>
            <a:endParaRPr lang="zh-CN" altLang="en-US" dirty="0"/>
          </a:p>
        </p:txBody>
      </p:sp>
      <p:sp>
        <p:nvSpPr>
          <p:cNvPr id="97283" name="Rectangle 3">
            <a:extLst>
              <a:ext uri="{FF2B5EF4-FFF2-40B4-BE49-F238E27FC236}">
                <a16:creationId xmlns:a16="http://schemas.microsoft.com/office/drawing/2014/main" id="{A5C4F2F2-B6DD-A745-ADBC-010B447B2734}"/>
              </a:ext>
            </a:extLst>
          </p:cNvPr>
          <p:cNvSpPr>
            <a:spLocks noGrp="1" noChangeArrowheads="1"/>
          </p:cNvSpPr>
          <p:nvPr>
            <p:ph idx="1"/>
          </p:nvPr>
        </p:nvSpPr>
        <p:spPr/>
        <p:txBody>
          <a:bodyPr/>
          <a:lstStyle/>
          <a:p>
            <a:r>
              <a:rPr lang="zh-CN" altLang="en-US" dirty="0"/>
              <a:t>对</a:t>
            </a:r>
            <a:r>
              <a:rPr lang="en-US" altLang="zh-CN" dirty="0"/>
              <a:t>1</a:t>
            </a:r>
            <a:r>
              <a:rPr lang="zh-CN" altLang="en-US" dirty="0"/>
              <a:t>个故障进程的解决方案</a:t>
            </a:r>
          </a:p>
          <a:p>
            <a:r>
              <a:rPr lang="zh-CN" altLang="en-US" dirty="0"/>
              <a:t>假设</a:t>
            </a:r>
            <a:r>
              <a:rPr lang="en-US" altLang="zh-CN" dirty="0"/>
              <a:t>N=4</a:t>
            </a:r>
            <a:r>
              <a:rPr lang="zh-CN" altLang="en-US" dirty="0"/>
              <a:t>，</a:t>
            </a:r>
            <a:r>
              <a:rPr lang="en-US" altLang="zh-CN" dirty="0"/>
              <a:t>f=1</a:t>
            </a:r>
          </a:p>
          <a:p>
            <a:r>
              <a:rPr lang="zh-CN" altLang="en-US" dirty="0"/>
              <a:t>正确的将军通过两轮消息取得一致</a:t>
            </a:r>
          </a:p>
          <a:p>
            <a:pPr lvl="1"/>
            <a:r>
              <a:rPr lang="zh-CN" altLang="en-US" dirty="0"/>
              <a:t>第一轮，司令给每个将军发送一个值</a:t>
            </a:r>
          </a:p>
          <a:p>
            <a:pPr lvl="1"/>
            <a:r>
              <a:rPr lang="zh-CN" altLang="en-US" dirty="0"/>
              <a:t>第二轮，每个将军将收到的值发送给其他人</a:t>
            </a:r>
          </a:p>
          <a:p>
            <a:pPr lvl="1"/>
            <a:r>
              <a:rPr lang="zh-CN" altLang="en-US" dirty="0"/>
              <a:t>每个将军执行</a:t>
            </a:r>
            <a:r>
              <a:rPr lang="en-US" altLang="zh-CN" dirty="0"/>
              <a:t>majority()</a:t>
            </a:r>
            <a:r>
              <a:rPr lang="zh-CN" altLang="en-US" dirty="0"/>
              <a:t>函数</a:t>
            </a:r>
          </a:p>
        </p:txBody>
      </p:sp>
      <p:sp>
        <p:nvSpPr>
          <p:cNvPr id="2" name="日期占位符 1">
            <a:extLst>
              <a:ext uri="{FF2B5EF4-FFF2-40B4-BE49-F238E27FC236}">
                <a16:creationId xmlns:a16="http://schemas.microsoft.com/office/drawing/2014/main" id="{0B4C78D9-6B69-ED44-B43A-748F08005E5C}"/>
              </a:ext>
            </a:extLst>
          </p:cNvPr>
          <p:cNvSpPr>
            <a:spLocks noGrp="1"/>
          </p:cNvSpPr>
          <p:nvPr>
            <p:ph type="dt" sz="half" idx="10"/>
          </p:nvPr>
        </p:nvSpPr>
        <p:spPr/>
        <p:txBody>
          <a:bodyPr/>
          <a:lstStyle/>
          <a:p>
            <a:pPr>
              <a:defRPr/>
            </a:pPr>
            <a:fld id="{84154F4B-9CEC-7345-8B63-B26956B64211}" type="datetime1">
              <a:rPr lang="zh-CN" altLang="en-US" smtClean="0"/>
              <a:t>2022/10/9</a:t>
            </a:fld>
            <a:endParaRPr lang="zh-CN" altLang="en-US"/>
          </a:p>
        </p:txBody>
      </p:sp>
      <p:sp>
        <p:nvSpPr>
          <p:cNvPr id="3" name="页脚占位符 2">
            <a:extLst>
              <a:ext uri="{FF2B5EF4-FFF2-40B4-BE49-F238E27FC236}">
                <a16:creationId xmlns:a16="http://schemas.microsoft.com/office/drawing/2014/main" id="{7CD1F50C-6706-1841-B89B-8446427C9A13}"/>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5533B401-A7CD-5D4B-BDEA-0F022EE43D0B}"/>
              </a:ext>
            </a:extLst>
          </p:cNvPr>
          <p:cNvSpPr>
            <a:spLocks noGrp="1"/>
          </p:cNvSpPr>
          <p:nvPr>
            <p:ph type="sldNum" sz="quarter" idx="12"/>
          </p:nvPr>
        </p:nvSpPr>
        <p:spPr/>
        <p:txBody>
          <a:bodyPr/>
          <a:lstStyle/>
          <a:p>
            <a:pPr>
              <a:defRPr/>
            </a:pPr>
            <a:fld id="{F58659B2-D2A8-BA42-BB8D-94882DBFBDBE}" type="slidenum">
              <a:rPr lang="zh-CN" altLang="en-US" smtClean="0"/>
              <a:pPr>
                <a:defRPr/>
              </a:pPr>
              <a:t>95</a:t>
            </a:fld>
            <a:endParaRPr lang="zh-CN" alt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ADC987F7-2CBA-AD42-AA05-5D273B93280F}"/>
              </a:ext>
            </a:extLst>
          </p:cNvPr>
          <p:cNvSpPr>
            <a:spLocks noGrp="1" noChangeArrowheads="1"/>
          </p:cNvSpPr>
          <p:nvPr>
            <p:ph type="title"/>
          </p:nvPr>
        </p:nvSpPr>
        <p:spPr/>
        <p:txBody>
          <a:bodyPr/>
          <a:lstStyle/>
          <a:p>
            <a:r>
              <a:rPr lang="en-US" altLang="zh-CN" dirty="0"/>
              <a:t>BGP</a:t>
            </a:r>
            <a:endParaRPr lang="zh-CN" altLang="en-US" dirty="0"/>
          </a:p>
        </p:txBody>
      </p:sp>
      <p:sp>
        <p:nvSpPr>
          <p:cNvPr id="98307" name="Rectangle 3">
            <a:extLst>
              <a:ext uri="{FF2B5EF4-FFF2-40B4-BE49-F238E27FC236}">
                <a16:creationId xmlns:a16="http://schemas.microsoft.com/office/drawing/2014/main" id="{7C6B23C2-BC33-6A43-973B-62EA365F1378}"/>
              </a:ext>
            </a:extLst>
          </p:cNvPr>
          <p:cNvSpPr>
            <a:spLocks noGrp="1" noChangeArrowheads="1"/>
          </p:cNvSpPr>
          <p:nvPr>
            <p:ph idx="1"/>
          </p:nvPr>
        </p:nvSpPr>
        <p:spPr/>
        <p:txBody>
          <a:bodyPr/>
          <a:lstStyle/>
          <a:p>
            <a:r>
              <a:rPr lang="zh-CN" altLang="en-US" dirty="0"/>
              <a:t>４个拜占庭将军示例</a:t>
            </a:r>
          </a:p>
        </p:txBody>
      </p:sp>
      <p:grpSp>
        <p:nvGrpSpPr>
          <p:cNvPr id="98308" name="Group 89">
            <a:extLst>
              <a:ext uri="{FF2B5EF4-FFF2-40B4-BE49-F238E27FC236}">
                <a16:creationId xmlns:a16="http://schemas.microsoft.com/office/drawing/2014/main" id="{AB52DD17-655D-374D-A204-CCE67B6A2491}"/>
              </a:ext>
            </a:extLst>
          </p:cNvPr>
          <p:cNvGrpSpPr>
            <a:grpSpLocks/>
          </p:cNvGrpSpPr>
          <p:nvPr/>
        </p:nvGrpSpPr>
        <p:grpSpPr bwMode="auto">
          <a:xfrm>
            <a:off x="683568" y="1772816"/>
            <a:ext cx="8080375" cy="3433762"/>
            <a:chOff x="657" y="1377"/>
            <a:chExt cx="5090" cy="2163"/>
          </a:xfrm>
        </p:grpSpPr>
        <p:sp>
          <p:nvSpPr>
            <p:cNvPr id="98311" name="Rectangle 5">
              <a:extLst>
                <a:ext uri="{FF2B5EF4-FFF2-40B4-BE49-F238E27FC236}">
                  <a16:creationId xmlns:a16="http://schemas.microsoft.com/office/drawing/2014/main" id="{A251FBAE-4B1F-E747-BCD6-FE0EB7C6F4A5}"/>
                </a:ext>
              </a:extLst>
            </p:cNvPr>
            <p:cNvSpPr>
              <a:spLocks noChangeAspect="1" noChangeArrowheads="1"/>
            </p:cNvSpPr>
            <p:nvPr/>
          </p:nvSpPr>
          <p:spPr bwMode="auto">
            <a:xfrm>
              <a:off x="657" y="1413"/>
              <a:ext cx="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en-GB" altLang="zh-CN" sz="2000" b="0" i="1">
                  <a:solidFill>
                    <a:srgbClr val="000000"/>
                  </a:solidFill>
                  <a:latin typeface="Arial" panose="020B0604020202020204" pitchFamily="34" charset="0"/>
                </a:rPr>
                <a:t>p</a:t>
              </a:r>
              <a:endParaRPr lang="en-GB" altLang="zh-CN" b="0">
                <a:latin typeface="Arial" panose="020B0604020202020204" pitchFamily="34" charset="0"/>
              </a:endParaRPr>
            </a:p>
          </p:txBody>
        </p:sp>
        <p:sp>
          <p:nvSpPr>
            <p:cNvPr id="98312" name="Rectangle 6">
              <a:extLst>
                <a:ext uri="{FF2B5EF4-FFF2-40B4-BE49-F238E27FC236}">
                  <a16:creationId xmlns:a16="http://schemas.microsoft.com/office/drawing/2014/main" id="{477F3A14-F589-A446-B52D-20DE9ED44614}"/>
                </a:ext>
              </a:extLst>
            </p:cNvPr>
            <p:cNvSpPr>
              <a:spLocks noChangeAspect="1" noChangeArrowheads="1"/>
            </p:cNvSpPr>
            <p:nvPr/>
          </p:nvSpPr>
          <p:spPr bwMode="auto">
            <a:xfrm>
              <a:off x="732" y="1498"/>
              <a:ext cx="87"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300" b="0">
                  <a:solidFill>
                    <a:srgbClr val="000000"/>
                  </a:solidFill>
                  <a:latin typeface="Arial" panose="020B0604020202020204" pitchFamily="34" charset="0"/>
                </a:rPr>
                <a:t>1 </a:t>
              </a:r>
              <a:endParaRPr lang="zh-CN" altLang="en-GB" b="0">
                <a:latin typeface="Times" pitchFamily="2" charset="0"/>
              </a:endParaRPr>
            </a:p>
          </p:txBody>
        </p:sp>
        <p:sp>
          <p:nvSpPr>
            <p:cNvPr id="98313" name="Rectangle 7">
              <a:extLst>
                <a:ext uri="{FF2B5EF4-FFF2-40B4-BE49-F238E27FC236}">
                  <a16:creationId xmlns:a16="http://schemas.microsoft.com/office/drawing/2014/main" id="{84595691-5318-2647-8610-6CEB63750142}"/>
                </a:ext>
              </a:extLst>
            </p:cNvPr>
            <p:cNvSpPr>
              <a:spLocks noChangeAspect="1" noChangeArrowheads="1"/>
            </p:cNvSpPr>
            <p:nvPr/>
          </p:nvSpPr>
          <p:spPr bwMode="auto">
            <a:xfrm>
              <a:off x="811" y="1443"/>
              <a:ext cx="34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600" b="0">
                  <a:solidFill>
                    <a:srgbClr val="000000"/>
                  </a:solidFill>
                  <a:latin typeface="Arial" panose="020B0604020202020204" pitchFamily="34" charset="0"/>
                </a:rPr>
                <a:t>(司令</a:t>
              </a:r>
              <a:r>
                <a:rPr lang="en-GB" altLang="zh-CN" sz="1600" b="0">
                  <a:solidFill>
                    <a:srgbClr val="000000"/>
                  </a:solidFill>
                  <a:latin typeface="Arial" panose="020B0604020202020204" pitchFamily="34" charset="0"/>
                </a:rPr>
                <a:t>)</a:t>
              </a:r>
              <a:endParaRPr lang="en-GB" altLang="zh-CN" b="0">
                <a:latin typeface="Times" pitchFamily="2" charset="0"/>
              </a:endParaRPr>
            </a:p>
          </p:txBody>
        </p:sp>
        <p:sp>
          <p:nvSpPr>
            <p:cNvPr id="98314" name="Rectangle 8">
              <a:extLst>
                <a:ext uri="{FF2B5EF4-FFF2-40B4-BE49-F238E27FC236}">
                  <a16:creationId xmlns:a16="http://schemas.microsoft.com/office/drawing/2014/main" id="{832BEBD9-8FD4-D84E-BBEF-633E0184B7B1}"/>
                </a:ext>
              </a:extLst>
            </p:cNvPr>
            <p:cNvSpPr>
              <a:spLocks noChangeAspect="1" noChangeArrowheads="1"/>
            </p:cNvSpPr>
            <p:nvPr/>
          </p:nvSpPr>
          <p:spPr bwMode="auto">
            <a:xfrm>
              <a:off x="753" y="2228"/>
              <a:ext cx="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en-GB" altLang="zh-CN" sz="2000" b="0" i="1">
                  <a:solidFill>
                    <a:srgbClr val="000000"/>
                  </a:solidFill>
                  <a:latin typeface="Arial" panose="020B0604020202020204" pitchFamily="34" charset="0"/>
                </a:rPr>
                <a:t>p</a:t>
              </a:r>
              <a:endParaRPr lang="en-GB" altLang="zh-CN" b="0">
                <a:latin typeface="Arial" panose="020B0604020202020204" pitchFamily="34" charset="0"/>
              </a:endParaRPr>
            </a:p>
          </p:txBody>
        </p:sp>
        <p:sp>
          <p:nvSpPr>
            <p:cNvPr id="98315" name="Rectangle 9">
              <a:extLst>
                <a:ext uri="{FF2B5EF4-FFF2-40B4-BE49-F238E27FC236}">
                  <a16:creationId xmlns:a16="http://schemas.microsoft.com/office/drawing/2014/main" id="{44EA7F7D-3A45-6C40-A586-76FA4A551901}"/>
                </a:ext>
              </a:extLst>
            </p:cNvPr>
            <p:cNvSpPr>
              <a:spLocks noChangeAspect="1" noChangeArrowheads="1"/>
            </p:cNvSpPr>
            <p:nvPr/>
          </p:nvSpPr>
          <p:spPr bwMode="auto">
            <a:xfrm>
              <a:off x="828" y="2313"/>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300" b="0">
                  <a:solidFill>
                    <a:srgbClr val="000000"/>
                  </a:solidFill>
                  <a:latin typeface="Arial" panose="020B0604020202020204" pitchFamily="34" charset="0"/>
                </a:rPr>
                <a:t>2</a:t>
              </a:r>
              <a:endParaRPr lang="zh-CN" altLang="en-GB" b="0">
                <a:latin typeface="Times" pitchFamily="2" charset="0"/>
              </a:endParaRPr>
            </a:p>
          </p:txBody>
        </p:sp>
        <p:sp>
          <p:nvSpPr>
            <p:cNvPr id="98316" name="Rectangle 10">
              <a:extLst>
                <a:ext uri="{FF2B5EF4-FFF2-40B4-BE49-F238E27FC236}">
                  <a16:creationId xmlns:a16="http://schemas.microsoft.com/office/drawing/2014/main" id="{8704CB56-966E-A640-9EC6-F9FFE6C5ED58}"/>
                </a:ext>
              </a:extLst>
            </p:cNvPr>
            <p:cNvSpPr>
              <a:spLocks noChangeAspect="1" noChangeArrowheads="1"/>
            </p:cNvSpPr>
            <p:nvPr/>
          </p:nvSpPr>
          <p:spPr bwMode="auto">
            <a:xfrm>
              <a:off x="2919" y="2228"/>
              <a:ext cx="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en-GB" altLang="zh-CN" sz="2000" b="0" i="1">
                  <a:solidFill>
                    <a:srgbClr val="000000"/>
                  </a:solidFill>
                  <a:latin typeface="Arial" panose="020B0604020202020204" pitchFamily="34" charset="0"/>
                </a:rPr>
                <a:t>p</a:t>
              </a:r>
              <a:endParaRPr lang="en-GB" altLang="zh-CN" b="0">
                <a:latin typeface="Arial" panose="020B0604020202020204" pitchFamily="34" charset="0"/>
              </a:endParaRPr>
            </a:p>
          </p:txBody>
        </p:sp>
        <p:sp>
          <p:nvSpPr>
            <p:cNvPr id="98317" name="Rectangle 11">
              <a:extLst>
                <a:ext uri="{FF2B5EF4-FFF2-40B4-BE49-F238E27FC236}">
                  <a16:creationId xmlns:a16="http://schemas.microsoft.com/office/drawing/2014/main" id="{63CB1390-DC9E-3344-94DF-D5A8E90AED2F}"/>
                </a:ext>
              </a:extLst>
            </p:cNvPr>
            <p:cNvSpPr>
              <a:spLocks noChangeAspect="1" noChangeArrowheads="1"/>
            </p:cNvSpPr>
            <p:nvPr/>
          </p:nvSpPr>
          <p:spPr bwMode="auto">
            <a:xfrm>
              <a:off x="2994" y="2313"/>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300" b="0">
                  <a:solidFill>
                    <a:srgbClr val="000000"/>
                  </a:solidFill>
                  <a:latin typeface="Arial" panose="020B0604020202020204" pitchFamily="34" charset="0"/>
                </a:rPr>
                <a:t>3</a:t>
              </a:r>
              <a:endParaRPr lang="zh-CN" altLang="en-GB" b="0">
                <a:latin typeface="Times" pitchFamily="2" charset="0"/>
              </a:endParaRPr>
            </a:p>
          </p:txBody>
        </p:sp>
        <p:sp>
          <p:nvSpPr>
            <p:cNvPr id="98318" name="Oval 12">
              <a:extLst>
                <a:ext uri="{FF2B5EF4-FFF2-40B4-BE49-F238E27FC236}">
                  <a16:creationId xmlns:a16="http://schemas.microsoft.com/office/drawing/2014/main" id="{2344E12F-AA91-7D44-BD4D-0A2A667881DE}"/>
                </a:ext>
              </a:extLst>
            </p:cNvPr>
            <p:cNvSpPr>
              <a:spLocks noChangeAspect="1" noChangeArrowheads="1"/>
            </p:cNvSpPr>
            <p:nvPr/>
          </p:nvSpPr>
          <p:spPr bwMode="auto">
            <a:xfrm>
              <a:off x="1657" y="1377"/>
              <a:ext cx="503" cy="504"/>
            </a:xfrm>
            <a:prstGeom prst="ellipse">
              <a:avLst/>
            </a:prstGeom>
            <a:solidFill>
              <a:srgbClr val="FFFFFF"/>
            </a:solidFill>
            <a:ln w="36513">
              <a:solidFill>
                <a:srgbClr val="000000"/>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98319" name="Oval 13">
              <a:extLst>
                <a:ext uri="{FF2B5EF4-FFF2-40B4-BE49-F238E27FC236}">
                  <a16:creationId xmlns:a16="http://schemas.microsoft.com/office/drawing/2014/main" id="{412B1E16-1B16-9F4E-BD4B-8B953BC4DAD7}"/>
                </a:ext>
              </a:extLst>
            </p:cNvPr>
            <p:cNvSpPr>
              <a:spLocks noChangeAspect="1" noChangeArrowheads="1"/>
            </p:cNvSpPr>
            <p:nvPr/>
          </p:nvSpPr>
          <p:spPr bwMode="auto">
            <a:xfrm>
              <a:off x="975" y="2059"/>
              <a:ext cx="503" cy="504"/>
            </a:xfrm>
            <a:prstGeom prst="ellipse">
              <a:avLst/>
            </a:prstGeom>
            <a:solidFill>
              <a:srgbClr val="FFFFFF"/>
            </a:solidFill>
            <a:ln w="36513">
              <a:solidFill>
                <a:srgbClr val="000000"/>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98320" name="Oval 14">
              <a:extLst>
                <a:ext uri="{FF2B5EF4-FFF2-40B4-BE49-F238E27FC236}">
                  <a16:creationId xmlns:a16="http://schemas.microsoft.com/office/drawing/2014/main" id="{4AAF40CD-0D19-564E-888B-F7E9857287B4}"/>
                </a:ext>
              </a:extLst>
            </p:cNvPr>
            <p:cNvSpPr>
              <a:spLocks noChangeAspect="1" noChangeArrowheads="1"/>
            </p:cNvSpPr>
            <p:nvPr/>
          </p:nvSpPr>
          <p:spPr bwMode="auto">
            <a:xfrm>
              <a:off x="2324" y="2059"/>
              <a:ext cx="504" cy="504"/>
            </a:xfrm>
            <a:prstGeom prst="ellipse">
              <a:avLst/>
            </a:prstGeom>
            <a:solidFill>
              <a:srgbClr val="808080"/>
            </a:solidFill>
            <a:ln w="36576">
              <a:solidFill>
                <a:srgbClr val="808080"/>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98321" name="Freeform 15">
              <a:extLst>
                <a:ext uri="{FF2B5EF4-FFF2-40B4-BE49-F238E27FC236}">
                  <a16:creationId xmlns:a16="http://schemas.microsoft.com/office/drawing/2014/main" id="{552D5476-F1C7-FA45-B043-89D26A8EA944}"/>
                </a:ext>
              </a:extLst>
            </p:cNvPr>
            <p:cNvSpPr>
              <a:spLocks noChangeAspect="1"/>
            </p:cNvSpPr>
            <p:nvPr/>
          </p:nvSpPr>
          <p:spPr bwMode="auto">
            <a:xfrm>
              <a:off x="1404" y="2073"/>
              <a:ext cx="60" cy="60"/>
            </a:xfrm>
            <a:custGeom>
              <a:avLst/>
              <a:gdLst>
                <a:gd name="T0" fmla="*/ 31 w 62"/>
                <a:gd name="T1" fmla="*/ 15 h 62"/>
                <a:gd name="T2" fmla="*/ 39 w 62"/>
                <a:gd name="T3" fmla="*/ 31 h 62"/>
                <a:gd name="T4" fmla="*/ 0 w 62"/>
                <a:gd name="T5" fmla="*/ 39 h 62"/>
                <a:gd name="T6" fmla="*/ 15 w 62"/>
                <a:gd name="T7" fmla="*/ 0 h 62"/>
                <a:gd name="T8" fmla="*/ 31 w 62"/>
                <a:gd name="T9" fmla="*/ 15 h 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62">
                  <a:moveTo>
                    <a:pt x="47" y="16"/>
                  </a:moveTo>
                  <a:lnTo>
                    <a:pt x="62" y="47"/>
                  </a:lnTo>
                  <a:lnTo>
                    <a:pt x="0" y="62"/>
                  </a:lnTo>
                  <a:lnTo>
                    <a:pt x="16" y="0"/>
                  </a:lnTo>
                  <a:lnTo>
                    <a:pt x="47" y="16"/>
                  </a:lnTo>
                  <a:close/>
                </a:path>
              </a:pathLst>
            </a:custGeom>
            <a:solidFill>
              <a:srgbClr val="000000"/>
            </a:solidFill>
            <a:ln w="36513">
              <a:solidFill>
                <a:srgbClr val="000000"/>
              </a:solidFill>
              <a:prstDash val="solid"/>
              <a:round/>
              <a:headEnd/>
              <a:tailEnd/>
            </a:ln>
          </p:spPr>
          <p:txBody>
            <a:bodyPr/>
            <a:lstStyle/>
            <a:p>
              <a:endParaRPr lang="zh-CN" altLang="en-US"/>
            </a:p>
          </p:txBody>
        </p:sp>
        <p:sp>
          <p:nvSpPr>
            <p:cNvPr id="98322" name="Line 16">
              <a:extLst>
                <a:ext uri="{FF2B5EF4-FFF2-40B4-BE49-F238E27FC236}">
                  <a16:creationId xmlns:a16="http://schemas.microsoft.com/office/drawing/2014/main" id="{1C144CD9-C285-F040-9ACB-35CD596176CC}"/>
                </a:ext>
              </a:extLst>
            </p:cNvPr>
            <p:cNvSpPr>
              <a:spLocks noChangeAspect="1" noChangeShapeType="1"/>
            </p:cNvSpPr>
            <p:nvPr/>
          </p:nvSpPr>
          <p:spPr bwMode="auto">
            <a:xfrm flipH="1">
              <a:off x="1449" y="1807"/>
              <a:ext cx="282" cy="282"/>
            </a:xfrm>
            <a:prstGeom prst="line">
              <a:avLst/>
            </a:prstGeom>
            <a:noFill/>
            <a:ln w="365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323" name="Freeform 17">
              <a:extLst>
                <a:ext uri="{FF2B5EF4-FFF2-40B4-BE49-F238E27FC236}">
                  <a16:creationId xmlns:a16="http://schemas.microsoft.com/office/drawing/2014/main" id="{BCA4A71E-4E09-CC4A-B219-0FC66DCC5E8C}"/>
                </a:ext>
              </a:extLst>
            </p:cNvPr>
            <p:cNvSpPr>
              <a:spLocks noChangeAspect="1"/>
            </p:cNvSpPr>
            <p:nvPr/>
          </p:nvSpPr>
          <p:spPr bwMode="auto">
            <a:xfrm>
              <a:off x="2338" y="2073"/>
              <a:ext cx="60" cy="60"/>
            </a:xfrm>
            <a:custGeom>
              <a:avLst/>
              <a:gdLst>
                <a:gd name="T0" fmla="*/ 15 w 62"/>
                <a:gd name="T1" fmla="*/ 15 h 62"/>
                <a:gd name="T2" fmla="*/ 31 w 62"/>
                <a:gd name="T3" fmla="*/ 0 h 62"/>
                <a:gd name="T4" fmla="*/ 39 w 62"/>
                <a:gd name="T5" fmla="*/ 39 h 62"/>
                <a:gd name="T6" fmla="*/ 0 w 62"/>
                <a:gd name="T7" fmla="*/ 31 h 62"/>
                <a:gd name="T8" fmla="*/ 15 w 62"/>
                <a:gd name="T9" fmla="*/ 15 h 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62">
                  <a:moveTo>
                    <a:pt x="16" y="16"/>
                  </a:moveTo>
                  <a:lnTo>
                    <a:pt x="47" y="0"/>
                  </a:lnTo>
                  <a:lnTo>
                    <a:pt x="62" y="62"/>
                  </a:lnTo>
                  <a:lnTo>
                    <a:pt x="0" y="47"/>
                  </a:lnTo>
                  <a:lnTo>
                    <a:pt x="16" y="16"/>
                  </a:lnTo>
                  <a:close/>
                </a:path>
              </a:pathLst>
            </a:custGeom>
            <a:solidFill>
              <a:srgbClr val="000000"/>
            </a:solidFill>
            <a:ln w="36513">
              <a:solidFill>
                <a:srgbClr val="000000"/>
              </a:solidFill>
              <a:prstDash val="solid"/>
              <a:round/>
              <a:headEnd/>
              <a:tailEnd/>
            </a:ln>
          </p:spPr>
          <p:txBody>
            <a:bodyPr/>
            <a:lstStyle/>
            <a:p>
              <a:endParaRPr lang="zh-CN" altLang="en-US"/>
            </a:p>
          </p:txBody>
        </p:sp>
        <p:sp>
          <p:nvSpPr>
            <p:cNvPr id="98324" name="Line 18">
              <a:extLst>
                <a:ext uri="{FF2B5EF4-FFF2-40B4-BE49-F238E27FC236}">
                  <a16:creationId xmlns:a16="http://schemas.microsoft.com/office/drawing/2014/main" id="{CBA344A1-5326-C045-8F43-339A4E622FCD}"/>
                </a:ext>
              </a:extLst>
            </p:cNvPr>
            <p:cNvSpPr>
              <a:spLocks noChangeAspect="1" noChangeShapeType="1"/>
            </p:cNvSpPr>
            <p:nvPr/>
          </p:nvSpPr>
          <p:spPr bwMode="auto">
            <a:xfrm>
              <a:off x="2072" y="1807"/>
              <a:ext cx="281" cy="282"/>
            </a:xfrm>
            <a:prstGeom prst="line">
              <a:avLst/>
            </a:prstGeom>
            <a:noFill/>
            <a:ln w="365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325" name="Freeform 19">
              <a:extLst>
                <a:ext uri="{FF2B5EF4-FFF2-40B4-BE49-F238E27FC236}">
                  <a16:creationId xmlns:a16="http://schemas.microsoft.com/office/drawing/2014/main" id="{F6B4616F-A86A-724C-88E7-FB97F96AA5D4}"/>
                </a:ext>
              </a:extLst>
            </p:cNvPr>
            <p:cNvSpPr>
              <a:spLocks noChangeAspect="1"/>
            </p:cNvSpPr>
            <p:nvPr/>
          </p:nvSpPr>
          <p:spPr bwMode="auto">
            <a:xfrm>
              <a:off x="2250" y="2207"/>
              <a:ext cx="58" cy="59"/>
            </a:xfrm>
            <a:custGeom>
              <a:avLst/>
              <a:gdLst>
                <a:gd name="T0" fmla="*/ 0 w 61"/>
                <a:gd name="T1" fmla="*/ 16 h 62"/>
                <a:gd name="T2" fmla="*/ 0 w 61"/>
                <a:gd name="T3" fmla="*/ 0 h 62"/>
                <a:gd name="T4" fmla="*/ 28 w 61"/>
                <a:gd name="T5" fmla="*/ 16 h 62"/>
                <a:gd name="T6" fmla="*/ 0 w 61"/>
                <a:gd name="T7" fmla="*/ 29 h 62"/>
                <a:gd name="T8" fmla="*/ 0 w 61"/>
                <a:gd name="T9" fmla="*/ 16 h 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 h="62">
                  <a:moveTo>
                    <a:pt x="0" y="31"/>
                  </a:moveTo>
                  <a:lnTo>
                    <a:pt x="0" y="0"/>
                  </a:lnTo>
                  <a:lnTo>
                    <a:pt x="61" y="31"/>
                  </a:lnTo>
                  <a:lnTo>
                    <a:pt x="0" y="62"/>
                  </a:lnTo>
                  <a:lnTo>
                    <a:pt x="0" y="31"/>
                  </a:lnTo>
                  <a:close/>
                </a:path>
              </a:pathLst>
            </a:custGeom>
            <a:solidFill>
              <a:srgbClr val="000000"/>
            </a:solidFill>
            <a:ln w="36513">
              <a:solidFill>
                <a:srgbClr val="000000"/>
              </a:solidFill>
              <a:prstDash val="solid"/>
              <a:round/>
              <a:headEnd/>
              <a:tailEnd/>
            </a:ln>
          </p:spPr>
          <p:txBody>
            <a:bodyPr/>
            <a:lstStyle/>
            <a:p>
              <a:endParaRPr lang="zh-CN" altLang="en-US"/>
            </a:p>
          </p:txBody>
        </p:sp>
        <p:sp>
          <p:nvSpPr>
            <p:cNvPr id="98326" name="Line 20">
              <a:extLst>
                <a:ext uri="{FF2B5EF4-FFF2-40B4-BE49-F238E27FC236}">
                  <a16:creationId xmlns:a16="http://schemas.microsoft.com/office/drawing/2014/main" id="{6B2EAA22-E852-BD45-BF45-D1354A82E162}"/>
                </a:ext>
              </a:extLst>
            </p:cNvPr>
            <p:cNvSpPr>
              <a:spLocks noChangeAspect="1" noChangeShapeType="1"/>
            </p:cNvSpPr>
            <p:nvPr/>
          </p:nvSpPr>
          <p:spPr bwMode="auto">
            <a:xfrm>
              <a:off x="1478" y="2237"/>
              <a:ext cx="772" cy="0"/>
            </a:xfrm>
            <a:prstGeom prst="line">
              <a:avLst/>
            </a:prstGeom>
            <a:noFill/>
            <a:ln w="365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327" name="Freeform 21">
              <a:extLst>
                <a:ext uri="{FF2B5EF4-FFF2-40B4-BE49-F238E27FC236}">
                  <a16:creationId xmlns:a16="http://schemas.microsoft.com/office/drawing/2014/main" id="{45E5B5CD-37E2-3544-A528-51B109F74478}"/>
                </a:ext>
              </a:extLst>
            </p:cNvPr>
            <p:cNvSpPr>
              <a:spLocks noChangeAspect="1"/>
            </p:cNvSpPr>
            <p:nvPr/>
          </p:nvSpPr>
          <p:spPr bwMode="auto">
            <a:xfrm>
              <a:off x="1494" y="2384"/>
              <a:ext cx="59" cy="60"/>
            </a:xfrm>
            <a:custGeom>
              <a:avLst/>
              <a:gdLst>
                <a:gd name="T0" fmla="*/ 29 w 62"/>
                <a:gd name="T1" fmla="*/ 16 h 62"/>
                <a:gd name="T2" fmla="*/ 29 w 62"/>
                <a:gd name="T3" fmla="*/ 39 h 62"/>
                <a:gd name="T4" fmla="*/ 0 w 62"/>
                <a:gd name="T5" fmla="*/ 16 h 62"/>
                <a:gd name="T6" fmla="*/ 29 w 62"/>
                <a:gd name="T7" fmla="*/ 0 h 62"/>
                <a:gd name="T8" fmla="*/ 29 w 62"/>
                <a:gd name="T9" fmla="*/ 16 h 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62">
                  <a:moveTo>
                    <a:pt x="62" y="31"/>
                  </a:moveTo>
                  <a:lnTo>
                    <a:pt x="62" y="62"/>
                  </a:lnTo>
                  <a:lnTo>
                    <a:pt x="0" y="31"/>
                  </a:lnTo>
                  <a:lnTo>
                    <a:pt x="62" y="0"/>
                  </a:lnTo>
                  <a:lnTo>
                    <a:pt x="62" y="31"/>
                  </a:lnTo>
                  <a:close/>
                </a:path>
              </a:pathLst>
            </a:custGeom>
            <a:solidFill>
              <a:srgbClr val="000000"/>
            </a:solidFill>
            <a:ln w="36513">
              <a:solidFill>
                <a:srgbClr val="000000"/>
              </a:solidFill>
              <a:prstDash val="solid"/>
              <a:round/>
              <a:headEnd/>
              <a:tailEnd/>
            </a:ln>
          </p:spPr>
          <p:txBody>
            <a:bodyPr/>
            <a:lstStyle/>
            <a:p>
              <a:endParaRPr lang="zh-CN" altLang="en-US"/>
            </a:p>
          </p:txBody>
        </p:sp>
        <p:sp>
          <p:nvSpPr>
            <p:cNvPr id="98328" name="Line 22">
              <a:extLst>
                <a:ext uri="{FF2B5EF4-FFF2-40B4-BE49-F238E27FC236}">
                  <a16:creationId xmlns:a16="http://schemas.microsoft.com/office/drawing/2014/main" id="{EA413EC5-80A1-1447-8A9D-A4E4973BB802}"/>
                </a:ext>
              </a:extLst>
            </p:cNvPr>
            <p:cNvSpPr>
              <a:spLocks noChangeAspect="1" noChangeShapeType="1"/>
            </p:cNvSpPr>
            <p:nvPr/>
          </p:nvSpPr>
          <p:spPr bwMode="auto">
            <a:xfrm flipH="1">
              <a:off x="1553" y="2414"/>
              <a:ext cx="771" cy="1"/>
            </a:xfrm>
            <a:prstGeom prst="line">
              <a:avLst/>
            </a:prstGeom>
            <a:noFill/>
            <a:ln w="365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329" name="Rectangle 23">
              <a:extLst>
                <a:ext uri="{FF2B5EF4-FFF2-40B4-BE49-F238E27FC236}">
                  <a16:creationId xmlns:a16="http://schemas.microsoft.com/office/drawing/2014/main" id="{FC20A437-6346-1C40-AA0C-476A2B870833}"/>
                </a:ext>
              </a:extLst>
            </p:cNvPr>
            <p:cNvSpPr>
              <a:spLocks noChangeAspect="1" noChangeArrowheads="1"/>
            </p:cNvSpPr>
            <p:nvPr/>
          </p:nvSpPr>
          <p:spPr bwMode="auto">
            <a:xfrm>
              <a:off x="2228" y="1858"/>
              <a:ext cx="1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600" b="0">
                  <a:solidFill>
                    <a:srgbClr val="000000"/>
                  </a:solidFill>
                  <a:latin typeface="Arial" panose="020B0604020202020204" pitchFamily="34" charset="0"/>
                </a:rPr>
                <a:t>1:</a:t>
              </a:r>
              <a:r>
                <a:rPr lang="en-GB" altLang="zh-CN" sz="1600" b="0">
                  <a:solidFill>
                    <a:srgbClr val="000000"/>
                  </a:solidFill>
                  <a:latin typeface="Arial" panose="020B0604020202020204" pitchFamily="34" charset="0"/>
                </a:rPr>
                <a:t>v</a:t>
              </a:r>
              <a:endParaRPr lang="en-GB" altLang="zh-CN" b="0">
                <a:latin typeface="Times" pitchFamily="2" charset="0"/>
              </a:endParaRPr>
            </a:p>
          </p:txBody>
        </p:sp>
        <p:sp>
          <p:nvSpPr>
            <p:cNvPr id="98330" name="Rectangle 24">
              <a:extLst>
                <a:ext uri="{FF2B5EF4-FFF2-40B4-BE49-F238E27FC236}">
                  <a16:creationId xmlns:a16="http://schemas.microsoft.com/office/drawing/2014/main" id="{36250D37-F239-9040-B98A-C801E75A0EE4}"/>
                </a:ext>
              </a:extLst>
            </p:cNvPr>
            <p:cNvSpPr>
              <a:spLocks noChangeAspect="1" noChangeArrowheads="1"/>
            </p:cNvSpPr>
            <p:nvPr/>
          </p:nvSpPr>
          <p:spPr bwMode="auto">
            <a:xfrm>
              <a:off x="1396" y="1858"/>
              <a:ext cx="1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600" b="0">
                  <a:solidFill>
                    <a:srgbClr val="000000"/>
                  </a:solidFill>
                  <a:latin typeface="Arial" panose="020B0604020202020204" pitchFamily="34" charset="0"/>
                </a:rPr>
                <a:t>1:</a:t>
              </a:r>
              <a:r>
                <a:rPr lang="en-GB" altLang="zh-CN" sz="1600" b="0">
                  <a:solidFill>
                    <a:srgbClr val="000000"/>
                  </a:solidFill>
                  <a:latin typeface="Arial" panose="020B0604020202020204" pitchFamily="34" charset="0"/>
                </a:rPr>
                <a:t>v</a:t>
              </a:r>
              <a:endParaRPr lang="en-GB" altLang="zh-CN" b="0">
                <a:latin typeface="Times" pitchFamily="2" charset="0"/>
              </a:endParaRPr>
            </a:p>
          </p:txBody>
        </p:sp>
        <p:sp>
          <p:nvSpPr>
            <p:cNvPr id="98331" name="Rectangle 25">
              <a:extLst>
                <a:ext uri="{FF2B5EF4-FFF2-40B4-BE49-F238E27FC236}">
                  <a16:creationId xmlns:a16="http://schemas.microsoft.com/office/drawing/2014/main" id="{E697BA5B-02D5-324B-B62A-AFF09E6D0E9A}"/>
                </a:ext>
              </a:extLst>
            </p:cNvPr>
            <p:cNvSpPr>
              <a:spLocks noChangeAspect="1" noChangeArrowheads="1"/>
            </p:cNvSpPr>
            <p:nvPr/>
          </p:nvSpPr>
          <p:spPr bwMode="auto">
            <a:xfrm>
              <a:off x="1575" y="2093"/>
              <a:ext cx="2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600" b="0">
                  <a:solidFill>
                    <a:srgbClr val="000000"/>
                  </a:solidFill>
                  <a:latin typeface="Arial" panose="020B0604020202020204" pitchFamily="34" charset="0"/>
                </a:rPr>
                <a:t>2:1:</a:t>
              </a:r>
              <a:r>
                <a:rPr lang="en-GB" altLang="zh-CN" sz="1600" b="0">
                  <a:solidFill>
                    <a:srgbClr val="000000"/>
                  </a:solidFill>
                  <a:latin typeface="Arial" panose="020B0604020202020204" pitchFamily="34" charset="0"/>
                </a:rPr>
                <a:t>v</a:t>
              </a:r>
              <a:endParaRPr lang="en-GB" altLang="zh-CN" b="0">
                <a:latin typeface="Times" pitchFamily="2" charset="0"/>
              </a:endParaRPr>
            </a:p>
          </p:txBody>
        </p:sp>
        <p:sp>
          <p:nvSpPr>
            <p:cNvPr id="98332" name="Rectangle 26">
              <a:extLst>
                <a:ext uri="{FF2B5EF4-FFF2-40B4-BE49-F238E27FC236}">
                  <a16:creationId xmlns:a16="http://schemas.microsoft.com/office/drawing/2014/main" id="{B3123B0E-2E02-E247-8BDB-73C3D4352EA7}"/>
                </a:ext>
              </a:extLst>
            </p:cNvPr>
            <p:cNvSpPr>
              <a:spLocks noChangeAspect="1" noChangeArrowheads="1"/>
            </p:cNvSpPr>
            <p:nvPr/>
          </p:nvSpPr>
          <p:spPr bwMode="auto">
            <a:xfrm>
              <a:off x="1952" y="2271"/>
              <a:ext cx="28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600" b="0">
                  <a:solidFill>
                    <a:srgbClr val="000000"/>
                  </a:solidFill>
                  <a:latin typeface="Arial" panose="020B0604020202020204" pitchFamily="34" charset="0"/>
                </a:rPr>
                <a:t>3:1:</a:t>
              </a:r>
              <a:r>
                <a:rPr lang="en-GB" altLang="zh-CN" sz="1600" b="0">
                  <a:solidFill>
                    <a:srgbClr val="000000"/>
                  </a:solidFill>
                  <a:latin typeface="Arial" panose="020B0604020202020204" pitchFamily="34" charset="0"/>
                </a:rPr>
                <a:t>u</a:t>
              </a:r>
              <a:endParaRPr lang="en-GB" altLang="zh-CN" b="0">
                <a:latin typeface="Times" pitchFamily="2" charset="0"/>
              </a:endParaRPr>
            </a:p>
          </p:txBody>
        </p:sp>
        <p:sp>
          <p:nvSpPr>
            <p:cNvPr id="98333" name="Rectangle 27">
              <a:extLst>
                <a:ext uri="{FF2B5EF4-FFF2-40B4-BE49-F238E27FC236}">
                  <a16:creationId xmlns:a16="http://schemas.microsoft.com/office/drawing/2014/main" id="{43B87A3E-CC7F-BB4A-A4D5-4F5C473181A1}"/>
                </a:ext>
              </a:extLst>
            </p:cNvPr>
            <p:cNvSpPr>
              <a:spLocks noChangeAspect="1" noChangeArrowheads="1"/>
            </p:cNvSpPr>
            <p:nvPr/>
          </p:nvSpPr>
          <p:spPr bwMode="auto">
            <a:xfrm>
              <a:off x="2535" y="3385"/>
              <a:ext cx="1408"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600" b="0">
                  <a:solidFill>
                    <a:srgbClr val="000000"/>
                  </a:solidFill>
                  <a:latin typeface="Arial" panose="020B0604020202020204" pitchFamily="34" charset="0"/>
                </a:rPr>
                <a:t>有故障的进程用灰色显示</a:t>
              </a:r>
              <a:endParaRPr lang="zh-CN" altLang="en-GB" b="0">
                <a:latin typeface="Times" pitchFamily="2" charset="0"/>
              </a:endParaRPr>
            </a:p>
          </p:txBody>
        </p:sp>
        <p:sp>
          <p:nvSpPr>
            <p:cNvPr id="98334" name="Oval 28">
              <a:extLst>
                <a:ext uri="{FF2B5EF4-FFF2-40B4-BE49-F238E27FC236}">
                  <a16:creationId xmlns:a16="http://schemas.microsoft.com/office/drawing/2014/main" id="{B9A8199E-557C-594D-AC9C-A655AB0BD622}"/>
                </a:ext>
              </a:extLst>
            </p:cNvPr>
            <p:cNvSpPr>
              <a:spLocks noChangeAspect="1" noChangeArrowheads="1"/>
            </p:cNvSpPr>
            <p:nvPr/>
          </p:nvSpPr>
          <p:spPr bwMode="auto">
            <a:xfrm>
              <a:off x="1657" y="2755"/>
              <a:ext cx="503" cy="504"/>
            </a:xfrm>
            <a:prstGeom prst="ellipse">
              <a:avLst/>
            </a:prstGeom>
            <a:solidFill>
              <a:srgbClr val="FFFFFF"/>
            </a:solidFill>
            <a:ln w="36513">
              <a:solidFill>
                <a:srgbClr val="000000"/>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98335" name="Rectangle 29">
              <a:extLst>
                <a:ext uri="{FF2B5EF4-FFF2-40B4-BE49-F238E27FC236}">
                  <a16:creationId xmlns:a16="http://schemas.microsoft.com/office/drawing/2014/main" id="{4D7B4457-FD7F-ED43-831E-169095FF275A}"/>
                </a:ext>
              </a:extLst>
            </p:cNvPr>
            <p:cNvSpPr>
              <a:spLocks noChangeAspect="1" noChangeArrowheads="1"/>
            </p:cNvSpPr>
            <p:nvPr/>
          </p:nvSpPr>
          <p:spPr bwMode="auto">
            <a:xfrm>
              <a:off x="1844" y="3325"/>
              <a:ext cx="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en-GB" altLang="zh-CN" sz="2000" b="0" i="1">
                  <a:solidFill>
                    <a:srgbClr val="000000"/>
                  </a:solidFill>
                  <a:latin typeface="Arial" panose="020B0604020202020204" pitchFamily="34" charset="0"/>
                </a:rPr>
                <a:t>p</a:t>
              </a:r>
              <a:endParaRPr lang="en-GB" altLang="zh-CN" b="0">
                <a:latin typeface="Arial" panose="020B0604020202020204" pitchFamily="34" charset="0"/>
              </a:endParaRPr>
            </a:p>
          </p:txBody>
        </p:sp>
        <p:sp>
          <p:nvSpPr>
            <p:cNvPr id="98336" name="Rectangle 30">
              <a:extLst>
                <a:ext uri="{FF2B5EF4-FFF2-40B4-BE49-F238E27FC236}">
                  <a16:creationId xmlns:a16="http://schemas.microsoft.com/office/drawing/2014/main" id="{089C4282-5C1A-8143-B713-511CB0EEDF9E}"/>
                </a:ext>
              </a:extLst>
            </p:cNvPr>
            <p:cNvSpPr>
              <a:spLocks noChangeAspect="1" noChangeArrowheads="1"/>
            </p:cNvSpPr>
            <p:nvPr/>
          </p:nvSpPr>
          <p:spPr bwMode="auto">
            <a:xfrm>
              <a:off x="1918" y="3409"/>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300" b="0">
                  <a:solidFill>
                    <a:srgbClr val="000000"/>
                  </a:solidFill>
                  <a:latin typeface="Arial" panose="020B0604020202020204" pitchFamily="34" charset="0"/>
                </a:rPr>
                <a:t>4</a:t>
              </a:r>
              <a:endParaRPr lang="zh-CN" altLang="en-GB" b="0">
                <a:latin typeface="Times" pitchFamily="2" charset="0"/>
              </a:endParaRPr>
            </a:p>
          </p:txBody>
        </p:sp>
        <p:sp>
          <p:nvSpPr>
            <p:cNvPr id="98337" name="Freeform 31">
              <a:extLst>
                <a:ext uri="{FF2B5EF4-FFF2-40B4-BE49-F238E27FC236}">
                  <a16:creationId xmlns:a16="http://schemas.microsoft.com/office/drawing/2014/main" id="{4645E241-ABE6-8D4D-82CD-53604E7E6DDB}"/>
                </a:ext>
              </a:extLst>
            </p:cNvPr>
            <p:cNvSpPr>
              <a:spLocks noChangeAspect="1"/>
            </p:cNvSpPr>
            <p:nvPr/>
          </p:nvSpPr>
          <p:spPr bwMode="auto">
            <a:xfrm>
              <a:off x="1879" y="2696"/>
              <a:ext cx="59" cy="45"/>
            </a:xfrm>
            <a:custGeom>
              <a:avLst/>
              <a:gdLst>
                <a:gd name="T0" fmla="*/ 16 w 62"/>
                <a:gd name="T1" fmla="*/ 0 h 47"/>
                <a:gd name="T2" fmla="*/ 29 w 62"/>
                <a:gd name="T3" fmla="*/ 0 h 47"/>
                <a:gd name="T4" fmla="*/ 16 w 62"/>
                <a:gd name="T5" fmla="*/ 26 h 47"/>
                <a:gd name="T6" fmla="*/ 0 w 62"/>
                <a:gd name="T7" fmla="*/ 0 h 47"/>
                <a:gd name="T8" fmla="*/ 16 w 62"/>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47">
                  <a:moveTo>
                    <a:pt x="31" y="0"/>
                  </a:moveTo>
                  <a:lnTo>
                    <a:pt x="62" y="0"/>
                  </a:lnTo>
                  <a:lnTo>
                    <a:pt x="31" y="47"/>
                  </a:lnTo>
                  <a:lnTo>
                    <a:pt x="0" y="0"/>
                  </a:lnTo>
                  <a:lnTo>
                    <a:pt x="31" y="0"/>
                  </a:lnTo>
                  <a:close/>
                </a:path>
              </a:pathLst>
            </a:custGeom>
            <a:solidFill>
              <a:srgbClr val="000000"/>
            </a:solidFill>
            <a:ln w="36513">
              <a:solidFill>
                <a:srgbClr val="000000"/>
              </a:solidFill>
              <a:prstDash val="solid"/>
              <a:round/>
              <a:headEnd/>
              <a:tailEnd/>
            </a:ln>
          </p:spPr>
          <p:txBody>
            <a:bodyPr/>
            <a:lstStyle/>
            <a:p>
              <a:endParaRPr lang="zh-CN" altLang="en-US"/>
            </a:p>
          </p:txBody>
        </p:sp>
        <p:sp>
          <p:nvSpPr>
            <p:cNvPr id="98338" name="Line 32">
              <a:extLst>
                <a:ext uri="{FF2B5EF4-FFF2-40B4-BE49-F238E27FC236}">
                  <a16:creationId xmlns:a16="http://schemas.microsoft.com/office/drawing/2014/main" id="{4544C9B2-B2AA-A148-9642-0D1D0F583AE8}"/>
                </a:ext>
              </a:extLst>
            </p:cNvPr>
            <p:cNvSpPr>
              <a:spLocks noChangeAspect="1" noChangeShapeType="1"/>
            </p:cNvSpPr>
            <p:nvPr/>
          </p:nvSpPr>
          <p:spPr bwMode="auto">
            <a:xfrm>
              <a:off x="1909" y="1837"/>
              <a:ext cx="1" cy="844"/>
            </a:xfrm>
            <a:prstGeom prst="line">
              <a:avLst/>
            </a:prstGeom>
            <a:noFill/>
            <a:ln w="365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339" name="Rectangle 33">
              <a:extLst>
                <a:ext uri="{FF2B5EF4-FFF2-40B4-BE49-F238E27FC236}">
                  <a16:creationId xmlns:a16="http://schemas.microsoft.com/office/drawing/2014/main" id="{C450D73E-41FF-714D-AF56-2292DC73FCF8}"/>
                </a:ext>
              </a:extLst>
            </p:cNvPr>
            <p:cNvSpPr>
              <a:spLocks noChangeAspect="1" noChangeArrowheads="1"/>
            </p:cNvSpPr>
            <p:nvPr/>
          </p:nvSpPr>
          <p:spPr bwMode="auto">
            <a:xfrm>
              <a:off x="1911" y="1977"/>
              <a:ext cx="1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600" b="0">
                  <a:solidFill>
                    <a:srgbClr val="000000"/>
                  </a:solidFill>
                  <a:latin typeface="Arial" panose="020B0604020202020204" pitchFamily="34" charset="0"/>
                </a:rPr>
                <a:t>1:</a:t>
              </a:r>
              <a:r>
                <a:rPr lang="en-GB" altLang="zh-CN" sz="1600" b="0">
                  <a:solidFill>
                    <a:srgbClr val="000000"/>
                  </a:solidFill>
                  <a:latin typeface="Arial" panose="020B0604020202020204" pitchFamily="34" charset="0"/>
                </a:rPr>
                <a:t>v</a:t>
              </a:r>
              <a:endParaRPr lang="en-GB" altLang="zh-CN" b="0">
                <a:latin typeface="Times" pitchFamily="2" charset="0"/>
              </a:endParaRPr>
            </a:p>
          </p:txBody>
        </p:sp>
        <p:sp>
          <p:nvSpPr>
            <p:cNvPr id="98340" name="Rectangle 34">
              <a:extLst>
                <a:ext uri="{FF2B5EF4-FFF2-40B4-BE49-F238E27FC236}">
                  <a16:creationId xmlns:a16="http://schemas.microsoft.com/office/drawing/2014/main" id="{B4BBCC7B-1937-AD4A-8820-F31F5091456A}"/>
                </a:ext>
              </a:extLst>
            </p:cNvPr>
            <p:cNvSpPr>
              <a:spLocks noChangeAspect="1" noChangeArrowheads="1"/>
            </p:cNvSpPr>
            <p:nvPr/>
          </p:nvSpPr>
          <p:spPr bwMode="auto">
            <a:xfrm>
              <a:off x="1566" y="2540"/>
              <a:ext cx="2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600" b="0">
                  <a:solidFill>
                    <a:srgbClr val="000000"/>
                  </a:solidFill>
                  <a:latin typeface="Arial" panose="020B0604020202020204" pitchFamily="34" charset="0"/>
                </a:rPr>
                <a:t>4:1:</a:t>
              </a:r>
              <a:r>
                <a:rPr lang="en-GB" altLang="zh-CN" sz="1600" b="0">
                  <a:solidFill>
                    <a:srgbClr val="000000"/>
                  </a:solidFill>
                  <a:latin typeface="Arial" panose="020B0604020202020204" pitchFamily="34" charset="0"/>
                </a:rPr>
                <a:t>v</a:t>
              </a:r>
              <a:endParaRPr lang="en-GB" altLang="zh-CN" b="0">
                <a:latin typeface="Times" pitchFamily="2" charset="0"/>
              </a:endParaRPr>
            </a:p>
          </p:txBody>
        </p:sp>
        <p:sp>
          <p:nvSpPr>
            <p:cNvPr id="98341" name="Rectangle 35">
              <a:extLst>
                <a:ext uri="{FF2B5EF4-FFF2-40B4-BE49-F238E27FC236}">
                  <a16:creationId xmlns:a16="http://schemas.microsoft.com/office/drawing/2014/main" id="{A85F82A5-7240-2142-AB3C-87395FB8AE9C}"/>
                </a:ext>
              </a:extLst>
            </p:cNvPr>
            <p:cNvSpPr>
              <a:spLocks noChangeAspect="1" noChangeArrowheads="1"/>
            </p:cNvSpPr>
            <p:nvPr/>
          </p:nvSpPr>
          <p:spPr bwMode="auto">
            <a:xfrm>
              <a:off x="1227" y="2746"/>
              <a:ext cx="278"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600" b="0">
                  <a:solidFill>
                    <a:srgbClr val="000000"/>
                  </a:solidFill>
                  <a:latin typeface="Arial" panose="020B0604020202020204" pitchFamily="34" charset="0"/>
                </a:rPr>
                <a:t>2:1:</a:t>
              </a:r>
              <a:r>
                <a:rPr lang="en-GB" altLang="zh-CN" sz="1600" b="0">
                  <a:solidFill>
                    <a:srgbClr val="000000"/>
                  </a:solidFill>
                  <a:latin typeface="Arial" panose="020B0604020202020204" pitchFamily="34" charset="0"/>
                </a:rPr>
                <a:t>v</a:t>
              </a:r>
              <a:endParaRPr lang="en-GB" altLang="zh-CN" b="0">
                <a:latin typeface="Times" pitchFamily="2" charset="0"/>
              </a:endParaRPr>
            </a:p>
          </p:txBody>
        </p:sp>
        <p:sp>
          <p:nvSpPr>
            <p:cNvPr id="98342" name="Rectangle 36">
              <a:extLst>
                <a:ext uri="{FF2B5EF4-FFF2-40B4-BE49-F238E27FC236}">
                  <a16:creationId xmlns:a16="http://schemas.microsoft.com/office/drawing/2014/main" id="{663285A7-78BD-F049-9D75-DC1B4BEA7C16}"/>
                </a:ext>
              </a:extLst>
            </p:cNvPr>
            <p:cNvSpPr>
              <a:spLocks noChangeAspect="1" noChangeArrowheads="1"/>
            </p:cNvSpPr>
            <p:nvPr/>
          </p:nvSpPr>
          <p:spPr bwMode="auto">
            <a:xfrm>
              <a:off x="2346" y="2746"/>
              <a:ext cx="30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600" b="0">
                  <a:solidFill>
                    <a:srgbClr val="000000"/>
                  </a:solidFill>
                  <a:latin typeface="Arial" panose="020B0604020202020204" pitchFamily="34" charset="0"/>
                </a:rPr>
                <a:t>3:1:</a:t>
              </a:r>
              <a:r>
                <a:rPr lang="en-GB" altLang="zh-CN" sz="1600" b="0">
                  <a:solidFill>
                    <a:srgbClr val="000000"/>
                  </a:solidFill>
                  <a:latin typeface="Arial" panose="020B0604020202020204" pitchFamily="34" charset="0"/>
                </a:rPr>
                <a:t>w</a:t>
              </a:r>
              <a:endParaRPr lang="en-GB" altLang="zh-CN" b="0">
                <a:latin typeface="Times" pitchFamily="2" charset="0"/>
              </a:endParaRPr>
            </a:p>
          </p:txBody>
        </p:sp>
        <p:sp>
          <p:nvSpPr>
            <p:cNvPr id="98343" name="Freeform 37">
              <a:extLst>
                <a:ext uri="{FF2B5EF4-FFF2-40B4-BE49-F238E27FC236}">
                  <a16:creationId xmlns:a16="http://schemas.microsoft.com/office/drawing/2014/main" id="{28D38B7D-B003-754F-90E3-A0A5A56C81E4}"/>
                </a:ext>
              </a:extLst>
            </p:cNvPr>
            <p:cNvSpPr>
              <a:spLocks noChangeAspect="1"/>
            </p:cNvSpPr>
            <p:nvPr/>
          </p:nvSpPr>
          <p:spPr bwMode="auto">
            <a:xfrm>
              <a:off x="2338" y="2503"/>
              <a:ext cx="60" cy="60"/>
            </a:xfrm>
            <a:custGeom>
              <a:avLst/>
              <a:gdLst>
                <a:gd name="T0" fmla="*/ 16 w 62"/>
                <a:gd name="T1" fmla="*/ 31 h 62"/>
                <a:gd name="T2" fmla="*/ 0 w 62"/>
                <a:gd name="T3" fmla="*/ 15 h 62"/>
                <a:gd name="T4" fmla="*/ 39 w 62"/>
                <a:gd name="T5" fmla="*/ 0 h 62"/>
                <a:gd name="T6" fmla="*/ 31 w 62"/>
                <a:gd name="T7" fmla="*/ 39 h 62"/>
                <a:gd name="T8" fmla="*/ 16 w 62"/>
                <a:gd name="T9" fmla="*/ 31 h 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62">
                  <a:moveTo>
                    <a:pt x="31" y="46"/>
                  </a:moveTo>
                  <a:lnTo>
                    <a:pt x="0" y="15"/>
                  </a:lnTo>
                  <a:lnTo>
                    <a:pt x="62" y="0"/>
                  </a:lnTo>
                  <a:lnTo>
                    <a:pt x="47" y="62"/>
                  </a:lnTo>
                  <a:lnTo>
                    <a:pt x="31" y="46"/>
                  </a:lnTo>
                  <a:close/>
                </a:path>
              </a:pathLst>
            </a:custGeom>
            <a:solidFill>
              <a:srgbClr val="000000"/>
            </a:solidFill>
            <a:ln w="36513">
              <a:solidFill>
                <a:srgbClr val="000000"/>
              </a:solidFill>
              <a:prstDash val="solid"/>
              <a:round/>
              <a:headEnd/>
              <a:tailEnd/>
            </a:ln>
          </p:spPr>
          <p:txBody>
            <a:bodyPr/>
            <a:lstStyle/>
            <a:p>
              <a:endParaRPr lang="zh-CN" altLang="en-US"/>
            </a:p>
          </p:txBody>
        </p:sp>
        <p:sp>
          <p:nvSpPr>
            <p:cNvPr id="98344" name="Line 38">
              <a:extLst>
                <a:ext uri="{FF2B5EF4-FFF2-40B4-BE49-F238E27FC236}">
                  <a16:creationId xmlns:a16="http://schemas.microsoft.com/office/drawing/2014/main" id="{13194787-B7D5-EB48-8693-E39FC0BE6F18}"/>
                </a:ext>
              </a:extLst>
            </p:cNvPr>
            <p:cNvSpPr>
              <a:spLocks noChangeAspect="1" noChangeShapeType="1"/>
            </p:cNvSpPr>
            <p:nvPr/>
          </p:nvSpPr>
          <p:spPr bwMode="auto">
            <a:xfrm flipV="1">
              <a:off x="2072" y="2548"/>
              <a:ext cx="281" cy="281"/>
            </a:xfrm>
            <a:prstGeom prst="line">
              <a:avLst/>
            </a:prstGeom>
            <a:noFill/>
            <a:ln w="365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345" name="Freeform 39">
              <a:extLst>
                <a:ext uri="{FF2B5EF4-FFF2-40B4-BE49-F238E27FC236}">
                  <a16:creationId xmlns:a16="http://schemas.microsoft.com/office/drawing/2014/main" id="{C4E8A8DB-E2E5-B446-9A06-846612C5563E}"/>
                </a:ext>
              </a:extLst>
            </p:cNvPr>
            <p:cNvSpPr>
              <a:spLocks noChangeAspect="1"/>
            </p:cNvSpPr>
            <p:nvPr/>
          </p:nvSpPr>
          <p:spPr bwMode="auto">
            <a:xfrm>
              <a:off x="2130" y="2859"/>
              <a:ext cx="60" cy="59"/>
            </a:xfrm>
            <a:custGeom>
              <a:avLst/>
              <a:gdLst>
                <a:gd name="T0" fmla="*/ 16 w 62"/>
                <a:gd name="T1" fmla="*/ 10 h 62"/>
                <a:gd name="T2" fmla="*/ 39 w 62"/>
                <a:gd name="T3" fmla="*/ 23 h 62"/>
                <a:gd name="T4" fmla="*/ 0 w 62"/>
                <a:gd name="T5" fmla="*/ 29 h 62"/>
                <a:gd name="T6" fmla="*/ 15 w 62"/>
                <a:gd name="T7" fmla="*/ 0 h 62"/>
                <a:gd name="T8" fmla="*/ 16 w 62"/>
                <a:gd name="T9" fmla="*/ 10 h 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62">
                  <a:moveTo>
                    <a:pt x="31" y="16"/>
                  </a:moveTo>
                  <a:lnTo>
                    <a:pt x="62" y="46"/>
                  </a:lnTo>
                  <a:lnTo>
                    <a:pt x="0" y="62"/>
                  </a:lnTo>
                  <a:lnTo>
                    <a:pt x="16" y="0"/>
                  </a:lnTo>
                  <a:lnTo>
                    <a:pt x="31" y="16"/>
                  </a:lnTo>
                  <a:close/>
                </a:path>
              </a:pathLst>
            </a:custGeom>
            <a:solidFill>
              <a:srgbClr val="000000"/>
            </a:solidFill>
            <a:ln w="36513">
              <a:solidFill>
                <a:srgbClr val="000000"/>
              </a:solidFill>
              <a:prstDash val="solid"/>
              <a:round/>
              <a:headEnd/>
              <a:tailEnd/>
            </a:ln>
          </p:spPr>
          <p:txBody>
            <a:bodyPr/>
            <a:lstStyle/>
            <a:p>
              <a:endParaRPr lang="zh-CN" altLang="en-US"/>
            </a:p>
          </p:txBody>
        </p:sp>
        <p:sp>
          <p:nvSpPr>
            <p:cNvPr id="98346" name="Line 40">
              <a:extLst>
                <a:ext uri="{FF2B5EF4-FFF2-40B4-BE49-F238E27FC236}">
                  <a16:creationId xmlns:a16="http://schemas.microsoft.com/office/drawing/2014/main" id="{3D27110C-8D4B-DA41-904C-7EC94241DDA1}"/>
                </a:ext>
              </a:extLst>
            </p:cNvPr>
            <p:cNvSpPr>
              <a:spLocks noChangeAspect="1" noChangeShapeType="1"/>
            </p:cNvSpPr>
            <p:nvPr/>
          </p:nvSpPr>
          <p:spPr bwMode="auto">
            <a:xfrm flipH="1">
              <a:off x="2160" y="2533"/>
              <a:ext cx="341" cy="341"/>
            </a:xfrm>
            <a:prstGeom prst="line">
              <a:avLst/>
            </a:prstGeom>
            <a:noFill/>
            <a:ln w="365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347" name="Rectangle 41">
              <a:extLst>
                <a:ext uri="{FF2B5EF4-FFF2-40B4-BE49-F238E27FC236}">
                  <a16:creationId xmlns:a16="http://schemas.microsoft.com/office/drawing/2014/main" id="{2928AB7C-C7D1-E34F-9746-2EA7E8B7ED98}"/>
                </a:ext>
              </a:extLst>
            </p:cNvPr>
            <p:cNvSpPr>
              <a:spLocks noChangeAspect="1" noChangeArrowheads="1"/>
            </p:cNvSpPr>
            <p:nvPr/>
          </p:nvSpPr>
          <p:spPr bwMode="auto">
            <a:xfrm>
              <a:off x="1981" y="2540"/>
              <a:ext cx="2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600" b="0">
                  <a:solidFill>
                    <a:srgbClr val="000000"/>
                  </a:solidFill>
                  <a:latin typeface="Arial" panose="020B0604020202020204" pitchFamily="34" charset="0"/>
                </a:rPr>
                <a:t>4:1:</a:t>
              </a:r>
              <a:r>
                <a:rPr lang="en-GB" altLang="zh-CN" sz="1600" b="0">
                  <a:solidFill>
                    <a:srgbClr val="000000"/>
                  </a:solidFill>
                  <a:latin typeface="Arial" panose="020B0604020202020204" pitchFamily="34" charset="0"/>
                </a:rPr>
                <a:t>v</a:t>
              </a:r>
              <a:endParaRPr lang="en-GB" altLang="zh-CN" b="0">
                <a:latin typeface="Times" pitchFamily="2" charset="0"/>
              </a:endParaRPr>
            </a:p>
          </p:txBody>
        </p:sp>
        <p:sp>
          <p:nvSpPr>
            <p:cNvPr id="98348" name="Freeform 42">
              <a:extLst>
                <a:ext uri="{FF2B5EF4-FFF2-40B4-BE49-F238E27FC236}">
                  <a16:creationId xmlns:a16="http://schemas.microsoft.com/office/drawing/2014/main" id="{2244C50D-43CD-E84E-8071-04AF0C11715C}"/>
                </a:ext>
              </a:extLst>
            </p:cNvPr>
            <p:cNvSpPr>
              <a:spLocks noChangeAspect="1"/>
            </p:cNvSpPr>
            <p:nvPr/>
          </p:nvSpPr>
          <p:spPr bwMode="auto">
            <a:xfrm>
              <a:off x="1404" y="2503"/>
              <a:ext cx="74" cy="60"/>
            </a:xfrm>
            <a:custGeom>
              <a:avLst/>
              <a:gdLst>
                <a:gd name="T0" fmla="*/ 27 w 77"/>
                <a:gd name="T1" fmla="*/ 16 h 62"/>
                <a:gd name="T2" fmla="*/ 16 w 77"/>
                <a:gd name="T3" fmla="*/ 39 h 62"/>
                <a:gd name="T4" fmla="*/ 0 w 77"/>
                <a:gd name="T5" fmla="*/ 0 h 62"/>
                <a:gd name="T6" fmla="*/ 42 w 77"/>
                <a:gd name="T7" fmla="*/ 15 h 62"/>
                <a:gd name="T8" fmla="*/ 27 w 77"/>
                <a:gd name="T9" fmla="*/ 16 h 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62">
                  <a:moveTo>
                    <a:pt x="47" y="31"/>
                  </a:moveTo>
                  <a:lnTo>
                    <a:pt x="31" y="62"/>
                  </a:lnTo>
                  <a:lnTo>
                    <a:pt x="0" y="0"/>
                  </a:lnTo>
                  <a:lnTo>
                    <a:pt x="77" y="15"/>
                  </a:lnTo>
                  <a:lnTo>
                    <a:pt x="47" y="31"/>
                  </a:lnTo>
                  <a:close/>
                </a:path>
              </a:pathLst>
            </a:custGeom>
            <a:solidFill>
              <a:srgbClr val="000000"/>
            </a:solidFill>
            <a:ln w="36513">
              <a:solidFill>
                <a:srgbClr val="000000"/>
              </a:solidFill>
              <a:prstDash val="solid"/>
              <a:round/>
              <a:headEnd/>
              <a:tailEnd/>
            </a:ln>
          </p:spPr>
          <p:txBody>
            <a:bodyPr/>
            <a:lstStyle/>
            <a:p>
              <a:endParaRPr lang="zh-CN" altLang="en-US"/>
            </a:p>
          </p:txBody>
        </p:sp>
        <p:sp>
          <p:nvSpPr>
            <p:cNvPr id="98349" name="Line 43">
              <a:extLst>
                <a:ext uri="{FF2B5EF4-FFF2-40B4-BE49-F238E27FC236}">
                  <a16:creationId xmlns:a16="http://schemas.microsoft.com/office/drawing/2014/main" id="{54AEDE53-45D6-D942-AD6D-B0E6D1CD0995}"/>
                </a:ext>
              </a:extLst>
            </p:cNvPr>
            <p:cNvSpPr>
              <a:spLocks noChangeAspect="1" noChangeShapeType="1"/>
            </p:cNvSpPr>
            <p:nvPr/>
          </p:nvSpPr>
          <p:spPr bwMode="auto">
            <a:xfrm flipH="1" flipV="1">
              <a:off x="1449" y="2548"/>
              <a:ext cx="296" cy="281"/>
            </a:xfrm>
            <a:prstGeom prst="line">
              <a:avLst/>
            </a:prstGeom>
            <a:noFill/>
            <a:ln w="365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350" name="Freeform 44">
              <a:extLst>
                <a:ext uri="{FF2B5EF4-FFF2-40B4-BE49-F238E27FC236}">
                  <a16:creationId xmlns:a16="http://schemas.microsoft.com/office/drawing/2014/main" id="{0ABE9552-45CE-514E-9349-8AC3FAF60F73}"/>
                </a:ext>
              </a:extLst>
            </p:cNvPr>
            <p:cNvSpPr>
              <a:spLocks noChangeAspect="1"/>
            </p:cNvSpPr>
            <p:nvPr/>
          </p:nvSpPr>
          <p:spPr bwMode="auto">
            <a:xfrm>
              <a:off x="1627" y="2859"/>
              <a:ext cx="59" cy="59"/>
            </a:xfrm>
            <a:custGeom>
              <a:avLst/>
              <a:gdLst>
                <a:gd name="T0" fmla="*/ 16 w 61"/>
                <a:gd name="T1" fmla="*/ 10 h 62"/>
                <a:gd name="T2" fmla="*/ 30 w 61"/>
                <a:gd name="T3" fmla="*/ 0 h 62"/>
                <a:gd name="T4" fmla="*/ 38 w 61"/>
                <a:gd name="T5" fmla="*/ 29 h 62"/>
                <a:gd name="T6" fmla="*/ 0 w 61"/>
                <a:gd name="T7" fmla="*/ 23 h 62"/>
                <a:gd name="T8" fmla="*/ 16 w 61"/>
                <a:gd name="T9" fmla="*/ 10 h 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 h="62">
                  <a:moveTo>
                    <a:pt x="31" y="16"/>
                  </a:moveTo>
                  <a:lnTo>
                    <a:pt x="46" y="0"/>
                  </a:lnTo>
                  <a:lnTo>
                    <a:pt x="61" y="62"/>
                  </a:lnTo>
                  <a:lnTo>
                    <a:pt x="0" y="46"/>
                  </a:lnTo>
                  <a:lnTo>
                    <a:pt x="31" y="16"/>
                  </a:lnTo>
                  <a:close/>
                </a:path>
              </a:pathLst>
            </a:custGeom>
            <a:solidFill>
              <a:srgbClr val="000000"/>
            </a:solidFill>
            <a:ln w="36513">
              <a:solidFill>
                <a:srgbClr val="000000"/>
              </a:solidFill>
              <a:prstDash val="solid"/>
              <a:round/>
              <a:headEnd/>
              <a:tailEnd/>
            </a:ln>
          </p:spPr>
          <p:txBody>
            <a:bodyPr/>
            <a:lstStyle/>
            <a:p>
              <a:endParaRPr lang="zh-CN" altLang="en-US"/>
            </a:p>
          </p:txBody>
        </p:sp>
        <p:sp>
          <p:nvSpPr>
            <p:cNvPr id="98351" name="Line 45">
              <a:extLst>
                <a:ext uri="{FF2B5EF4-FFF2-40B4-BE49-F238E27FC236}">
                  <a16:creationId xmlns:a16="http://schemas.microsoft.com/office/drawing/2014/main" id="{956A89DB-0D75-484F-8BDA-19E98927AD07}"/>
                </a:ext>
              </a:extLst>
            </p:cNvPr>
            <p:cNvSpPr>
              <a:spLocks noChangeAspect="1" noChangeShapeType="1"/>
            </p:cNvSpPr>
            <p:nvPr/>
          </p:nvSpPr>
          <p:spPr bwMode="auto">
            <a:xfrm>
              <a:off x="1316" y="2533"/>
              <a:ext cx="341" cy="341"/>
            </a:xfrm>
            <a:prstGeom prst="line">
              <a:avLst/>
            </a:prstGeom>
            <a:noFill/>
            <a:ln w="365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352" name="Rectangle 46">
              <a:extLst>
                <a:ext uri="{FF2B5EF4-FFF2-40B4-BE49-F238E27FC236}">
                  <a16:creationId xmlns:a16="http://schemas.microsoft.com/office/drawing/2014/main" id="{314A9972-8BE7-C443-A50B-DFCBE7F0E608}"/>
                </a:ext>
              </a:extLst>
            </p:cNvPr>
            <p:cNvSpPr>
              <a:spLocks noChangeAspect="1" noChangeArrowheads="1"/>
            </p:cNvSpPr>
            <p:nvPr/>
          </p:nvSpPr>
          <p:spPr bwMode="auto">
            <a:xfrm>
              <a:off x="3351" y="1413"/>
              <a:ext cx="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en-GB" altLang="zh-CN" sz="2000" b="0" i="1">
                  <a:solidFill>
                    <a:srgbClr val="000000"/>
                  </a:solidFill>
                  <a:latin typeface="Arial" panose="020B0604020202020204" pitchFamily="34" charset="0"/>
                </a:rPr>
                <a:t>p</a:t>
              </a:r>
              <a:endParaRPr lang="en-GB" altLang="zh-CN" b="0">
                <a:latin typeface="Arial" panose="020B0604020202020204" pitchFamily="34" charset="0"/>
              </a:endParaRPr>
            </a:p>
          </p:txBody>
        </p:sp>
        <p:sp>
          <p:nvSpPr>
            <p:cNvPr id="98353" name="Rectangle 47">
              <a:extLst>
                <a:ext uri="{FF2B5EF4-FFF2-40B4-BE49-F238E27FC236}">
                  <a16:creationId xmlns:a16="http://schemas.microsoft.com/office/drawing/2014/main" id="{B350278A-6A62-7847-90A1-C1DFA2132AFA}"/>
                </a:ext>
              </a:extLst>
            </p:cNvPr>
            <p:cNvSpPr>
              <a:spLocks noChangeAspect="1" noChangeArrowheads="1"/>
            </p:cNvSpPr>
            <p:nvPr/>
          </p:nvSpPr>
          <p:spPr bwMode="auto">
            <a:xfrm>
              <a:off x="3426" y="1498"/>
              <a:ext cx="87"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300" b="0">
                  <a:solidFill>
                    <a:srgbClr val="000000"/>
                  </a:solidFill>
                  <a:latin typeface="Arial" panose="020B0604020202020204" pitchFamily="34" charset="0"/>
                </a:rPr>
                <a:t>1 </a:t>
              </a:r>
              <a:endParaRPr lang="zh-CN" altLang="en-GB" b="0">
                <a:latin typeface="Times" pitchFamily="2" charset="0"/>
              </a:endParaRPr>
            </a:p>
          </p:txBody>
        </p:sp>
        <p:sp>
          <p:nvSpPr>
            <p:cNvPr id="98354" name="Rectangle 48">
              <a:extLst>
                <a:ext uri="{FF2B5EF4-FFF2-40B4-BE49-F238E27FC236}">
                  <a16:creationId xmlns:a16="http://schemas.microsoft.com/office/drawing/2014/main" id="{F1111171-1EA4-B743-A5B1-BA6EA51AD8F3}"/>
                </a:ext>
              </a:extLst>
            </p:cNvPr>
            <p:cNvSpPr>
              <a:spLocks noChangeAspect="1" noChangeArrowheads="1"/>
            </p:cNvSpPr>
            <p:nvPr/>
          </p:nvSpPr>
          <p:spPr bwMode="auto">
            <a:xfrm>
              <a:off x="3504" y="1443"/>
              <a:ext cx="34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600" b="0">
                  <a:solidFill>
                    <a:srgbClr val="000000"/>
                  </a:solidFill>
                  <a:latin typeface="Arial" panose="020B0604020202020204" pitchFamily="34" charset="0"/>
                </a:rPr>
                <a:t>(司令</a:t>
              </a:r>
              <a:r>
                <a:rPr lang="en-GB" altLang="zh-CN" sz="1600" b="0">
                  <a:solidFill>
                    <a:srgbClr val="000000"/>
                  </a:solidFill>
                  <a:latin typeface="Arial" panose="020B0604020202020204" pitchFamily="34" charset="0"/>
                </a:rPr>
                <a:t>)</a:t>
              </a:r>
              <a:endParaRPr lang="en-GB" altLang="zh-CN" b="0">
                <a:latin typeface="Times" pitchFamily="2" charset="0"/>
              </a:endParaRPr>
            </a:p>
          </p:txBody>
        </p:sp>
        <p:sp>
          <p:nvSpPr>
            <p:cNvPr id="98355" name="Rectangle 49">
              <a:extLst>
                <a:ext uri="{FF2B5EF4-FFF2-40B4-BE49-F238E27FC236}">
                  <a16:creationId xmlns:a16="http://schemas.microsoft.com/office/drawing/2014/main" id="{B5C2533B-82C9-DC48-9221-01E2906857A6}"/>
                </a:ext>
              </a:extLst>
            </p:cNvPr>
            <p:cNvSpPr>
              <a:spLocks noChangeAspect="1" noChangeArrowheads="1"/>
            </p:cNvSpPr>
            <p:nvPr/>
          </p:nvSpPr>
          <p:spPr bwMode="auto">
            <a:xfrm>
              <a:off x="3446" y="2230"/>
              <a:ext cx="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en-GB" altLang="zh-CN" sz="2000" b="0" i="1">
                  <a:solidFill>
                    <a:srgbClr val="000000"/>
                  </a:solidFill>
                  <a:latin typeface="Arial" panose="020B0604020202020204" pitchFamily="34" charset="0"/>
                </a:rPr>
                <a:t>p</a:t>
              </a:r>
              <a:endParaRPr lang="en-GB" altLang="zh-CN" b="0">
                <a:latin typeface="Arial" panose="020B0604020202020204" pitchFamily="34" charset="0"/>
              </a:endParaRPr>
            </a:p>
          </p:txBody>
        </p:sp>
        <p:sp>
          <p:nvSpPr>
            <p:cNvPr id="98356" name="Rectangle 50">
              <a:extLst>
                <a:ext uri="{FF2B5EF4-FFF2-40B4-BE49-F238E27FC236}">
                  <a16:creationId xmlns:a16="http://schemas.microsoft.com/office/drawing/2014/main" id="{A83A3BA7-A3A3-8A42-882C-8F93BEA479A9}"/>
                </a:ext>
              </a:extLst>
            </p:cNvPr>
            <p:cNvSpPr>
              <a:spLocks noChangeAspect="1" noChangeArrowheads="1"/>
            </p:cNvSpPr>
            <p:nvPr/>
          </p:nvSpPr>
          <p:spPr bwMode="auto">
            <a:xfrm>
              <a:off x="3520" y="2313"/>
              <a:ext cx="5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300" b="0">
                  <a:solidFill>
                    <a:srgbClr val="000000"/>
                  </a:solidFill>
                  <a:latin typeface="Arial" panose="020B0604020202020204" pitchFamily="34" charset="0"/>
                </a:rPr>
                <a:t>2</a:t>
              </a:r>
              <a:endParaRPr lang="zh-CN" altLang="en-GB" b="0">
                <a:latin typeface="Times" pitchFamily="2" charset="0"/>
              </a:endParaRPr>
            </a:p>
          </p:txBody>
        </p:sp>
        <p:sp>
          <p:nvSpPr>
            <p:cNvPr id="98357" name="Rectangle 51">
              <a:extLst>
                <a:ext uri="{FF2B5EF4-FFF2-40B4-BE49-F238E27FC236}">
                  <a16:creationId xmlns:a16="http://schemas.microsoft.com/office/drawing/2014/main" id="{CE1A6F7C-2A5E-B140-9D25-957697561CA2}"/>
                </a:ext>
              </a:extLst>
            </p:cNvPr>
            <p:cNvSpPr>
              <a:spLocks noChangeAspect="1" noChangeArrowheads="1"/>
            </p:cNvSpPr>
            <p:nvPr/>
          </p:nvSpPr>
          <p:spPr bwMode="auto">
            <a:xfrm>
              <a:off x="5613" y="2230"/>
              <a:ext cx="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en-GB" altLang="zh-CN" sz="2000" b="0" i="1">
                  <a:solidFill>
                    <a:srgbClr val="000000"/>
                  </a:solidFill>
                  <a:latin typeface="Arial" panose="020B0604020202020204" pitchFamily="34" charset="0"/>
                </a:rPr>
                <a:t>p</a:t>
              </a:r>
              <a:endParaRPr lang="en-GB" altLang="zh-CN" b="0">
                <a:latin typeface="Arial" panose="020B0604020202020204" pitchFamily="34" charset="0"/>
              </a:endParaRPr>
            </a:p>
          </p:txBody>
        </p:sp>
        <p:sp>
          <p:nvSpPr>
            <p:cNvPr id="98358" name="Rectangle 52">
              <a:extLst>
                <a:ext uri="{FF2B5EF4-FFF2-40B4-BE49-F238E27FC236}">
                  <a16:creationId xmlns:a16="http://schemas.microsoft.com/office/drawing/2014/main" id="{121C9290-C88C-9845-BAEE-6277D860ADDB}"/>
                </a:ext>
              </a:extLst>
            </p:cNvPr>
            <p:cNvSpPr>
              <a:spLocks noChangeAspect="1" noChangeArrowheads="1"/>
            </p:cNvSpPr>
            <p:nvPr/>
          </p:nvSpPr>
          <p:spPr bwMode="auto">
            <a:xfrm>
              <a:off x="5688" y="2313"/>
              <a:ext cx="59"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300" b="0">
                  <a:solidFill>
                    <a:srgbClr val="000000"/>
                  </a:solidFill>
                  <a:latin typeface="Arial" panose="020B0604020202020204" pitchFamily="34" charset="0"/>
                </a:rPr>
                <a:t>3</a:t>
              </a:r>
              <a:endParaRPr lang="zh-CN" altLang="en-GB" b="0">
                <a:latin typeface="Times" pitchFamily="2" charset="0"/>
              </a:endParaRPr>
            </a:p>
          </p:txBody>
        </p:sp>
        <p:sp>
          <p:nvSpPr>
            <p:cNvPr id="98359" name="Oval 53">
              <a:extLst>
                <a:ext uri="{FF2B5EF4-FFF2-40B4-BE49-F238E27FC236}">
                  <a16:creationId xmlns:a16="http://schemas.microsoft.com/office/drawing/2014/main" id="{9357B7D3-E18E-6C44-B412-2EAEBBDC379F}"/>
                </a:ext>
              </a:extLst>
            </p:cNvPr>
            <p:cNvSpPr>
              <a:spLocks noChangeAspect="1" noChangeArrowheads="1"/>
            </p:cNvSpPr>
            <p:nvPr/>
          </p:nvSpPr>
          <p:spPr bwMode="auto">
            <a:xfrm>
              <a:off x="4339" y="1377"/>
              <a:ext cx="504" cy="504"/>
            </a:xfrm>
            <a:prstGeom prst="ellipse">
              <a:avLst/>
            </a:prstGeom>
            <a:solidFill>
              <a:srgbClr val="808080"/>
            </a:solidFill>
            <a:ln w="36576">
              <a:solidFill>
                <a:srgbClr val="808080"/>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98360" name="Oval 54">
              <a:extLst>
                <a:ext uri="{FF2B5EF4-FFF2-40B4-BE49-F238E27FC236}">
                  <a16:creationId xmlns:a16="http://schemas.microsoft.com/office/drawing/2014/main" id="{35BE2D61-CCE6-5345-A4A5-B3B337510859}"/>
                </a:ext>
              </a:extLst>
            </p:cNvPr>
            <p:cNvSpPr>
              <a:spLocks noChangeAspect="1" noChangeArrowheads="1"/>
            </p:cNvSpPr>
            <p:nvPr/>
          </p:nvSpPr>
          <p:spPr bwMode="auto">
            <a:xfrm>
              <a:off x="3672" y="2059"/>
              <a:ext cx="504" cy="504"/>
            </a:xfrm>
            <a:prstGeom prst="ellipse">
              <a:avLst/>
            </a:prstGeom>
            <a:solidFill>
              <a:srgbClr val="FFFFFF"/>
            </a:solidFill>
            <a:ln w="36513">
              <a:solidFill>
                <a:srgbClr val="000000"/>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98361" name="Oval 55">
              <a:extLst>
                <a:ext uri="{FF2B5EF4-FFF2-40B4-BE49-F238E27FC236}">
                  <a16:creationId xmlns:a16="http://schemas.microsoft.com/office/drawing/2014/main" id="{C6594DD0-B9B0-414E-A6DF-1525139756A5}"/>
                </a:ext>
              </a:extLst>
            </p:cNvPr>
            <p:cNvSpPr>
              <a:spLocks noChangeAspect="1" noChangeArrowheads="1"/>
            </p:cNvSpPr>
            <p:nvPr/>
          </p:nvSpPr>
          <p:spPr bwMode="auto">
            <a:xfrm>
              <a:off x="5021" y="2059"/>
              <a:ext cx="504" cy="504"/>
            </a:xfrm>
            <a:prstGeom prst="ellipse">
              <a:avLst/>
            </a:prstGeom>
            <a:solidFill>
              <a:srgbClr val="FFFFFF"/>
            </a:solidFill>
            <a:ln w="36513">
              <a:solidFill>
                <a:srgbClr val="000000"/>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98362" name="Freeform 56">
              <a:extLst>
                <a:ext uri="{FF2B5EF4-FFF2-40B4-BE49-F238E27FC236}">
                  <a16:creationId xmlns:a16="http://schemas.microsoft.com/office/drawing/2014/main" id="{4D81C2C1-A430-AA4D-83F8-42D6D24708FB}"/>
                </a:ext>
              </a:extLst>
            </p:cNvPr>
            <p:cNvSpPr>
              <a:spLocks noChangeAspect="1"/>
            </p:cNvSpPr>
            <p:nvPr/>
          </p:nvSpPr>
          <p:spPr bwMode="auto">
            <a:xfrm>
              <a:off x="4103" y="2073"/>
              <a:ext cx="58" cy="60"/>
            </a:xfrm>
            <a:custGeom>
              <a:avLst/>
              <a:gdLst>
                <a:gd name="T0" fmla="*/ 23 w 61"/>
                <a:gd name="T1" fmla="*/ 15 h 62"/>
                <a:gd name="T2" fmla="*/ 28 w 61"/>
                <a:gd name="T3" fmla="*/ 31 h 62"/>
                <a:gd name="T4" fmla="*/ 0 w 61"/>
                <a:gd name="T5" fmla="*/ 39 h 62"/>
                <a:gd name="T6" fmla="*/ 10 w 61"/>
                <a:gd name="T7" fmla="*/ 0 h 62"/>
                <a:gd name="T8" fmla="*/ 23 w 61"/>
                <a:gd name="T9" fmla="*/ 15 h 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 h="62">
                  <a:moveTo>
                    <a:pt x="46" y="16"/>
                  </a:moveTo>
                  <a:lnTo>
                    <a:pt x="61" y="47"/>
                  </a:lnTo>
                  <a:lnTo>
                    <a:pt x="0" y="62"/>
                  </a:lnTo>
                  <a:lnTo>
                    <a:pt x="15" y="0"/>
                  </a:lnTo>
                  <a:lnTo>
                    <a:pt x="46" y="16"/>
                  </a:lnTo>
                  <a:close/>
                </a:path>
              </a:pathLst>
            </a:custGeom>
            <a:solidFill>
              <a:srgbClr val="000000"/>
            </a:solidFill>
            <a:ln w="36513">
              <a:solidFill>
                <a:srgbClr val="000000"/>
              </a:solidFill>
              <a:prstDash val="solid"/>
              <a:round/>
              <a:headEnd/>
              <a:tailEnd/>
            </a:ln>
          </p:spPr>
          <p:txBody>
            <a:bodyPr/>
            <a:lstStyle/>
            <a:p>
              <a:endParaRPr lang="zh-CN" altLang="en-US"/>
            </a:p>
          </p:txBody>
        </p:sp>
        <p:sp>
          <p:nvSpPr>
            <p:cNvPr id="98363" name="Line 57">
              <a:extLst>
                <a:ext uri="{FF2B5EF4-FFF2-40B4-BE49-F238E27FC236}">
                  <a16:creationId xmlns:a16="http://schemas.microsoft.com/office/drawing/2014/main" id="{D9DAA56A-97C1-9D42-AA70-8432F3AC6AA9}"/>
                </a:ext>
              </a:extLst>
            </p:cNvPr>
            <p:cNvSpPr>
              <a:spLocks noChangeAspect="1" noChangeShapeType="1"/>
            </p:cNvSpPr>
            <p:nvPr/>
          </p:nvSpPr>
          <p:spPr bwMode="auto">
            <a:xfrm flipH="1">
              <a:off x="4147" y="1807"/>
              <a:ext cx="281" cy="282"/>
            </a:xfrm>
            <a:prstGeom prst="line">
              <a:avLst/>
            </a:prstGeom>
            <a:noFill/>
            <a:ln w="365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364" name="Freeform 58">
              <a:extLst>
                <a:ext uri="{FF2B5EF4-FFF2-40B4-BE49-F238E27FC236}">
                  <a16:creationId xmlns:a16="http://schemas.microsoft.com/office/drawing/2014/main" id="{450E2C8A-0FC0-6D47-A221-1E0D398453AC}"/>
                </a:ext>
              </a:extLst>
            </p:cNvPr>
            <p:cNvSpPr>
              <a:spLocks noChangeAspect="1"/>
            </p:cNvSpPr>
            <p:nvPr/>
          </p:nvSpPr>
          <p:spPr bwMode="auto">
            <a:xfrm>
              <a:off x="5036" y="2073"/>
              <a:ext cx="59" cy="60"/>
            </a:xfrm>
            <a:custGeom>
              <a:avLst/>
              <a:gdLst>
                <a:gd name="T0" fmla="*/ 15 w 61"/>
                <a:gd name="T1" fmla="*/ 15 h 62"/>
                <a:gd name="T2" fmla="*/ 30 w 61"/>
                <a:gd name="T3" fmla="*/ 0 h 62"/>
                <a:gd name="T4" fmla="*/ 38 w 61"/>
                <a:gd name="T5" fmla="*/ 39 h 62"/>
                <a:gd name="T6" fmla="*/ 0 w 61"/>
                <a:gd name="T7" fmla="*/ 31 h 62"/>
                <a:gd name="T8" fmla="*/ 15 w 61"/>
                <a:gd name="T9" fmla="*/ 15 h 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 h="62">
                  <a:moveTo>
                    <a:pt x="15" y="16"/>
                  </a:moveTo>
                  <a:lnTo>
                    <a:pt x="46" y="0"/>
                  </a:lnTo>
                  <a:lnTo>
                    <a:pt x="61" y="62"/>
                  </a:lnTo>
                  <a:lnTo>
                    <a:pt x="0" y="47"/>
                  </a:lnTo>
                  <a:lnTo>
                    <a:pt x="15" y="16"/>
                  </a:lnTo>
                  <a:close/>
                </a:path>
              </a:pathLst>
            </a:custGeom>
            <a:solidFill>
              <a:srgbClr val="000000"/>
            </a:solidFill>
            <a:ln w="36513">
              <a:solidFill>
                <a:srgbClr val="000000"/>
              </a:solidFill>
              <a:prstDash val="solid"/>
              <a:round/>
              <a:headEnd/>
              <a:tailEnd/>
            </a:ln>
          </p:spPr>
          <p:txBody>
            <a:bodyPr/>
            <a:lstStyle/>
            <a:p>
              <a:endParaRPr lang="zh-CN" altLang="en-US"/>
            </a:p>
          </p:txBody>
        </p:sp>
        <p:sp>
          <p:nvSpPr>
            <p:cNvPr id="98365" name="Line 59">
              <a:extLst>
                <a:ext uri="{FF2B5EF4-FFF2-40B4-BE49-F238E27FC236}">
                  <a16:creationId xmlns:a16="http://schemas.microsoft.com/office/drawing/2014/main" id="{54D32CF7-AEF7-B045-858E-60C0199520EC}"/>
                </a:ext>
              </a:extLst>
            </p:cNvPr>
            <p:cNvSpPr>
              <a:spLocks noChangeAspect="1" noChangeShapeType="1"/>
            </p:cNvSpPr>
            <p:nvPr/>
          </p:nvSpPr>
          <p:spPr bwMode="auto">
            <a:xfrm>
              <a:off x="4769" y="1807"/>
              <a:ext cx="282" cy="282"/>
            </a:xfrm>
            <a:prstGeom prst="line">
              <a:avLst/>
            </a:prstGeom>
            <a:noFill/>
            <a:ln w="365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366" name="Freeform 60">
              <a:extLst>
                <a:ext uri="{FF2B5EF4-FFF2-40B4-BE49-F238E27FC236}">
                  <a16:creationId xmlns:a16="http://schemas.microsoft.com/office/drawing/2014/main" id="{59D52AAE-5771-124A-966F-B3172F1A6D8B}"/>
                </a:ext>
              </a:extLst>
            </p:cNvPr>
            <p:cNvSpPr>
              <a:spLocks noChangeAspect="1"/>
            </p:cNvSpPr>
            <p:nvPr/>
          </p:nvSpPr>
          <p:spPr bwMode="auto">
            <a:xfrm>
              <a:off x="4947" y="2207"/>
              <a:ext cx="59" cy="59"/>
            </a:xfrm>
            <a:custGeom>
              <a:avLst/>
              <a:gdLst>
                <a:gd name="T0" fmla="*/ 0 w 62"/>
                <a:gd name="T1" fmla="*/ 16 h 62"/>
                <a:gd name="T2" fmla="*/ 0 w 62"/>
                <a:gd name="T3" fmla="*/ 0 h 62"/>
                <a:gd name="T4" fmla="*/ 29 w 62"/>
                <a:gd name="T5" fmla="*/ 16 h 62"/>
                <a:gd name="T6" fmla="*/ 0 w 62"/>
                <a:gd name="T7" fmla="*/ 29 h 62"/>
                <a:gd name="T8" fmla="*/ 0 w 62"/>
                <a:gd name="T9" fmla="*/ 16 h 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62">
                  <a:moveTo>
                    <a:pt x="0" y="31"/>
                  </a:moveTo>
                  <a:lnTo>
                    <a:pt x="0" y="0"/>
                  </a:lnTo>
                  <a:lnTo>
                    <a:pt x="62" y="31"/>
                  </a:lnTo>
                  <a:lnTo>
                    <a:pt x="0" y="62"/>
                  </a:lnTo>
                  <a:lnTo>
                    <a:pt x="0" y="31"/>
                  </a:lnTo>
                  <a:close/>
                </a:path>
              </a:pathLst>
            </a:custGeom>
            <a:solidFill>
              <a:srgbClr val="000000"/>
            </a:solidFill>
            <a:ln w="36513">
              <a:solidFill>
                <a:srgbClr val="000000"/>
              </a:solidFill>
              <a:prstDash val="solid"/>
              <a:round/>
              <a:headEnd/>
              <a:tailEnd/>
            </a:ln>
          </p:spPr>
          <p:txBody>
            <a:bodyPr/>
            <a:lstStyle/>
            <a:p>
              <a:endParaRPr lang="zh-CN" altLang="en-US"/>
            </a:p>
          </p:txBody>
        </p:sp>
        <p:sp>
          <p:nvSpPr>
            <p:cNvPr id="98367" name="Line 61">
              <a:extLst>
                <a:ext uri="{FF2B5EF4-FFF2-40B4-BE49-F238E27FC236}">
                  <a16:creationId xmlns:a16="http://schemas.microsoft.com/office/drawing/2014/main" id="{CF93FA74-3E0A-1244-B6F4-1097B4431C7D}"/>
                </a:ext>
              </a:extLst>
            </p:cNvPr>
            <p:cNvSpPr>
              <a:spLocks noChangeAspect="1" noChangeShapeType="1"/>
            </p:cNvSpPr>
            <p:nvPr/>
          </p:nvSpPr>
          <p:spPr bwMode="auto">
            <a:xfrm>
              <a:off x="4176" y="2237"/>
              <a:ext cx="771" cy="0"/>
            </a:xfrm>
            <a:prstGeom prst="line">
              <a:avLst/>
            </a:prstGeom>
            <a:noFill/>
            <a:ln w="365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368" name="Freeform 62">
              <a:extLst>
                <a:ext uri="{FF2B5EF4-FFF2-40B4-BE49-F238E27FC236}">
                  <a16:creationId xmlns:a16="http://schemas.microsoft.com/office/drawing/2014/main" id="{515F9EC0-EEB0-EB46-ACA4-596B8DC9568C}"/>
                </a:ext>
              </a:extLst>
            </p:cNvPr>
            <p:cNvSpPr>
              <a:spLocks noChangeAspect="1"/>
            </p:cNvSpPr>
            <p:nvPr/>
          </p:nvSpPr>
          <p:spPr bwMode="auto">
            <a:xfrm>
              <a:off x="4191" y="2384"/>
              <a:ext cx="59" cy="60"/>
            </a:xfrm>
            <a:custGeom>
              <a:avLst/>
              <a:gdLst>
                <a:gd name="T0" fmla="*/ 29 w 62"/>
                <a:gd name="T1" fmla="*/ 16 h 62"/>
                <a:gd name="T2" fmla="*/ 29 w 62"/>
                <a:gd name="T3" fmla="*/ 39 h 62"/>
                <a:gd name="T4" fmla="*/ 0 w 62"/>
                <a:gd name="T5" fmla="*/ 16 h 62"/>
                <a:gd name="T6" fmla="*/ 29 w 62"/>
                <a:gd name="T7" fmla="*/ 0 h 62"/>
                <a:gd name="T8" fmla="*/ 29 w 62"/>
                <a:gd name="T9" fmla="*/ 16 h 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62">
                  <a:moveTo>
                    <a:pt x="62" y="31"/>
                  </a:moveTo>
                  <a:lnTo>
                    <a:pt x="62" y="62"/>
                  </a:lnTo>
                  <a:lnTo>
                    <a:pt x="0" y="31"/>
                  </a:lnTo>
                  <a:lnTo>
                    <a:pt x="62" y="0"/>
                  </a:lnTo>
                  <a:lnTo>
                    <a:pt x="62" y="31"/>
                  </a:lnTo>
                  <a:close/>
                </a:path>
              </a:pathLst>
            </a:custGeom>
            <a:solidFill>
              <a:srgbClr val="000000"/>
            </a:solidFill>
            <a:ln w="36513">
              <a:solidFill>
                <a:srgbClr val="000000"/>
              </a:solidFill>
              <a:prstDash val="solid"/>
              <a:round/>
              <a:headEnd/>
              <a:tailEnd/>
            </a:ln>
          </p:spPr>
          <p:txBody>
            <a:bodyPr/>
            <a:lstStyle/>
            <a:p>
              <a:endParaRPr lang="zh-CN" altLang="en-US"/>
            </a:p>
          </p:txBody>
        </p:sp>
        <p:sp>
          <p:nvSpPr>
            <p:cNvPr id="98369" name="Line 63">
              <a:extLst>
                <a:ext uri="{FF2B5EF4-FFF2-40B4-BE49-F238E27FC236}">
                  <a16:creationId xmlns:a16="http://schemas.microsoft.com/office/drawing/2014/main" id="{7879BB6B-FDBC-7D44-8755-5F35B7354A5F}"/>
                </a:ext>
              </a:extLst>
            </p:cNvPr>
            <p:cNvSpPr>
              <a:spLocks noChangeAspect="1" noChangeShapeType="1"/>
            </p:cNvSpPr>
            <p:nvPr/>
          </p:nvSpPr>
          <p:spPr bwMode="auto">
            <a:xfrm flipH="1">
              <a:off x="4250" y="2414"/>
              <a:ext cx="771" cy="1"/>
            </a:xfrm>
            <a:prstGeom prst="line">
              <a:avLst/>
            </a:prstGeom>
            <a:noFill/>
            <a:ln w="365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370" name="Rectangle 64">
              <a:extLst>
                <a:ext uri="{FF2B5EF4-FFF2-40B4-BE49-F238E27FC236}">
                  <a16:creationId xmlns:a16="http://schemas.microsoft.com/office/drawing/2014/main" id="{10723159-E6AC-844E-B927-843F1C2E51FE}"/>
                </a:ext>
              </a:extLst>
            </p:cNvPr>
            <p:cNvSpPr>
              <a:spLocks noChangeAspect="1" noChangeArrowheads="1"/>
            </p:cNvSpPr>
            <p:nvPr/>
          </p:nvSpPr>
          <p:spPr bwMode="auto">
            <a:xfrm>
              <a:off x="4923" y="1858"/>
              <a:ext cx="19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600" b="0">
                  <a:solidFill>
                    <a:srgbClr val="000000"/>
                  </a:solidFill>
                  <a:latin typeface="Arial" panose="020B0604020202020204" pitchFamily="34" charset="0"/>
                </a:rPr>
                <a:t>1:</a:t>
              </a:r>
              <a:r>
                <a:rPr lang="en-GB" altLang="zh-CN" sz="1600" b="0">
                  <a:solidFill>
                    <a:srgbClr val="000000"/>
                  </a:solidFill>
                  <a:latin typeface="Arial" panose="020B0604020202020204" pitchFamily="34" charset="0"/>
                </a:rPr>
                <a:t>w</a:t>
              </a:r>
              <a:endParaRPr lang="en-GB" altLang="zh-CN" b="0">
                <a:latin typeface="Times" pitchFamily="2" charset="0"/>
              </a:endParaRPr>
            </a:p>
          </p:txBody>
        </p:sp>
        <p:sp>
          <p:nvSpPr>
            <p:cNvPr id="98371" name="Rectangle 65">
              <a:extLst>
                <a:ext uri="{FF2B5EF4-FFF2-40B4-BE49-F238E27FC236}">
                  <a16:creationId xmlns:a16="http://schemas.microsoft.com/office/drawing/2014/main" id="{C033D7C1-4FBE-BC4B-9E79-6D924E8DF193}"/>
                </a:ext>
              </a:extLst>
            </p:cNvPr>
            <p:cNvSpPr>
              <a:spLocks noChangeAspect="1" noChangeArrowheads="1"/>
            </p:cNvSpPr>
            <p:nvPr/>
          </p:nvSpPr>
          <p:spPr bwMode="auto">
            <a:xfrm>
              <a:off x="4090" y="1858"/>
              <a:ext cx="1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600" b="0">
                  <a:solidFill>
                    <a:srgbClr val="000000"/>
                  </a:solidFill>
                  <a:latin typeface="Arial" panose="020B0604020202020204" pitchFamily="34" charset="0"/>
                </a:rPr>
                <a:t>1:</a:t>
              </a:r>
              <a:r>
                <a:rPr lang="en-GB" altLang="zh-CN" sz="1600" b="0">
                  <a:solidFill>
                    <a:srgbClr val="000000"/>
                  </a:solidFill>
                  <a:latin typeface="Arial" panose="020B0604020202020204" pitchFamily="34" charset="0"/>
                </a:rPr>
                <a:t>u</a:t>
              </a:r>
              <a:endParaRPr lang="en-GB" altLang="zh-CN" b="0">
                <a:latin typeface="Times" pitchFamily="2" charset="0"/>
              </a:endParaRPr>
            </a:p>
          </p:txBody>
        </p:sp>
        <p:sp>
          <p:nvSpPr>
            <p:cNvPr id="98372" name="Rectangle 66">
              <a:extLst>
                <a:ext uri="{FF2B5EF4-FFF2-40B4-BE49-F238E27FC236}">
                  <a16:creationId xmlns:a16="http://schemas.microsoft.com/office/drawing/2014/main" id="{0779CEC1-BF90-5C45-AF63-F3F7D250BADC}"/>
                </a:ext>
              </a:extLst>
            </p:cNvPr>
            <p:cNvSpPr>
              <a:spLocks noChangeAspect="1" noChangeArrowheads="1"/>
            </p:cNvSpPr>
            <p:nvPr/>
          </p:nvSpPr>
          <p:spPr bwMode="auto">
            <a:xfrm>
              <a:off x="4270" y="2095"/>
              <a:ext cx="28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600" b="0">
                  <a:solidFill>
                    <a:srgbClr val="000000"/>
                  </a:solidFill>
                  <a:latin typeface="Arial" panose="020B0604020202020204" pitchFamily="34" charset="0"/>
                </a:rPr>
                <a:t>2:1:</a:t>
              </a:r>
              <a:r>
                <a:rPr lang="en-GB" altLang="zh-CN" sz="1600" b="0">
                  <a:solidFill>
                    <a:srgbClr val="000000"/>
                  </a:solidFill>
                  <a:latin typeface="Arial" panose="020B0604020202020204" pitchFamily="34" charset="0"/>
                </a:rPr>
                <a:t>u</a:t>
              </a:r>
              <a:endParaRPr lang="en-GB" altLang="zh-CN" b="0">
                <a:latin typeface="Times" pitchFamily="2" charset="0"/>
              </a:endParaRPr>
            </a:p>
          </p:txBody>
        </p:sp>
        <p:sp>
          <p:nvSpPr>
            <p:cNvPr id="98373" name="Rectangle 67">
              <a:extLst>
                <a:ext uri="{FF2B5EF4-FFF2-40B4-BE49-F238E27FC236}">
                  <a16:creationId xmlns:a16="http://schemas.microsoft.com/office/drawing/2014/main" id="{92F35248-7F4F-7F4F-8A0D-6C2ACD996E24}"/>
                </a:ext>
              </a:extLst>
            </p:cNvPr>
            <p:cNvSpPr>
              <a:spLocks noChangeAspect="1" noChangeArrowheads="1"/>
            </p:cNvSpPr>
            <p:nvPr/>
          </p:nvSpPr>
          <p:spPr bwMode="auto">
            <a:xfrm>
              <a:off x="4644" y="2273"/>
              <a:ext cx="30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600" b="0">
                  <a:solidFill>
                    <a:srgbClr val="000000"/>
                  </a:solidFill>
                  <a:latin typeface="Arial" panose="020B0604020202020204" pitchFamily="34" charset="0"/>
                </a:rPr>
                <a:t>3:1:</a:t>
              </a:r>
              <a:r>
                <a:rPr lang="en-GB" altLang="zh-CN" sz="1600" b="0">
                  <a:solidFill>
                    <a:srgbClr val="000000"/>
                  </a:solidFill>
                  <a:latin typeface="Arial" panose="020B0604020202020204" pitchFamily="34" charset="0"/>
                </a:rPr>
                <a:t>w</a:t>
              </a:r>
              <a:endParaRPr lang="en-GB" altLang="zh-CN" b="0">
                <a:latin typeface="Times" pitchFamily="2" charset="0"/>
              </a:endParaRPr>
            </a:p>
          </p:txBody>
        </p:sp>
        <p:sp>
          <p:nvSpPr>
            <p:cNvPr id="98374" name="Oval 68">
              <a:extLst>
                <a:ext uri="{FF2B5EF4-FFF2-40B4-BE49-F238E27FC236}">
                  <a16:creationId xmlns:a16="http://schemas.microsoft.com/office/drawing/2014/main" id="{E4173116-249F-5C4B-90AE-50A1A69860EB}"/>
                </a:ext>
              </a:extLst>
            </p:cNvPr>
            <p:cNvSpPr>
              <a:spLocks noChangeAspect="1" noChangeArrowheads="1"/>
            </p:cNvSpPr>
            <p:nvPr/>
          </p:nvSpPr>
          <p:spPr bwMode="auto">
            <a:xfrm>
              <a:off x="4339" y="2770"/>
              <a:ext cx="504" cy="504"/>
            </a:xfrm>
            <a:prstGeom prst="ellipse">
              <a:avLst/>
            </a:prstGeom>
            <a:solidFill>
              <a:srgbClr val="FFFFFF"/>
            </a:solidFill>
            <a:ln w="36513">
              <a:solidFill>
                <a:srgbClr val="000000"/>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98375" name="Rectangle 69">
              <a:extLst>
                <a:ext uri="{FF2B5EF4-FFF2-40B4-BE49-F238E27FC236}">
                  <a16:creationId xmlns:a16="http://schemas.microsoft.com/office/drawing/2014/main" id="{48099655-8E41-EE4B-985D-611A5BCFEF21}"/>
                </a:ext>
              </a:extLst>
            </p:cNvPr>
            <p:cNvSpPr>
              <a:spLocks noChangeAspect="1" noChangeArrowheads="1"/>
            </p:cNvSpPr>
            <p:nvPr/>
          </p:nvSpPr>
          <p:spPr bwMode="auto">
            <a:xfrm>
              <a:off x="4538" y="3325"/>
              <a:ext cx="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en-GB" altLang="zh-CN" sz="2000" b="0" i="1">
                  <a:solidFill>
                    <a:srgbClr val="000000"/>
                  </a:solidFill>
                  <a:latin typeface="Arial" panose="020B0604020202020204" pitchFamily="34" charset="0"/>
                </a:rPr>
                <a:t>p</a:t>
              </a:r>
              <a:endParaRPr lang="en-GB" altLang="zh-CN" b="0">
                <a:latin typeface="Arial" panose="020B0604020202020204" pitchFamily="34" charset="0"/>
              </a:endParaRPr>
            </a:p>
          </p:txBody>
        </p:sp>
        <p:sp>
          <p:nvSpPr>
            <p:cNvPr id="98376" name="Rectangle 70">
              <a:extLst>
                <a:ext uri="{FF2B5EF4-FFF2-40B4-BE49-F238E27FC236}">
                  <a16:creationId xmlns:a16="http://schemas.microsoft.com/office/drawing/2014/main" id="{1D9808D9-A29A-D243-AC3D-C451FF6B337D}"/>
                </a:ext>
              </a:extLst>
            </p:cNvPr>
            <p:cNvSpPr>
              <a:spLocks noChangeAspect="1" noChangeArrowheads="1"/>
            </p:cNvSpPr>
            <p:nvPr/>
          </p:nvSpPr>
          <p:spPr bwMode="auto">
            <a:xfrm>
              <a:off x="4613" y="3409"/>
              <a:ext cx="57"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300" b="0">
                  <a:solidFill>
                    <a:srgbClr val="000000"/>
                  </a:solidFill>
                  <a:latin typeface="Arial" panose="020B0604020202020204" pitchFamily="34" charset="0"/>
                </a:rPr>
                <a:t>4</a:t>
              </a:r>
              <a:endParaRPr lang="zh-CN" altLang="en-GB" b="0">
                <a:latin typeface="Times" pitchFamily="2" charset="0"/>
              </a:endParaRPr>
            </a:p>
          </p:txBody>
        </p:sp>
        <p:sp>
          <p:nvSpPr>
            <p:cNvPr id="98377" name="Freeform 71">
              <a:extLst>
                <a:ext uri="{FF2B5EF4-FFF2-40B4-BE49-F238E27FC236}">
                  <a16:creationId xmlns:a16="http://schemas.microsoft.com/office/drawing/2014/main" id="{5A48F32D-66C2-164F-B4D4-E6390CC40CA7}"/>
                </a:ext>
              </a:extLst>
            </p:cNvPr>
            <p:cNvSpPr>
              <a:spLocks noChangeAspect="1"/>
            </p:cNvSpPr>
            <p:nvPr/>
          </p:nvSpPr>
          <p:spPr bwMode="auto">
            <a:xfrm>
              <a:off x="4562" y="2696"/>
              <a:ext cx="74" cy="59"/>
            </a:xfrm>
            <a:custGeom>
              <a:avLst/>
              <a:gdLst>
                <a:gd name="T0" fmla="*/ 16 w 77"/>
                <a:gd name="T1" fmla="*/ 0 h 62"/>
                <a:gd name="T2" fmla="*/ 42 w 77"/>
                <a:gd name="T3" fmla="*/ 0 h 62"/>
                <a:gd name="T4" fmla="*/ 16 w 77"/>
                <a:gd name="T5" fmla="*/ 29 h 62"/>
                <a:gd name="T6" fmla="*/ 0 w 77"/>
                <a:gd name="T7" fmla="*/ 0 h 62"/>
                <a:gd name="T8" fmla="*/ 16 w 77"/>
                <a:gd name="T9" fmla="*/ 0 h 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62">
                  <a:moveTo>
                    <a:pt x="31" y="0"/>
                  </a:moveTo>
                  <a:lnTo>
                    <a:pt x="77" y="0"/>
                  </a:lnTo>
                  <a:lnTo>
                    <a:pt x="31" y="62"/>
                  </a:lnTo>
                  <a:lnTo>
                    <a:pt x="0" y="0"/>
                  </a:lnTo>
                  <a:lnTo>
                    <a:pt x="31" y="0"/>
                  </a:lnTo>
                  <a:close/>
                </a:path>
              </a:pathLst>
            </a:custGeom>
            <a:solidFill>
              <a:srgbClr val="000000"/>
            </a:solidFill>
            <a:ln w="36513">
              <a:solidFill>
                <a:srgbClr val="000000"/>
              </a:solidFill>
              <a:prstDash val="solid"/>
              <a:round/>
              <a:headEnd/>
              <a:tailEnd/>
            </a:ln>
          </p:spPr>
          <p:txBody>
            <a:bodyPr/>
            <a:lstStyle/>
            <a:p>
              <a:endParaRPr lang="zh-CN" altLang="en-US"/>
            </a:p>
          </p:txBody>
        </p:sp>
        <p:sp>
          <p:nvSpPr>
            <p:cNvPr id="98378" name="Line 72">
              <a:extLst>
                <a:ext uri="{FF2B5EF4-FFF2-40B4-BE49-F238E27FC236}">
                  <a16:creationId xmlns:a16="http://schemas.microsoft.com/office/drawing/2014/main" id="{BD4DE6F0-E214-3846-A540-CF9CBB300460}"/>
                </a:ext>
              </a:extLst>
            </p:cNvPr>
            <p:cNvSpPr>
              <a:spLocks noChangeAspect="1" noChangeShapeType="1"/>
            </p:cNvSpPr>
            <p:nvPr/>
          </p:nvSpPr>
          <p:spPr bwMode="auto">
            <a:xfrm>
              <a:off x="4591" y="1837"/>
              <a:ext cx="1" cy="844"/>
            </a:xfrm>
            <a:prstGeom prst="line">
              <a:avLst/>
            </a:prstGeom>
            <a:noFill/>
            <a:ln w="365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379" name="Rectangle 73">
              <a:extLst>
                <a:ext uri="{FF2B5EF4-FFF2-40B4-BE49-F238E27FC236}">
                  <a16:creationId xmlns:a16="http://schemas.microsoft.com/office/drawing/2014/main" id="{D473EF82-40B4-A140-B6BA-C671E705DA4C}"/>
                </a:ext>
              </a:extLst>
            </p:cNvPr>
            <p:cNvSpPr>
              <a:spLocks noChangeAspect="1" noChangeArrowheads="1"/>
            </p:cNvSpPr>
            <p:nvPr/>
          </p:nvSpPr>
          <p:spPr bwMode="auto">
            <a:xfrm>
              <a:off x="4605" y="1977"/>
              <a:ext cx="1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600" b="0">
                  <a:solidFill>
                    <a:srgbClr val="000000"/>
                  </a:solidFill>
                  <a:latin typeface="Arial" panose="020B0604020202020204" pitchFamily="34" charset="0"/>
                </a:rPr>
                <a:t>1:</a:t>
              </a:r>
              <a:r>
                <a:rPr lang="en-GB" altLang="zh-CN" sz="1600" b="0">
                  <a:solidFill>
                    <a:srgbClr val="000000"/>
                  </a:solidFill>
                  <a:latin typeface="Arial" panose="020B0604020202020204" pitchFamily="34" charset="0"/>
                </a:rPr>
                <a:t>v</a:t>
              </a:r>
              <a:endParaRPr lang="en-GB" altLang="zh-CN" b="0">
                <a:latin typeface="Times" pitchFamily="2" charset="0"/>
              </a:endParaRPr>
            </a:p>
          </p:txBody>
        </p:sp>
        <p:sp>
          <p:nvSpPr>
            <p:cNvPr id="98380" name="Rectangle 74">
              <a:extLst>
                <a:ext uri="{FF2B5EF4-FFF2-40B4-BE49-F238E27FC236}">
                  <a16:creationId xmlns:a16="http://schemas.microsoft.com/office/drawing/2014/main" id="{331AEA2C-64D7-F24C-A62B-1DFB02196ECF}"/>
                </a:ext>
              </a:extLst>
            </p:cNvPr>
            <p:cNvSpPr>
              <a:spLocks noChangeAspect="1" noChangeArrowheads="1"/>
            </p:cNvSpPr>
            <p:nvPr/>
          </p:nvSpPr>
          <p:spPr bwMode="auto">
            <a:xfrm>
              <a:off x="4260" y="2540"/>
              <a:ext cx="2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600" b="0">
                  <a:solidFill>
                    <a:srgbClr val="000000"/>
                  </a:solidFill>
                  <a:latin typeface="Arial" panose="020B0604020202020204" pitchFamily="34" charset="0"/>
                </a:rPr>
                <a:t>4:1:</a:t>
              </a:r>
              <a:r>
                <a:rPr lang="en-GB" altLang="zh-CN" sz="1600" b="0">
                  <a:solidFill>
                    <a:srgbClr val="000000"/>
                  </a:solidFill>
                  <a:latin typeface="Arial" panose="020B0604020202020204" pitchFamily="34" charset="0"/>
                </a:rPr>
                <a:t>v</a:t>
              </a:r>
              <a:endParaRPr lang="en-GB" altLang="zh-CN" b="0">
                <a:latin typeface="Times" pitchFamily="2" charset="0"/>
              </a:endParaRPr>
            </a:p>
          </p:txBody>
        </p:sp>
        <p:sp>
          <p:nvSpPr>
            <p:cNvPr id="98381" name="Rectangle 75">
              <a:extLst>
                <a:ext uri="{FF2B5EF4-FFF2-40B4-BE49-F238E27FC236}">
                  <a16:creationId xmlns:a16="http://schemas.microsoft.com/office/drawing/2014/main" id="{105E95D2-30E7-1E40-8424-204D98C3BE5B}"/>
                </a:ext>
              </a:extLst>
            </p:cNvPr>
            <p:cNvSpPr>
              <a:spLocks noChangeAspect="1" noChangeArrowheads="1"/>
            </p:cNvSpPr>
            <p:nvPr/>
          </p:nvSpPr>
          <p:spPr bwMode="auto">
            <a:xfrm>
              <a:off x="3919" y="2746"/>
              <a:ext cx="284"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600" b="0">
                  <a:solidFill>
                    <a:srgbClr val="000000"/>
                  </a:solidFill>
                  <a:latin typeface="Arial" panose="020B0604020202020204" pitchFamily="34" charset="0"/>
                </a:rPr>
                <a:t>2:1:</a:t>
              </a:r>
              <a:r>
                <a:rPr lang="en-GB" altLang="zh-CN" sz="1600" b="0">
                  <a:solidFill>
                    <a:srgbClr val="000000"/>
                  </a:solidFill>
                  <a:latin typeface="Arial" panose="020B0604020202020204" pitchFamily="34" charset="0"/>
                </a:rPr>
                <a:t>u</a:t>
              </a:r>
              <a:endParaRPr lang="en-GB" altLang="zh-CN" b="0">
                <a:latin typeface="Times" pitchFamily="2" charset="0"/>
              </a:endParaRPr>
            </a:p>
          </p:txBody>
        </p:sp>
        <p:sp>
          <p:nvSpPr>
            <p:cNvPr id="98382" name="Rectangle 76">
              <a:extLst>
                <a:ext uri="{FF2B5EF4-FFF2-40B4-BE49-F238E27FC236}">
                  <a16:creationId xmlns:a16="http://schemas.microsoft.com/office/drawing/2014/main" id="{E319947F-E7CC-CC41-9F1A-F7F31EDC393A}"/>
                </a:ext>
              </a:extLst>
            </p:cNvPr>
            <p:cNvSpPr>
              <a:spLocks noChangeAspect="1" noChangeArrowheads="1"/>
            </p:cNvSpPr>
            <p:nvPr/>
          </p:nvSpPr>
          <p:spPr bwMode="auto">
            <a:xfrm>
              <a:off x="5040" y="2746"/>
              <a:ext cx="30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600" b="0">
                  <a:solidFill>
                    <a:srgbClr val="000000"/>
                  </a:solidFill>
                  <a:latin typeface="Arial" panose="020B0604020202020204" pitchFamily="34" charset="0"/>
                </a:rPr>
                <a:t>3:1:</a:t>
              </a:r>
              <a:r>
                <a:rPr lang="en-GB" altLang="zh-CN" sz="1600" b="0">
                  <a:solidFill>
                    <a:srgbClr val="000000"/>
                  </a:solidFill>
                  <a:latin typeface="Arial" panose="020B0604020202020204" pitchFamily="34" charset="0"/>
                </a:rPr>
                <a:t>w</a:t>
              </a:r>
              <a:endParaRPr lang="en-GB" altLang="zh-CN" b="0">
                <a:latin typeface="Times" pitchFamily="2" charset="0"/>
              </a:endParaRPr>
            </a:p>
          </p:txBody>
        </p:sp>
        <p:sp>
          <p:nvSpPr>
            <p:cNvPr id="98383" name="Freeform 77">
              <a:extLst>
                <a:ext uri="{FF2B5EF4-FFF2-40B4-BE49-F238E27FC236}">
                  <a16:creationId xmlns:a16="http://schemas.microsoft.com/office/drawing/2014/main" id="{348F7DFE-F151-F64E-9DC0-E378D52292EA}"/>
                </a:ext>
              </a:extLst>
            </p:cNvPr>
            <p:cNvSpPr>
              <a:spLocks noChangeAspect="1"/>
            </p:cNvSpPr>
            <p:nvPr/>
          </p:nvSpPr>
          <p:spPr bwMode="auto">
            <a:xfrm>
              <a:off x="5036" y="2503"/>
              <a:ext cx="59" cy="60"/>
            </a:xfrm>
            <a:custGeom>
              <a:avLst/>
              <a:gdLst>
                <a:gd name="T0" fmla="*/ 15 w 61"/>
                <a:gd name="T1" fmla="*/ 31 h 62"/>
                <a:gd name="T2" fmla="*/ 0 w 61"/>
                <a:gd name="T3" fmla="*/ 15 h 62"/>
                <a:gd name="T4" fmla="*/ 38 w 61"/>
                <a:gd name="T5" fmla="*/ 0 h 62"/>
                <a:gd name="T6" fmla="*/ 30 w 61"/>
                <a:gd name="T7" fmla="*/ 39 h 62"/>
                <a:gd name="T8" fmla="*/ 15 w 61"/>
                <a:gd name="T9" fmla="*/ 31 h 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 h="62">
                  <a:moveTo>
                    <a:pt x="15" y="46"/>
                  </a:moveTo>
                  <a:lnTo>
                    <a:pt x="0" y="15"/>
                  </a:lnTo>
                  <a:lnTo>
                    <a:pt x="61" y="0"/>
                  </a:lnTo>
                  <a:lnTo>
                    <a:pt x="46" y="62"/>
                  </a:lnTo>
                  <a:lnTo>
                    <a:pt x="15" y="46"/>
                  </a:lnTo>
                  <a:close/>
                </a:path>
              </a:pathLst>
            </a:custGeom>
            <a:solidFill>
              <a:srgbClr val="000000"/>
            </a:solidFill>
            <a:ln w="36513">
              <a:solidFill>
                <a:srgbClr val="000000"/>
              </a:solidFill>
              <a:prstDash val="solid"/>
              <a:round/>
              <a:headEnd/>
              <a:tailEnd/>
            </a:ln>
          </p:spPr>
          <p:txBody>
            <a:bodyPr/>
            <a:lstStyle/>
            <a:p>
              <a:endParaRPr lang="zh-CN" altLang="en-US"/>
            </a:p>
          </p:txBody>
        </p:sp>
        <p:sp>
          <p:nvSpPr>
            <p:cNvPr id="98384" name="Line 78">
              <a:extLst>
                <a:ext uri="{FF2B5EF4-FFF2-40B4-BE49-F238E27FC236}">
                  <a16:creationId xmlns:a16="http://schemas.microsoft.com/office/drawing/2014/main" id="{F4E69A16-7E84-3C4E-9257-000E04748DDE}"/>
                </a:ext>
              </a:extLst>
            </p:cNvPr>
            <p:cNvSpPr>
              <a:spLocks noChangeAspect="1" noChangeShapeType="1"/>
            </p:cNvSpPr>
            <p:nvPr/>
          </p:nvSpPr>
          <p:spPr bwMode="auto">
            <a:xfrm flipV="1">
              <a:off x="4754" y="2548"/>
              <a:ext cx="297" cy="281"/>
            </a:xfrm>
            <a:prstGeom prst="line">
              <a:avLst/>
            </a:prstGeom>
            <a:noFill/>
            <a:ln w="365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385" name="Freeform 79">
              <a:extLst>
                <a:ext uri="{FF2B5EF4-FFF2-40B4-BE49-F238E27FC236}">
                  <a16:creationId xmlns:a16="http://schemas.microsoft.com/office/drawing/2014/main" id="{5A7FCC44-E979-C449-957A-04E2D111B2A8}"/>
                </a:ext>
              </a:extLst>
            </p:cNvPr>
            <p:cNvSpPr>
              <a:spLocks noChangeAspect="1"/>
            </p:cNvSpPr>
            <p:nvPr/>
          </p:nvSpPr>
          <p:spPr bwMode="auto">
            <a:xfrm>
              <a:off x="4813" y="2859"/>
              <a:ext cx="60" cy="59"/>
            </a:xfrm>
            <a:custGeom>
              <a:avLst/>
              <a:gdLst>
                <a:gd name="T0" fmla="*/ 31 w 62"/>
                <a:gd name="T1" fmla="*/ 10 h 62"/>
                <a:gd name="T2" fmla="*/ 39 w 62"/>
                <a:gd name="T3" fmla="*/ 23 h 62"/>
                <a:gd name="T4" fmla="*/ 0 w 62"/>
                <a:gd name="T5" fmla="*/ 29 h 62"/>
                <a:gd name="T6" fmla="*/ 15 w 62"/>
                <a:gd name="T7" fmla="*/ 0 h 62"/>
                <a:gd name="T8" fmla="*/ 31 w 62"/>
                <a:gd name="T9" fmla="*/ 10 h 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62">
                  <a:moveTo>
                    <a:pt x="46" y="16"/>
                  </a:moveTo>
                  <a:lnTo>
                    <a:pt x="62" y="46"/>
                  </a:lnTo>
                  <a:lnTo>
                    <a:pt x="0" y="62"/>
                  </a:lnTo>
                  <a:lnTo>
                    <a:pt x="16" y="0"/>
                  </a:lnTo>
                  <a:lnTo>
                    <a:pt x="46" y="16"/>
                  </a:lnTo>
                  <a:close/>
                </a:path>
              </a:pathLst>
            </a:custGeom>
            <a:solidFill>
              <a:srgbClr val="000000"/>
            </a:solidFill>
            <a:ln w="36513">
              <a:solidFill>
                <a:srgbClr val="000000"/>
              </a:solidFill>
              <a:prstDash val="solid"/>
              <a:round/>
              <a:headEnd/>
              <a:tailEnd/>
            </a:ln>
          </p:spPr>
          <p:txBody>
            <a:bodyPr/>
            <a:lstStyle/>
            <a:p>
              <a:endParaRPr lang="zh-CN" altLang="en-US"/>
            </a:p>
          </p:txBody>
        </p:sp>
        <p:sp>
          <p:nvSpPr>
            <p:cNvPr id="98386" name="Line 80">
              <a:extLst>
                <a:ext uri="{FF2B5EF4-FFF2-40B4-BE49-F238E27FC236}">
                  <a16:creationId xmlns:a16="http://schemas.microsoft.com/office/drawing/2014/main" id="{225A074F-7FDE-074B-ADFB-9B22A773BDA8}"/>
                </a:ext>
              </a:extLst>
            </p:cNvPr>
            <p:cNvSpPr>
              <a:spLocks noChangeAspect="1" noChangeShapeType="1"/>
            </p:cNvSpPr>
            <p:nvPr/>
          </p:nvSpPr>
          <p:spPr bwMode="auto">
            <a:xfrm flipH="1">
              <a:off x="4858" y="2533"/>
              <a:ext cx="326" cy="341"/>
            </a:xfrm>
            <a:prstGeom prst="line">
              <a:avLst/>
            </a:prstGeom>
            <a:noFill/>
            <a:ln w="365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387" name="Rectangle 81">
              <a:extLst>
                <a:ext uri="{FF2B5EF4-FFF2-40B4-BE49-F238E27FC236}">
                  <a16:creationId xmlns:a16="http://schemas.microsoft.com/office/drawing/2014/main" id="{2B3E73EF-ACDA-0644-849E-950BFC7E099B}"/>
                </a:ext>
              </a:extLst>
            </p:cNvPr>
            <p:cNvSpPr>
              <a:spLocks noChangeAspect="1" noChangeArrowheads="1"/>
            </p:cNvSpPr>
            <p:nvPr/>
          </p:nvSpPr>
          <p:spPr bwMode="auto">
            <a:xfrm>
              <a:off x="4673" y="2540"/>
              <a:ext cx="2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600" b="0">
                  <a:solidFill>
                    <a:srgbClr val="000000"/>
                  </a:solidFill>
                  <a:latin typeface="Arial" panose="020B0604020202020204" pitchFamily="34" charset="0"/>
                </a:rPr>
                <a:t>4:1:</a:t>
              </a:r>
              <a:r>
                <a:rPr lang="en-GB" altLang="zh-CN" sz="1600" b="0">
                  <a:solidFill>
                    <a:srgbClr val="000000"/>
                  </a:solidFill>
                  <a:latin typeface="Arial" panose="020B0604020202020204" pitchFamily="34" charset="0"/>
                </a:rPr>
                <a:t>v</a:t>
              </a:r>
              <a:endParaRPr lang="en-GB" altLang="zh-CN" b="0">
                <a:latin typeface="Times" pitchFamily="2" charset="0"/>
              </a:endParaRPr>
            </a:p>
          </p:txBody>
        </p:sp>
        <p:sp>
          <p:nvSpPr>
            <p:cNvPr id="98388" name="Freeform 82">
              <a:extLst>
                <a:ext uri="{FF2B5EF4-FFF2-40B4-BE49-F238E27FC236}">
                  <a16:creationId xmlns:a16="http://schemas.microsoft.com/office/drawing/2014/main" id="{B6F48A9E-3177-804B-940B-07724A9053EB}"/>
                </a:ext>
              </a:extLst>
            </p:cNvPr>
            <p:cNvSpPr>
              <a:spLocks noChangeAspect="1"/>
            </p:cNvSpPr>
            <p:nvPr/>
          </p:nvSpPr>
          <p:spPr bwMode="auto">
            <a:xfrm>
              <a:off x="4103" y="2503"/>
              <a:ext cx="58" cy="60"/>
            </a:xfrm>
            <a:custGeom>
              <a:avLst/>
              <a:gdLst>
                <a:gd name="T0" fmla="*/ 23 w 61"/>
                <a:gd name="T1" fmla="*/ 16 h 62"/>
                <a:gd name="T2" fmla="*/ 10 w 61"/>
                <a:gd name="T3" fmla="*/ 39 h 62"/>
                <a:gd name="T4" fmla="*/ 0 w 61"/>
                <a:gd name="T5" fmla="*/ 0 h 62"/>
                <a:gd name="T6" fmla="*/ 28 w 61"/>
                <a:gd name="T7" fmla="*/ 15 h 62"/>
                <a:gd name="T8" fmla="*/ 23 w 61"/>
                <a:gd name="T9" fmla="*/ 16 h 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 h="62">
                  <a:moveTo>
                    <a:pt x="46" y="31"/>
                  </a:moveTo>
                  <a:lnTo>
                    <a:pt x="15" y="62"/>
                  </a:lnTo>
                  <a:lnTo>
                    <a:pt x="0" y="0"/>
                  </a:lnTo>
                  <a:lnTo>
                    <a:pt x="61" y="15"/>
                  </a:lnTo>
                  <a:lnTo>
                    <a:pt x="46" y="31"/>
                  </a:lnTo>
                  <a:close/>
                </a:path>
              </a:pathLst>
            </a:custGeom>
            <a:solidFill>
              <a:srgbClr val="000000"/>
            </a:solidFill>
            <a:ln w="36513">
              <a:solidFill>
                <a:srgbClr val="000000"/>
              </a:solidFill>
              <a:prstDash val="solid"/>
              <a:round/>
              <a:headEnd/>
              <a:tailEnd/>
            </a:ln>
          </p:spPr>
          <p:txBody>
            <a:bodyPr/>
            <a:lstStyle/>
            <a:p>
              <a:endParaRPr lang="zh-CN" altLang="en-US"/>
            </a:p>
          </p:txBody>
        </p:sp>
        <p:sp>
          <p:nvSpPr>
            <p:cNvPr id="98389" name="Line 83">
              <a:extLst>
                <a:ext uri="{FF2B5EF4-FFF2-40B4-BE49-F238E27FC236}">
                  <a16:creationId xmlns:a16="http://schemas.microsoft.com/office/drawing/2014/main" id="{BE09E17A-607E-E14D-916A-1289D11CF807}"/>
                </a:ext>
              </a:extLst>
            </p:cNvPr>
            <p:cNvSpPr>
              <a:spLocks noChangeAspect="1" noChangeShapeType="1"/>
            </p:cNvSpPr>
            <p:nvPr/>
          </p:nvSpPr>
          <p:spPr bwMode="auto">
            <a:xfrm flipH="1" flipV="1">
              <a:off x="4147" y="2548"/>
              <a:ext cx="296" cy="281"/>
            </a:xfrm>
            <a:prstGeom prst="line">
              <a:avLst/>
            </a:prstGeom>
            <a:noFill/>
            <a:ln w="365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390" name="Freeform 84">
              <a:extLst>
                <a:ext uri="{FF2B5EF4-FFF2-40B4-BE49-F238E27FC236}">
                  <a16:creationId xmlns:a16="http://schemas.microsoft.com/office/drawing/2014/main" id="{D022044A-4B32-F94B-9EB4-63B0C6707347}"/>
                </a:ext>
              </a:extLst>
            </p:cNvPr>
            <p:cNvSpPr>
              <a:spLocks noChangeAspect="1"/>
            </p:cNvSpPr>
            <p:nvPr/>
          </p:nvSpPr>
          <p:spPr bwMode="auto">
            <a:xfrm>
              <a:off x="4324" y="2859"/>
              <a:ext cx="60" cy="59"/>
            </a:xfrm>
            <a:custGeom>
              <a:avLst/>
              <a:gdLst>
                <a:gd name="T0" fmla="*/ 16 w 62"/>
                <a:gd name="T1" fmla="*/ 10 h 62"/>
                <a:gd name="T2" fmla="*/ 31 w 62"/>
                <a:gd name="T3" fmla="*/ 0 h 62"/>
                <a:gd name="T4" fmla="*/ 39 w 62"/>
                <a:gd name="T5" fmla="*/ 29 h 62"/>
                <a:gd name="T6" fmla="*/ 0 w 62"/>
                <a:gd name="T7" fmla="*/ 23 h 62"/>
                <a:gd name="T8" fmla="*/ 16 w 62"/>
                <a:gd name="T9" fmla="*/ 10 h 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62">
                  <a:moveTo>
                    <a:pt x="31" y="16"/>
                  </a:moveTo>
                  <a:lnTo>
                    <a:pt x="46" y="0"/>
                  </a:lnTo>
                  <a:lnTo>
                    <a:pt x="62" y="62"/>
                  </a:lnTo>
                  <a:lnTo>
                    <a:pt x="0" y="46"/>
                  </a:lnTo>
                  <a:lnTo>
                    <a:pt x="31" y="16"/>
                  </a:lnTo>
                  <a:close/>
                </a:path>
              </a:pathLst>
            </a:custGeom>
            <a:solidFill>
              <a:srgbClr val="000000"/>
            </a:solidFill>
            <a:ln w="36513">
              <a:solidFill>
                <a:srgbClr val="000000"/>
              </a:solidFill>
              <a:prstDash val="solid"/>
              <a:round/>
              <a:headEnd/>
              <a:tailEnd/>
            </a:ln>
          </p:spPr>
          <p:txBody>
            <a:bodyPr/>
            <a:lstStyle/>
            <a:p>
              <a:endParaRPr lang="zh-CN" altLang="en-US"/>
            </a:p>
          </p:txBody>
        </p:sp>
        <p:sp>
          <p:nvSpPr>
            <p:cNvPr id="98391" name="Line 85">
              <a:extLst>
                <a:ext uri="{FF2B5EF4-FFF2-40B4-BE49-F238E27FC236}">
                  <a16:creationId xmlns:a16="http://schemas.microsoft.com/office/drawing/2014/main" id="{57443813-CD70-1742-97ED-F41755C65A81}"/>
                </a:ext>
              </a:extLst>
            </p:cNvPr>
            <p:cNvSpPr>
              <a:spLocks noChangeAspect="1" noChangeShapeType="1"/>
            </p:cNvSpPr>
            <p:nvPr/>
          </p:nvSpPr>
          <p:spPr bwMode="auto">
            <a:xfrm>
              <a:off x="4013" y="2533"/>
              <a:ext cx="326" cy="341"/>
            </a:xfrm>
            <a:prstGeom prst="line">
              <a:avLst/>
            </a:prstGeom>
            <a:noFill/>
            <a:ln w="365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8309" name="Text Box 87">
            <a:extLst>
              <a:ext uri="{FF2B5EF4-FFF2-40B4-BE49-F238E27FC236}">
                <a16:creationId xmlns:a16="http://schemas.microsoft.com/office/drawing/2014/main" id="{A4FCD24D-A6AA-CC4B-A00B-F690EF92B427}"/>
              </a:ext>
            </a:extLst>
          </p:cNvPr>
          <p:cNvSpPr txBox="1">
            <a:spLocks noChangeArrowheads="1"/>
          </p:cNvSpPr>
          <p:nvPr/>
        </p:nvSpPr>
        <p:spPr bwMode="auto">
          <a:xfrm>
            <a:off x="1048419" y="5488781"/>
            <a:ext cx="3307557"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0"/>
              </a:spcBef>
              <a:buFontTx/>
              <a:buNone/>
            </a:pPr>
            <a:r>
              <a:rPr kumimoji="1" lang="zh-CN" altLang="en-US" sz="1800" b="0" dirty="0">
                <a:latin typeface="Times New Roman" panose="02020603050405020304" pitchFamily="18" charset="0"/>
              </a:rPr>
              <a:t>左边： </a:t>
            </a:r>
            <a:r>
              <a:rPr kumimoji="1" lang="en-US" altLang="zh-CN" sz="1800" b="0" dirty="0">
                <a:latin typeface="Times New Roman" panose="02020603050405020304" pitchFamily="18" charset="0"/>
              </a:rPr>
              <a:t>d2 = majority(v, u, v) = v</a:t>
            </a:r>
            <a:r>
              <a:rPr kumimoji="1" lang="zh-CN" altLang="en-US" sz="1800" b="0" dirty="0">
                <a:latin typeface="Times New Roman" panose="02020603050405020304" pitchFamily="18" charset="0"/>
              </a:rPr>
              <a:t>，</a:t>
            </a:r>
          </a:p>
          <a:p>
            <a:pPr eaLnBrk="1" hangingPunct="1">
              <a:lnSpc>
                <a:spcPct val="100000"/>
              </a:lnSpc>
              <a:spcBef>
                <a:spcPct val="50000"/>
              </a:spcBef>
              <a:buFontTx/>
              <a:buNone/>
            </a:pPr>
            <a:r>
              <a:rPr kumimoji="1" lang="zh-CN" altLang="en-US" sz="1800" b="0" dirty="0">
                <a:latin typeface="Times New Roman" panose="02020603050405020304" pitchFamily="18" charset="0"/>
              </a:rPr>
              <a:t>　　　</a:t>
            </a:r>
            <a:r>
              <a:rPr kumimoji="1" lang="zh-CN" altLang="en-US" sz="1800" b="0" dirty="0">
                <a:solidFill>
                  <a:srgbClr val="003399"/>
                </a:solidFill>
                <a:latin typeface="Tahoma" panose="020B0604030504040204" pitchFamily="34" charset="0"/>
              </a:rPr>
              <a:t> </a:t>
            </a:r>
            <a:r>
              <a:rPr kumimoji="1" lang="en-US" altLang="zh-CN" sz="1800" b="0" dirty="0">
                <a:latin typeface="Times New Roman" panose="02020603050405020304" pitchFamily="18" charset="0"/>
              </a:rPr>
              <a:t>d4 = majority(v, v, w) = v</a:t>
            </a:r>
          </a:p>
        </p:txBody>
      </p:sp>
      <p:sp>
        <p:nvSpPr>
          <p:cNvPr id="98310" name="Text Box 88">
            <a:extLst>
              <a:ext uri="{FF2B5EF4-FFF2-40B4-BE49-F238E27FC236}">
                <a16:creationId xmlns:a16="http://schemas.microsoft.com/office/drawing/2014/main" id="{DB48AFD6-A388-8F4E-B3AC-5339E022F8B1}"/>
              </a:ext>
            </a:extLst>
          </p:cNvPr>
          <p:cNvSpPr txBox="1">
            <a:spLocks noChangeArrowheads="1"/>
          </p:cNvSpPr>
          <p:nvPr/>
        </p:nvSpPr>
        <p:spPr bwMode="auto">
          <a:xfrm>
            <a:off x="4775594" y="5469919"/>
            <a:ext cx="43195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0"/>
              </a:spcBef>
              <a:buFontTx/>
              <a:buNone/>
            </a:pPr>
            <a:r>
              <a:rPr kumimoji="1" lang="zh-CN" altLang="en-US" sz="1800" b="0" dirty="0">
                <a:latin typeface="Times New Roman" panose="02020603050405020304" pitchFamily="18" charset="0"/>
              </a:rPr>
              <a:t>右边： </a:t>
            </a:r>
            <a:r>
              <a:rPr kumimoji="1" lang="en-US" altLang="zh-CN" sz="1800" b="0" dirty="0">
                <a:latin typeface="Times New Roman" panose="02020603050405020304" pitchFamily="18" charset="0"/>
                <a:cs typeface="Times New Roman" panose="02020603050405020304" pitchFamily="18" charset="0"/>
              </a:rPr>
              <a:t>d</a:t>
            </a:r>
            <a:r>
              <a:rPr kumimoji="1" lang="en-US" altLang="zh-CN" sz="1800" b="0" baseline="-25000" dirty="0">
                <a:latin typeface="Times New Roman" panose="02020603050405020304" pitchFamily="18" charset="0"/>
                <a:cs typeface="Times New Roman" panose="02020603050405020304" pitchFamily="18" charset="0"/>
              </a:rPr>
              <a:t>2</a:t>
            </a:r>
            <a:r>
              <a:rPr kumimoji="1" lang="en-US" altLang="zh-CN" sz="1800" b="0" dirty="0">
                <a:latin typeface="Times New Roman" panose="02020603050405020304" pitchFamily="18" charset="0"/>
                <a:cs typeface="Times New Roman" panose="02020603050405020304" pitchFamily="18" charset="0"/>
              </a:rPr>
              <a:t> = d</a:t>
            </a:r>
            <a:r>
              <a:rPr kumimoji="1" lang="en-US" altLang="zh-CN" sz="1800" b="0" baseline="-25000" dirty="0">
                <a:latin typeface="Times New Roman" panose="02020603050405020304" pitchFamily="18" charset="0"/>
                <a:cs typeface="Times New Roman" panose="02020603050405020304" pitchFamily="18" charset="0"/>
              </a:rPr>
              <a:t>3</a:t>
            </a:r>
            <a:r>
              <a:rPr kumimoji="1" lang="en-US" altLang="zh-CN" sz="1800" b="0" dirty="0">
                <a:latin typeface="Times New Roman" panose="02020603050405020304" pitchFamily="18" charset="0"/>
                <a:cs typeface="Times New Roman" panose="02020603050405020304" pitchFamily="18" charset="0"/>
              </a:rPr>
              <a:t> </a:t>
            </a:r>
            <a:r>
              <a:rPr kumimoji="1" lang="zh-CN" altLang="en-US" sz="1800" b="0" dirty="0">
                <a:latin typeface="Times New Roman" panose="02020603050405020304" pitchFamily="18" charset="0"/>
                <a:cs typeface="Times New Roman" panose="02020603050405020304" pitchFamily="18" charset="0"/>
              </a:rPr>
              <a:t>＝</a:t>
            </a:r>
            <a:r>
              <a:rPr kumimoji="1" lang="en-US" altLang="zh-CN" sz="1800" b="0" dirty="0">
                <a:latin typeface="Times New Roman" panose="02020603050405020304" pitchFamily="18" charset="0"/>
                <a:cs typeface="Times New Roman" panose="02020603050405020304" pitchFamily="18" charset="0"/>
              </a:rPr>
              <a:t>d</a:t>
            </a:r>
            <a:r>
              <a:rPr kumimoji="1" lang="en-US" altLang="zh-CN" sz="1800" b="0" baseline="-25000" dirty="0">
                <a:latin typeface="Times New Roman" panose="02020603050405020304" pitchFamily="18" charset="0"/>
                <a:cs typeface="Times New Roman" panose="02020603050405020304" pitchFamily="18" charset="0"/>
              </a:rPr>
              <a:t>4</a:t>
            </a:r>
            <a:r>
              <a:rPr kumimoji="1" lang="zh-CN" altLang="en-US" sz="1800" b="0" dirty="0">
                <a:latin typeface="Times New Roman" panose="02020603050405020304" pitchFamily="18" charset="0"/>
                <a:cs typeface="Times New Roman" panose="02020603050405020304" pitchFamily="18" charset="0"/>
              </a:rPr>
              <a:t>＝</a:t>
            </a:r>
            <a:r>
              <a:rPr kumimoji="1" lang="en-US" altLang="zh-CN" sz="1800" b="0" dirty="0">
                <a:latin typeface="Times New Roman" panose="02020603050405020304" pitchFamily="18" charset="0"/>
                <a:cs typeface="Times New Roman" panose="02020603050405020304" pitchFamily="18" charset="0"/>
              </a:rPr>
              <a:t>majority(u, v, w) = </a:t>
            </a:r>
            <a:r>
              <a:rPr kumimoji="1" lang="en-US" altLang="zh-CN" sz="1800" b="0" dirty="0">
                <a:latin typeface="Times New Roman" panose="02020603050405020304" pitchFamily="18" charset="0"/>
                <a:cs typeface="Times New Roman" panose="02020603050405020304" pitchFamily="18" charset="0"/>
                <a:sym typeface="Symbol" pitchFamily="2" charset="2"/>
              </a:rPr>
              <a:t></a:t>
            </a:r>
            <a:r>
              <a:rPr kumimoji="1" lang="en-US" altLang="zh-CN" sz="1800" b="0" dirty="0">
                <a:latin typeface="Times New Roman" panose="02020603050405020304" pitchFamily="18" charset="0"/>
                <a:cs typeface="Times New Roman" panose="02020603050405020304" pitchFamily="18" charset="0"/>
              </a:rPr>
              <a:t> </a:t>
            </a:r>
          </a:p>
        </p:txBody>
      </p:sp>
      <p:sp>
        <p:nvSpPr>
          <p:cNvPr id="2" name="日期占位符 1">
            <a:extLst>
              <a:ext uri="{FF2B5EF4-FFF2-40B4-BE49-F238E27FC236}">
                <a16:creationId xmlns:a16="http://schemas.microsoft.com/office/drawing/2014/main" id="{CE2DC6F5-6128-DC42-97A9-5D72B885A064}"/>
              </a:ext>
            </a:extLst>
          </p:cNvPr>
          <p:cNvSpPr>
            <a:spLocks noGrp="1"/>
          </p:cNvSpPr>
          <p:nvPr>
            <p:ph type="dt" sz="half" idx="10"/>
          </p:nvPr>
        </p:nvSpPr>
        <p:spPr/>
        <p:txBody>
          <a:bodyPr/>
          <a:lstStyle/>
          <a:p>
            <a:pPr>
              <a:defRPr/>
            </a:pPr>
            <a:fld id="{7F73FF1C-D24A-2844-B99A-13CEF1BAD8D3}" type="datetime1">
              <a:rPr lang="zh-CN" altLang="en-US" smtClean="0"/>
              <a:t>2022/10/9</a:t>
            </a:fld>
            <a:endParaRPr lang="zh-CN" altLang="en-US"/>
          </a:p>
        </p:txBody>
      </p:sp>
      <p:sp>
        <p:nvSpPr>
          <p:cNvPr id="3" name="页脚占位符 2">
            <a:extLst>
              <a:ext uri="{FF2B5EF4-FFF2-40B4-BE49-F238E27FC236}">
                <a16:creationId xmlns:a16="http://schemas.microsoft.com/office/drawing/2014/main" id="{F444ADA0-0C47-B847-AB0A-382838779E0C}"/>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566600B9-602D-2740-BEC2-F4E7D2790265}"/>
              </a:ext>
            </a:extLst>
          </p:cNvPr>
          <p:cNvSpPr>
            <a:spLocks noGrp="1"/>
          </p:cNvSpPr>
          <p:nvPr>
            <p:ph type="sldNum" sz="quarter" idx="12"/>
          </p:nvPr>
        </p:nvSpPr>
        <p:spPr/>
        <p:txBody>
          <a:bodyPr/>
          <a:lstStyle/>
          <a:p>
            <a:pPr>
              <a:defRPr/>
            </a:pPr>
            <a:fld id="{F58659B2-D2A8-BA42-BB8D-94882DBFBDBE}" type="slidenum">
              <a:rPr lang="zh-CN" altLang="en-US" smtClean="0"/>
              <a:pPr>
                <a:defRPr/>
              </a:pPr>
              <a:t>96</a:t>
            </a:fld>
            <a:endParaRPr lang="zh-CN" alt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64BCB3-3A3C-7441-B793-A3DD04AA39C8}"/>
              </a:ext>
            </a:extLst>
          </p:cNvPr>
          <p:cNvSpPr>
            <a:spLocks noGrp="1"/>
          </p:cNvSpPr>
          <p:nvPr>
            <p:ph type="title"/>
          </p:nvPr>
        </p:nvSpPr>
        <p:spPr/>
        <p:txBody>
          <a:bodyPr/>
          <a:lstStyle/>
          <a:p>
            <a:r>
              <a:rPr lang="zh-CN" altLang="en-US" dirty="0"/>
              <a:t>同步系统中的</a:t>
            </a:r>
            <a:r>
              <a:rPr lang="en-US" altLang="zh-CN" dirty="0"/>
              <a:t>BFT</a:t>
            </a:r>
            <a:r>
              <a:rPr lang="zh-CN" altLang="en-US" dirty="0"/>
              <a:t>：</a:t>
            </a:r>
            <a:r>
              <a:rPr kumimoji="1" lang="en-US" altLang="zh-CN" dirty="0"/>
              <a:t>Lamport</a:t>
            </a:r>
            <a:r>
              <a:rPr kumimoji="1" lang="zh-CN" altLang="en-US" dirty="0"/>
              <a:t> </a:t>
            </a:r>
            <a:r>
              <a:rPr kumimoji="1" lang="en-US" altLang="zh-CN" dirty="0"/>
              <a:t>BGP</a:t>
            </a:r>
            <a:endParaRPr kumimoji="1" lang="zh-CN" altLang="en-US" dirty="0"/>
          </a:p>
        </p:txBody>
      </p:sp>
      <p:sp>
        <p:nvSpPr>
          <p:cNvPr id="3" name="内容占位符 2">
            <a:extLst>
              <a:ext uri="{FF2B5EF4-FFF2-40B4-BE49-F238E27FC236}">
                <a16:creationId xmlns:a16="http://schemas.microsoft.com/office/drawing/2014/main" id="{18965CC8-0292-A84B-B988-0C9EB2549799}"/>
              </a:ext>
            </a:extLst>
          </p:cNvPr>
          <p:cNvSpPr>
            <a:spLocks noGrp="1"/>
          </p:cNvSpPr>
          <p:nvPr>
            <p:ph idx="1"/>
          </p:nvPr>
        </p:nvSpPr>
        <p:spPr/>
        <p:txBody>
          <a:bodyPr/>
          <a:lstStyle/>
          <a:p>
            <a:r>
              <a:rPr kumimoji="1" lang="zh-CN" altLang="en-US" dirty="0"/>
              <a:t>定理：对于任意</a:t>
            </a:r>
            <a:r>
              <a:rPr kumimoji="1" lang="en-US" altLang="zh-CN" dirty="0"/>
              <a:t>m</a:t>
            </a:r>
            <a:r>
              <a:rPr kumimoji="1" lang="zh-CN" altLang="en-US" dirty="0"/>
              <a:t>，如果有多于</a:t>
            </a:r>
            <a:r>
              <a:rPr kumimoji="1" lang="en-US" altLang="zh-CN" dirty="0"/>
              <a:t>3m</a:t>
            </a:r>
            <a:r>
              <a:rPr kumimoji="1" lang="zh-CN" altLang="en-US" dirty="0"/>
              <a:t>的将军和至多</a:t>
            </a:r>
            <a:r>
              <a:rPr kumimoji="1" lang="en-US" altLang="zh-CN" dirty="0"/>
              <a:t>m</a:t>
            </a:r>
            <a:r>
              <a:rPr kumimoji="1" lang="zh-CN" altLang="en-US" dirty="0"/>
              <a:t>个叛徒，算法</a:t>
            </a:r>
            <a:r>
              <a:rPr kumimoji="1" lang="en-US" altLang="zh-CN" dirty="0"/>
              <a:t>OM(m)</a:t>
            </a:r>
            <a:r>
              <a:rPr kumimoji="1" lang="zh-CN" altLang="en-US" dirty="0"/>
              <a:t>达到共识。</a:t>
            </a:r>
          </a:p>
        </p:txBody>
      </p:sp>
      <p:sp>
        <p:nvSpPr>
          <p:cNvPr id="4" name="日期占位符 3">
            <a:extLst>
              <a:ext uri="{FF2B5EF4-FFF2-40B4-BE49-F238E27FC236}">
                <a16:creationId xmlns:a16="http://schemas.microsoft.com/office/drawing/2014/main" id="{077900AD-8802-CE41-8575-5D9ECC46C16F}"/>
              </a:ext>
            </a:extLst>
          </p:cNvPr>
          <p:cNvSpPr>
            <a:spLocks noGrp="1"/>
          </p:cNvSpPr>
          <p:nvPr>
            <p:ph type="dt" sz="half" idx="10"/>
          </p:nvPr>
        </p:nvSpPr>
        <p:spPr/>
        <p:txBody>
          <a:bodyPr/>
          <a:lstStyle/>
          <a:p>
            <a:pPr>
              <a:defRPr/>
            </a:pPr>
            <a:fld id="{4D8E2385-C2BD-3849-ACB3-3F88947EB957}" type="datetime1">
              <a:rPr lang="zh-CN" altLang="en-US" smtClean="0"/>
              <a:t>2022/10/9</a:t>
            </a:fld>
            <a:endParaRPr lang="zh-CN" altLang="en-US"/>
          </a:p>
        </p:txBody>
      </p:sp>
      <p:sp>
        <p:nvSpPr>
          <p:cNvPr id="5" name="页脚占位符 4">
            <a:extLst>
              <a:ext uri="{FF2B5EF4-FFF2-40B4-BE49-F238E27FC236}">
                <a16:creationId xmlns:a16="http://schemas.microsoft.com/office/drawing/2014/main" id="{989682FD-0D2B-BF4D-B5CF-EA8C742AC6A0}"/>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13F07018-F882-F143-A141-EBB6C4A02121}"/>
              </a:ext>
            </a:extLst>
          </p:cNvPr>
          <p:cNvSpPr>
            <a:spLocks noGrp="1"/>
          </p:cNvSpPr>
          <p:nvPr>
            <p:ph type="sldNum" sz="quarter" idx="12"/>
          </p:nvPr>
        </p:nvSpPr>
        <p:spPr/>
        <p:txBody>
          <a:bodyPr/>
          <a:lstStyle/>
          <a:p>
            <a:pPr>
              <a:defRPr/>
            </a:pPr>
            <a:fld id="{F58659B2-D2A8-BA42-BB8D-94882DBFBDBE}" type="slidenum">
              <a:rPr lang="zh-CN" altLang="en-US" smtClean="0"/>
              <a:pPr>
                <a:defRPr/>
              </a:pPr>
              <a:t>97</a:t>
            </a:fld>
            <a:endParaRPr lang="zh-CN" altLang="en-US"/>
          </a:p>
        </p:txBody>
      </p:sp>
      <p:pic>
        <p:nvPicPr>
          <p:cNvPr id="2050" name="Picture 2">
            <a:extLst>
              <a:ext uri="{FF2B5EF4-FFF2-40B4-BE49-F238E27FC236}">
                <a16:creationId xmlns:a16="http://schemas.microsoft.com/office/drawing/2014/main" id="{EC0BA652-3FF0-BD4B-A9DA-C5C995DC06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24514"/>
            <a:ext cx="9144000" cy="340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63685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E40B5C82-4548-7C49-B301-40DCFD52890D}"/>
              </a:ext>
            </a:extLst>
          </p:cNvPr>
          <p:cNvSpPr>
            <a:spLocks noGrp="1" noChangeArrowheads="1"/>
          </p:cNvSpPr>
          <p:nvPr>
            <p:ph type="title"/>
          </p:nvPr>
        </p:nvSpPr>
        <p:spPr/>
        <p:txBody>
          <a:bodyPr/>
          <a:lstStyle/>
          <a:p>
            <a:r>
              <a:rPr lang="en-US" altLang="zh-CN" dirty="0"/>
              <a:t>Lamport</a:t>
            </a:r>
            <a:r>
              <a:rPr lang="zh-CN" altLang="en-US" dirty="0"/>
              <a:t> </a:t>
            </a:r>
            <a:r>
              <a:rPr lang="en-US" altLang="zh-CN" dirty="0"/>
              <a:t>BGP</a:t>
            </a:r>
            <a:r>
              <a:rPr lang="zh-CN" altLang="en-US" dirty="0"/>
              <a:t> </a:t>
            </a:r>
            <a:r>
              <a:rPr lang="en-US" altLang="zh-CN" dirty="0"/>
              <a:t>Algorithm</a:t>
            </a:r>
            <a:endParaRPr lang="zh-CN" altLang="en-US" dirty="0"/>
          </a:p>
        </p:txBody>
      </p:sp>
      <p:sp>
        <p:nvSpPr>
          <p:cNvPr id="99331" name="Rectangle 3">
            <a:extLst>
              <a:ext uri="{FF2B5EF4-FFF2-40B4-BE49-F238E27FC236}">
                <a16:creationId xmlns:a16="http://schemas.microsoft.com/office/drawing/2014/main" id="{C6C0275B-0E7F-D04D-9EEA-A4340F8B917C}"/>
              </a:ext>
            </a:extLst>
          </p:cNvPr>
          <p:cNvSpPr>
            <a:spLocks noGrp="1" noChangeArrowheads="1"/>
          </p:cNvSpPr>
          <p:nvPr>
            <p:ph idx="1"/>
          </p:nvPr>
        </p:nvSpPr>
        <p:spPr/>
        <p:txBody>
          <a:bodyPr/>
          <a:lstStyle/>
          <a:p>
            <a:r>
              <a:rPr lang="zh-CN" altLang="en-US" dirty="0"/>
              <a:t>性能讨论</a:t>
            </a:r>
          </a:p>
          <a:p>
            <a:r>
              <a:rPr lang="zh-CN" altLang="en-US" dirty="0"/>
              <a:t>衡量标准</a:t>
            </a:r>
          </a:p>
          <a:p>
            <a:pPr lvl="1"/>
            <a:r>
              <a:rPr lang="zh-CN" altLang="en-US" dirty="0"/>
              <a:t>进行了多少轮消息投递？</a:t>
            </a:r>
          </a:p>
          <a:p>
            <a:pPr lvl="1"/>
            <a:r>
              <a:rPr lang="zh-CN" altLang="en-US" dirty="0"/>
              <a:t>发送了多少消息，消息的长度是多少？</a:t>
            </a:r>
          </a:p>
          <a:p>
            <a:r>
              <a:rPr lang="en-US" altLang="zh-CN" dirty="0"/>
              <a:t>Lamport</a:t>
            </a:r>
            <a:r>
              <a:rPr lang="zh-CN" altLang="en-US" dirty="0"/>
              <a:t>算法</a:t>
            </a:r>
          </a:p>
          <a:p>
            <a:pPr lvl="1"/>
            <a:r>
              <a:rPr lang="en-US" altLang="zh-CN" dirty="0"/>
              <a:t>f+1</a:t>
            </a:r>
            <a:r>
              <a:rPr lang="zh-CN" altLang="en-US" dirty="0"/>
              <a:t>轮</a:t>
            </a:r>
          </a:p>
          <a:p>
            <a:pPr lvl="1"/>
            <a:r>
              <a:rPr lang="en-US" altLang="zh-CN" dirty="0"/>
              <a:t>O(N</a:t>
            </a:r>
            <a:r>
              <a:rPr lang="en-US" altLang="zh-CN" baseline="30000" dirty="0"/>
              <a:t>f+1</a:t>
            </a:r>
            <a:r>
              <a:rPr lang="en-US" altLang="zh-CN" dirty="0"/>
              <a:t>)</a:t>
            </a:r>
            <a:r>
              <a:rPr lang="zh-CN" altLang="en-US" dirty="0"/>
              <a:t>条消息</a:t>
            </a:r>
          </a:p>
          <a:p>
            <a:r>
              <a:rPr lang="zh-CN" altLang="en-US" dirty="0"/>
              <a:t> </a:t>
            </a:r>
            <a:r>
              <a:rPr lang="en-US" altLang="zh-CN" dirty="0"/>
              <a:t>Fischer</a:t>
            </a:r>
            <a:r>
              <a:rPr lang="zh-CN" altLang="en-US" dirty="0"/>
              <a:t>和</a:t>
            </a:r>
            <a:r>
              <a:rPr lang="en-US" altLang="zh-CN" dirty="0"/>
              <a:t>Lynch</a:t>
            </a:r>
            <a:r>
              <a:rPr lang="zh-CN" altLang="en-US" dirty="0"/>
              <a:t>于</a:t>
            </a:r>
            <a:r>
              <a:rPr lang="en-US" altLang="zh-CN" dirty="0"/>
              <a:t>1982</a:t>
            </a:r>
            <a:r>
              <a:rPr lang="zh-CN" altLang="en-US" dirty="0"/>
              <a:t>年证明</a:t>
            </a:r>
          </a:p>
          <a:p>
            <a:pPr lvl="1"/>
            <a:r>
              <a:rPr lang="zh-CN" altLang="en-US" dirty="0"/>
              <a:t>如果允许出现拜占庭故障，那么任何确定性的解决共识问题的算法至少需要</a:t>
            </a:r>
            <a:r>
              <a:rPr lang="en-US" altLang="zh-CN" dirty="0"/>
              <a:t>f+1</a:t>
            </a:r>
            <a:r>
              <a:rPr lang="zh-CN" altLang="en-US" dirty="0"/>
              <a:t>轮消息投递。</a:t>
            </a:r>
          </a:p>
        </p:txBody>
      </p:sp>
      <p:sp>
        <p:nvSpPr>
          <p:cNvPr id="2" name="日期占位符 1">
            <a:extLst>
              <a:ext uri="{FF2B5EF4-FFF2-40B4-BE49-F238E27FC236}">
                <a16:creationId xmlns:a16="http://schemas.microsoft.com/office/drawing/2014/main" id="{7793BAD8-EFA9-164A-B211-E87922A81A1B}"/>
              </a:ext>
            </a:extLst>
          </p:cNvPr>
          <p:cNvSpPr>
            <a:spLocks noGrp="1"/>
          </p:cNvSpPr>
          <p:nvPr>
            <p:ph type="dt" sz="half" idx="10"/>
          </p:nvPr>
        </p:nvSpPr>
        <p:spPr/>
        <p:txBody>
          <a:bodyPr/>
          <a:lstStyle/>
          <a:p>
            <a:pPr>
              <a:defRPr/>
            </a:pPr>
            <a:fld id="{49AFFA00-CDFD-B049-91EF-7751E397D75B}" type="datetime1">
              <a:rPr lang="zh-CN" altLang="en-US" smtClean="0"/>
              <a:t>2022/10/9</a:t>
            </a:fld>
            <a:endParaRPr lang="zh-CN" altLang="en-US"/>
          </a:p>
        </p:txBody>
      </p:sp>
      <p:sp>
        <p:nvSpPr>
          <p:cNvPr id="3" name="页脚占位符 2">
            <a:extLst>
              <a:ext uri="{FF2B5EF4-FFF2-40B4-BE49-F238E27FC236}">
                <a16:creationId xmlns:a16="http://schemas.microsoft.com/office/drawing/2014/main" id="{B9026DB1-8CD6-3446-9389-7E468E159CD9}"/>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0E65F6D3-DC4E-7346-8D59-CC00DAA702CC}"/>
              </a:ext>
            </a:extLst>
          </p:cNvPr>
          <p:cNvSpPr>
            <a:spLocks noGrp="1"/>
          </p:cNvSpPr>
          <p:nvPr>
            <p:ph type="sldNum" sz="quarter" idx="12"/>
          </p:nvPr>
        </p:nvSpPr>
        <p:spPr/>
        <p:txBody>
          <a:bodyPr/>
          <a:lstStyle/>
          <a:p>
            <a:pPr>
              <a:defRPr/>
            </a:pPr>
            <a:fld id="{F58659B2-D2A8-BA42-BB8D-94882DBFBDBE}" type="slidenum">
              <a:rPr lang="zh-CN" altLang="en-US" smtClean="0"/>
              <a:pPr>
                <a:defRPr/>
              </a:pPr>
              <a:t>98</a:t>
            </a:fld>
            <a:endParaRPr lang="zh-CN" alt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D1307E-D25A-944A-A43B-D2116BA5A78A}"/>
              </a:ext>
            </a:extLst>
          </p:cNvPr>
          <p:cNvSpPr>
            <a:spLocks noGrp="1"/>
          </p:cNvSpPr>
          <p:nvPr>
            <p:ph type="title"/>
          </p:nvPr>
        </p:nvSpPr>
        <p:spPr/>
        <p:txBody>
          <a:bodyPr/>
          <a:lstStyle/>
          <a:p>
            <a:r>
              <a:rPr kumimoji="1" lang="en-US" altLang="zh-CN" dirty="0"/>
              <a:t>BGP</a:t>
            </a:r>
            <a:endParaRPr kumimoji="1" lang="zh-CN" altLang="en-US" dirty="0"/>
          </a:p>
        </p:txBody>
      </p:sp>
      <p:sp>
        <p:nvSpPr>
          <p:cNvPr id="3" name="内容占位符 2">
            <a:extLst>
              <a:ext uri="{FF2B5EF4-FFF2-40B4-BE49-F238E27FC236}">
                <a16:creationId xmlns:a16="http://schemas.microsoft.com/office/drawing/2014/main" id="{01F6F871-995C-C745-A79A-CFB55EB35811}"/>
              </a:ext>
            </a:extLst>
          </p:cNvPr>
          <p:cNvSpPr>
            <a:spLocks noGrp="1"/>
          </p:cNvSpPr>
          <p:nvPr>
            <p:ph idx="1"/>
          </p:nvPr>
        </p:nvSpPr>
        <p:spPr/>
        <p:txBody>
          <a:bodyPr/>
          <a:lstStyle/>
          <a:p>
            <a:r>
              <a:rPr kumimoji="1" lang="en-US" altLang="zh-CN" dirty="0"/>
              <a:t>BGP</a:t>
            </a:r>
            <a:r>
              <a:rPr kumimoji="1" lang="zh-CN" altLang="en-US" dirty="0"/>
              <a:t>应用</a:t>
            </a:r>
            <a:endParaRPr kumimoji="1" lang="en-US" altLang="zh-CN" dirty="0"/>
          </a:p>
          <a:p>
            <a:pPr lvl="1"/>
            <a:r>
              <a:rPr kumimoji="1" lang="zh-CN" altLang="en-US" dirty="0"/>
              <a:t>核电站</a:t>
            </a:r>
            <a:r>
              <a:rPr kumimoji="1" lang="en-US" altLang="zh-CN" dirty="0"/>
              <a:t>/Bitcoin/Boeing</a:t>
            </a:r>
            <a:r>
              <a:rPr kumimoji="1" lang="zh-CN" altLang="en-US" dirty="0"/>
              <a:t> </a:t>
            </a:r>
            <a:r>
              <a:rPr kumimoji="1" lang="en-US" altLang="zh-CN" dirty="0"/>
              <a:t>777/SpaceX</a:t>
            </a:r>
            <a:r>
              <a:rPr kumimoji="1" lang="zh-CN" altLang="en-US" dirty="0"/>
              <a:t> </a:t>
            </a:r>
            <a:r>
              <a:rPr kumimoji="1" lang="en-US" altLang="zh-CN" dirty="0"/>
              <a:t>Dragon</a:t>
            </a:r>
          </a:p>
          <a:p>
            <a:r>
              <a:rPr lang="en-US" altLang="zh-CN" dirty="0">
                <a:solidFill>
                  <a:srgbClr val="C00000"/>
                </a:solidFill>
              </a:rPr>
              <a:t>Async</a:t>
            </a:r>
            <a:r>
              <a:rPr lang="zh-CN" altLang="en-US" dirty="0">
                <a:solidFill>
                  <a:srgbClr val="C00000"/>
                </a:solidFill>
              </a:rPr>
              <a:t> </a:t>
            </a:r>
            <a:r>
              <a:rPr lang="en-US" altLang="zh-CN" dirty="0">
                <a:solidFill>
                  <a:srgbClr val="C00000"/>
                </a:solidFill>
              </a:rPr>
              <a:t>+</a:t>
            </a:r>
            <a:r>
              <a:rPr lang="zh-CN" altLang="en-US" dirty="0">
                <a:solidFill>
                  <a:srgbClr val="C00000"/>
                </a:solidFill>
              </a:rPr>
              <a:t> </a:t>
            </a:r>
            <a:r>
              <a:rPr lang="en-US" altLang="zh-CN" dirty="0">
                <a:solidFill>
                  <a:srgbClr val="C00000"/>
                </a:solidFill>
              </a:rPr>
              <a:t>BFT</a:t>
            </a:r>
            <a:endParaRPr lang="zh-CN" altLang="en-US" dirty="0">
              <a:solidFill>
                <a:srgbClr val="C00000"/>
              </a:solidFill>
            </a:endParaRPr>
          </a:p>
          <a:p>
            <a:pPr lvl="1"/>
            <a:r>
              <a:rPr lang="zh-CN" altLang="en-US" dirty="0"/>
              <a:t>很多应用场景的网络是</a:t>
            </a:r>
            <a:r>
              <a:rPr lang="en-US" altLang="zh-CN" dirty="0"/>
              <a:t>Async</a:t>
            </a:r>
          </a:p>
          <a:p>
            <a:pPr lvl="1"/>
            <a:r>
              <a:rPr lang="en-US" altLang="zh-CN" dirty="0"/>
              <a:t>BFT</a:t>
            </a:r>
          </a:p>
          <a:p>
            <a:pPr lvl="2"/>
            <a:r>
              <a:rPr lang="en-US" altLang="zh-CN" dirty="0"/>
              <a:t>Malicious attacks, software errors</a:t>
            </a:r>
          </a:p>
          <a:p>
            <a:pPr lvl="2"/>
            <a:r>
              <a:rPr lang="en-US" altLang="zh-CN" dirty="0"/>
              <a:t>Need N-version programming</a:t>
            </a:r>
          </a:p>
          <a:p>
            <a:pPr lvl="1"/>
            <a:r>
              <a:rPr lang="en-US" altLang="zh-CN" dirty="0"/>
              <a:t>FLP</a:t>
            </a:r>
            <a:r>
              <a:rPr lang="zh-CN" altLang="en-US" dirty="0"/>
              <a:t>定理：异步系统可能无法达成共识</a:t>
            </a:r>
          </a:p>
          <a:p>
            <a:pPr lvl="2"/>
            <a:r>
              <a:rPr lang="zh-CN" altLang="en-US" dirty="0"/>
              <a:t>无法分辨一个进程是速度很慢还是已经崩溃</a:t>
            </a:r>
            <a:endParaRPr lang="en-US" altLang="zh-CN" dirty="0"/>
          </a:p>
          <a:p>
            <a:pPr lvl="2"/>
            <a:r>
              <a:rPr lang="en-US" altLang="zh-CN" dirty="0"/>
              <a:t>Fischer, M. J., Lynch, N. A., and Paterson, M. S. 1985. Impossibility of distributed consensus with one faulty process. J. ACM 32, 2 (Apr. 1985), 374-382.</a:t>
            </a:r>
          </a:p>
          <a:p>
            <a:pPr lvl="2"/>
            <a:endParaRPr lang="en-US" altLang="zh-CN" dirty="0"/>
          </a:p>
          <a:p>
            <a:pPr lvl="2"/>
            <a:endParaRPr lang="zh-CN" altLang="en-US" dirty="0"/>
          </a:p>
          <a:p>
            <a:endParaRPr kumimoji="1" lang="en-US" altLang="zh-CN" dirty="0"/>
          </a:p>
        </p:txBody>
      </p:sp>
      <p:sp>
        <p:nvSpPr>
          <p:cNvPr id="4" name="日期占位符 3">
            <a:extLst>
              <a:ext uri="{FF2B5EF4-FFF2-40B4-BE49-F238E27FC236}">
                <a16:creationId xmlns:a16="http://schemas.microsoft.com/office/drawing/2014/main" id="{957E1049-B923-9047-BF77-7A06F824B71D}"/>
              </a:ext>
            </a:extLst>
          </p:cNvPr>
          <p:cNvSpPr>
            <a:spLocks noGrp="1"/>
          </p:cNvSpPr>
          <p:nvPr>
            <p:ph type="dt" sz="half" idx="10"/>
          </p:nvPr>
        </p:nvSpPr>
        <p:spPr/>
        <p:txBody>
          <a:bodyPr/>
          <a:lstStyle/>
          <a:p>
            <a:pPr>
              <a:defRPr/>
            </a:pPr>
            <a:fld id="{DAEBD0DD-E09C-4B47-BC8F-73666507E3C0}" type="datetime1">
              <a:rPr lang="zh-CN" altLang="en-US" smtClean="0"/>
              <a:t>2022/10/9</a:t>
            </a:fld>
            <a:endParaRPr lang="zh-CN" altLang="en-US"/>
          </a:p>
        </p:txBody>
      </p:sp>
      <p:sp>
        <p:nvSpPr>
          <p:cNvPr id="5" name="页脚占位符 4">
            <a:extLst>
              <a:ext uri="{FF2B5EF4-FFF2-40B4-BE49-F238E27FC236}">
                <a16:creationId xmlns:a16="http://schemas.microsoft.com/office/drawing/2014/main" id="{8AC2721B-D3F7-D949-98EA-ADE940A27344}"/>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E261454A-7D1E-CF4B-A878-B8BC4E67B052}"/>
              </a:ext>
            </a:extLst>
          </p:cNvPr>
          <p:cNvSpPr>
            <a:spLocks noGrp="1"/>
          </p:cNvSpPr>
          <p:nvPr>
            <p:ph type="sldNum" sz="quarter" idx="12"/>
          </p:nvPr>
        </p:nvSpPr>
        <p:spPr/>
        <p:txBody>
          <a:bodyPr/>
          <a:lstStyle/>
          <a:p>
            <a:pPr>
              <a:defRPr/>
            </a:pPr>
            <a:fld id="{F58659B2-D2A8-BA42-BB8D-94882DBFBDBE}" type="slidenum">
              <a:rPr lang="zh-CN" altLang="en-US" smtClean="0"/>
              <a:pPr>
                <a:defRPr/>
              </a:pPr>
              <a:t>99</a:t>
            </a:fld>
            <a:endParaRPr lang="zh-CN" altLang="en-US"/>
          </a:p>
        </p:txBody>
      </p:sp>
    </p:spTree>
    <p:extLst>
      <p:ext uri="{BB962C8B-B14F-4D97-AF65-F5344CB8AC3E}">
        <p14:creationId xmlns:p14="http://schemas.microsoft.com/office/powerpoint/2010/main" val="2714521770"/>
      </p:ext>
    </p:extLst>
  </p:cSld>
  <p:clrMapOvr>
    <a:masterClrMapping/>
  </p:clrMapOvr>
</p:sld>
</file>

<file path=ppt/theme/theme1.xml><?xml version="1.0" encoding="utf-8"?>
<a:theme xmlns:a="http://schemas.openxmlformats.org/drawingml/2006/main" name="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entury Schoolbook">
      <a:majorFont>
        <a:latin typeface="Century Schoolbook" panose="02040604050505020304"/>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panose="02040604050505020304"/>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29487</TotalTime>
  <Words>11035</Words>
  <Application>Microsoft Macintosh PowerPoint</Application>
  <PresentationFormat>全屏显示(4:3)</PresentationFormat>
  <Paragraphs>2112</Paragraphs>
  <Slides>150</Slides>
  <Notes>16</Notes>
  <HiddenSlides>5</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150</vt:i4>
      </vt:variant>
    </vt:vector>
  </HeadingPairs>
  <TitlesOfParts>
    <vt:vector size="163" baseType="lpstr">
      <vt:lpstr>宋体</vt:lpstr>
      <vt:lpstr>New York</vt:lpstr>
      <vt:lpstr>Arial</vt:lpstr>
      <vt:lpstr>Cambria Math</vt:lpstr>
      <vt:lpstr>Century Schoolbook</vt:lpstr>
      <vt:lpstr>Courier 10 Pitch</vt:lpstr>
      <vt:lpstr>Georgia</vt:lpstr>
      <vt:lpstr>Helvetica</vt:lpstr>
      <vt:lpstr>Tahoma</vt:lpstr>
      <vt:lpstr>Times</vt:lpstr>
      <vt:lpstr>Times New Roman</vt:lpstr>
      <vt:lpstr>Wingdings</vt:lpstr>
      <vt:lpstr>Office 主题</vt:lpstr>
      <vt:lpstr>第4章 协调和协定 Coordination / Agreement</vt:lpstr>
      <vt:lpstr>第4章 协调和协定</vt:lpstr>
      <vt:lpstr>简介</vt:lpstr>
      <vt:lpstr>简介</vt:lpstr>
      <vt:lpstr>简介</vt:lpstr>
      <vt:lpstr>第4章 协调和协定</vt:lpstr>
      <vt:lpstr>分布式互斥</vt:lpstr>
      <vt:lpstr>分布式互斥：基本要求</vt:lpstr>
      <vt:lpstr>分布式互斥：性能评价</vt:lpstr>
      <vt:lpstr>分布式互斥：Central Server</vt:lpstr>
      <vt:lpstr>分布式互斥：Central Server</vt:lpstr>
      <vt:lpstr>分布式互斥：Ring-based</vt:lpstr>
      <vt:lpstr>分布式互斥：Multicast &amp; LC</vt:lpstr>
      <vt:lpstr>分布式互斥：Multicast &amp; LC</vt:lpstr>
      <vt:lpstr>分布式互斥：Multicast &amp; LC</vt:lpstr>
      <vt:lpstr>分布式互斥：Multicast &amp; LC</vt:lpstr>
      <vt:lpstr>分布式互斥：Maekawa voting</vt:lpstr>
      <vt:lpstr>分布式互斥：Maekawa voting</vt:lpstr>
      <vt:lpstr>分布式互斥：Maekawa voting</vt:lpstr>
      <vt:lpstr>分布式互斥：Maekawa voting</vt:lpstr>
      <vt:lpstr>第4章 协调和协定</vt:lpstr>
      <vt:lpstr>选举</vt:lpstr>
      <vt:lpstr>选举</vt:lpstr>
      <vt:lpstr>选举：Ring-based Election</vt:lpstr>
      <vt:lpstr>选举：Ring-based Election</vt:lpstr>
      <vt:lpstr>选举：Ring-based Election</vt:lpstr>
      <vt:lpstr>选举：Bully Election</vt:lpstr>
      <vt:lpstr>选举：Bully Election</vt:lpstr>
      <vt:lpstr>选举：Bully Election</vt:lpstr>
      <vt:lpstr>选举</vt:lpstr>
      <vt:lpstr>第4章 协调和协定</vt:lpstr>
      <vt:lpstr>组播通信</vt:lpstr>
      <vt:lpstr>组播通信</vt:lpstr>
      <vt:lpstr>组播通信</vt:lpstr>
      <vt:lpstr>组播通信</vt:lpstr>
      <vt:lpstr>组播通信</vt:lpstr>
      <vt:lpstr>用B-multicast实现可靠组播</vt:lpstr>
      <vt:lpstr>用B-multicast实现可靠组播</vt:lpstr>
      <vt:lpstr>用B-multicast实现可靠组播</vt:lpstr>
      <vt:lpstr>用IP组播实现可靠组播</vt:lpstr>
      <vt:lpstr>用IP组播实现可靠组播</vt:lpstr>
      <vt:lpstr>用IP组播实现可靠组播</vt:lpstr>
      <vt:lpstr>用IP组播实现可靠组播</vt:lpstr>
      <vt:lpstr>统一性质</vt:lpstr>
      <vt:lpstr>统一性质</vt:lpstr>
      <vt:lpstr>有序组播</vt:lpstr>
      <vt:lpstr>有序组播</vt:lpstr>
      <vt:lpstr>有序组播</vt:lpstr>
      <vt:lpstr>有序组播</vt:lpstr>
      <vt:lpstr>Example</vt:lpstr>
      <vt:lpstr>组播通信</vt:lpstr>
      <vt:lpstr>组播通信：因果排序</vt:lpstr>
      <vt:lpstr>组播通信：因果排序</vt:lpstr>
      <vt:lpstr>组播通信：全排序</vt:lpstr>
      <vt:lpstr>组播通信：全排序</vt:lpstr>
      <vt:lpstr>组播通信：全排序</vt:lpstr>
      <vt:lpstr>组播通信：全排序</vt:lpstr>
      <vt:lpstr>组播通信：全排序</vt:lpstr>
      <vt:lpstr>Sequencer-based Algorithm</vt:lpstr>
      <vt:lpstr>组播通信：全排序</vt:lpstr>
      <vt:lpstr>全排序ISIS算法</vt:lpstr>
      <vt:lpstr>ISIS Issue</vt:lpstr>
      <vt:lpstr>组播通信：组重叠</vt:lpstr>
      <vt:lpstr>组播通信：组重叠</vt:lpstr>
      <vt:lpstr>第4章 协调和协定</vt:lpstr>
      <vt:lpstr>Example</vt:lpstr>
      <vt:lpstr>共识问题</vt:lpstr>
      <vt:lpstr>共识和相关问题</vt:lpstr>
      <vt:lpstr>共识和相关问题</vt:lpstr>
      <vt:lpstr>共识算法的基本要求</vt:lpstr>
      <vt:lpstr>共识算法</vt:lpstr>
      <vt:lpstr>拜占庭将军问题(Byzantine Generals)</vt:lpstr>
      <vt:lpstr>交互一致性(interactive consistency)</vt:lpstr>
      <vt:lpstr>共识问题的关联</vt:lpstr>
      <vt:lpstr>共识问题的关联</vt:lpstr>
      <vt:lpstr>同步系统中的共识问题</vt:lpstr>
      <vt:lpstr>共识和相关问题</vt:lpstr>
      <vt:lpstr>Paxos (Παξος): CFT Consensus</vt:lpstr>
      <vt:lpstr>Paxos——Assumptions</vt:lpstr>
      <vt:lpstr>Paxos</vt:lpstr>
      <vt:lpstr>Paxos players</vt:lpstr>
      <vt:lpstr>Paxos workflow</vt:lpstr>
      <vt:lpstr>The Algorithm</vt:lpstr>
      <vt:lpstr>Basic Paxos Algorithm</vt:lpstr>
      <vt:lpstr>Example</vt:lpstr>
      <vt:lpstr>PowerPoint 演示文稿</vt:lpstr>
      <vt:lpstr>Paxos: keep trying if you need to</vt:lpstr>
      <vt:lpstr>PowerPoint 演示文稿</vt:lpstr>
      <vt:lpstr>思考</vt:lpstr>
      <vt:lpstr>BFT共识：BGP</vt:lpstr>
      <vt:lpstr>BGP</vt:lpstr>
      <vt:lpstr>BGP</vt:lpstr>
      <vt:lpstr>BGP</vt:lpstr>
      <vt:lpstr>CMU final exam</vt:lpstr>
      <vt:lpstr>BGP</vt:lpstr>
      <vt:lpstr>BGP</vt:lpstr>
      <vt:lpstr>同步系统中的BFT：Lamport BGP</vt:lpstr>
      <vt:lpstr>Lamport BGP Algorithm</vt:lpstr>
      <vt:lpstr>BGP</vt:lpstr>
      <vt:lpstr>异步系统BFT</vt:lpstr>
      <vt:lpstr>Terminology</vt:lpstr>
      <vt:lpstr>Normal-case Operation</vt:lpstr>
      <vt:lpstr>In details</vt:lpstr>
      <vt:lpstr>Pre-prepare Phase</vt:lpstr>
      <vt:lpstr>Prepare Phase</vt:lpstr>
      <vt:lpstr>Prepare Phase</vt:lpstr>
      <vt:lpstr>Prepare Phase</vt:lpstr>
      <vt:lpstr>Agreement</vt:lpstr>
      <vt:lpstr>Commit Phase</vt:lpstr>
      <vt:lpstr>Commit Phase (2)</vt:lpstr>
      <vt:lpstr>Commit Phase (2)</vt:lpstr>
      <vt:lpstr>Question</vt:lpstr>
      <vt:lpstr>Practical limitations of PBFT</vt:lpstr>
      <vt:lpstr>Blockchain</vt:lpstr>
      <vt:lpstr>Consensus on Blockchains</vt:lpstr>
      <vt:lpstr>PoW</vt:lpstr>
      <vt:lpstr>PoS</vt:lpstr>
      <vt:lpstr>PoW vs. PoS</vt:lpstr>
      <vt:lpstr>更广泛的共识</vt:lpstr>
      <vt:lpstr>Raft</vt:lpstr>
      <vt:lpstr>内容</vt:lpstr>
      <vt:lpstr>复制状态机（Replicated State Machine）</vt:lpstr>
      <vt:lpstr>1. 领导人选举-服务器状态</vt:lpstr>
      <vt:lpstr>1.领导人选举-服务器状态</vt:lpstr>
      <vt:lpstr>1.领导人选举-任期</vt:lpstr>
      <vt:lpstr>1.领导人选举</vt:lpstr>
      <vt:lpstr>1.领导人选举</vt:lpstr>
      <vt:lpstr>2.日志复制-日志结构</vt:lpstr>
      <vt:lpstr>2.日志复制</vt:lpstr>
      <vt:lpstr>2.日志复制</vt:lpstr>
      <vt:lpstr>2.日志复制</vt:lpstr>
      <vt:lpstr>2.日志复制</vt:lpstr>
      <vt:lpstr>2.日志复制-领导人变更</vt:lpstr>
      <vt:lpstr>3.安全性</vt:lpstr>
      <vt:lpstr>3.安全性-挑选最好的领导人</vt:lpstr>
      <vt:lpstr>3.安全性-当前任期的日志提交</vt:lpstr>
      <vt:lpstr>3.安全性-早期任期的日志提交</vt:lpstr>
      <vt:lpstr>3.安全性-新的提交规则</vt:lpstr>
      <vt:lpstr>3.安全性-日志不一致</vt:lpstr>
      <vt:lpstr>3.安全性-修复跟随者日志</vt:lpstr>
      <vt:lpstr>3.安全性-修复跟随者日志</vt:lpstr>
      <vt:lpstr>4.平衡旧领导人(Neutralizing Old Leaders)</vt:lpstr>
      <vt:lpstr>5.客户端协议</vt:lpstr>
      <vt:lpstr>6. 配置变更</vt:lpstr>
      <vt:lpstr>6. 配置变更</vt:lpstr>
      <vt:lpstr>6. 配置变更</vt:lpstr>
      <vt:lpstr>小结</vt:lpstr>
      <vt:lpstr>第4章 协调和协定</vt:lpstr>
      <vt:lpstr>小结</vt:lpstr>
      <vt:lpstr>小结</vt:lpstr>
    </vt:vector>
  </TitlesOfParts>
  <Company>电子科技大学</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Operating System</dc:title>
  <dc:creator>mshou</dc:creator>
  <cp:lastModifiedBy>Xue Ruini</cp:lastModifiedBy>
  <cp:revision>1448</cp:revision>
  <dcterms:created xsi:type="dcterms:W3CDTF">2002-10-17T08:49:36Z</dcterms:created>
  <dcterms:modified xsi:type="dcterms:W3CDTF">2022-10-09T05:52:39Z</dcterms:modified>
</cp:coreProperties>
</file>